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5"/>
    <p:sldMasterId id="2147483675" r:id="rId6"/>
    <p:sldMasterId id="2147483671" r:id="rId7"/>
  </p:sldMasterIdLst>
  <p:notesMasterIdLst>
    <p:notesMasterId r:id="rId13"/>
  </p:notesMasterIdLst>
  <p:sldIdLst>
    <p:sldId id="267" r:id="rId8"/>
    <p:sldId id="287" r:id="rId9"/>
    <p:sldId id="285" r:id="rId10"/>
    <p:sldId id="286" r:id="rId11"/>
    <p:sldId id="288" r:id="rId12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atriznsilvaa@gmail.com" initials="b" lastIdx="3" clrIdx="0"/>
  <p:cmAuthor id="2" name="Macherez Florence" initials="MF" lastIdx="7" clrIdx="1">
    <p:extLst>
      <p:ext uri="{19B8F6BF-5375-455C-9EA6-DF929625EA0E}">
        <p15:presenceInfo xmlns:p15="http://schemas.microsoft.com/office/powerpoint/2012/main" userId="S-1-5-21-850346796-4076439462-2252230949-22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4A936"/>
    <a:srgbClr val="29872B"/>
    <a:srgbClr val="4D8ECC"/>
    <a:srgbClr val="1B5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84" autoAdjust="0"/>
    <p:restoredTop sz="94026" autoAdjust="0"/>
  </p:normalViewPr>
  <p:slideViewPr>
    <p:cSldViewPr snapToGrid="0">
      <p:cViewPr varScale="1">
        <p:scale>
          <a:sx n="22" d="100"/>
          <a:sy n="22" d="100"/>
        </p:scale>
        <p:origin x="56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0-06-02T17:08:45.925" idx="4">
    <p:pos x="10" y="10"/>
    <p:text>je garderais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0-06-02T17:08:45.925" idx="4">
    <p:pos x="10" y="10"/>
    <p:text>je garderais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B317F201-4814-4DE0-A8CA-CFBEBFB52FB3}" type="datetimeFigureOut">
              <a:rPr lang="fr-FR" smtClean="0"/>
              <a:t>02/06/2020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3D833C36-BD64-4A19-AF17-1E5FC3E713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3863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CCEDFB9B-8FD9-45BC-B76A-97E95458E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C43EA2D8-2DD0-4F10-B3A3-6DBD44888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86" y="4942567"/>
            <a:ext cx="6879771" cy="957036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29872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Name of the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3418862D-1BD3-42E1-997C-15DE71DDD1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63886" y="6017076"/>
            <a:ext cx="6705600" cy="514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/ Description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38AC2A55-F83B-45B9-9354-7BB15A0896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2" y="694109"/>
            <a:ext cx="4966469" cy="19854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2BAB186-453F-4BBA-AACC-1147F14096AA}"/>
              </a:ext>
            </a:extLst>
          </p:cNvPr>
          <p:cNvSpPr/>
          <p:nvPr userDrawn="1"/>
        </p:nvSpPr>
        <p:spPr>
          <a:xfrm>
            <a:off x="302246" y="3118567"/>
            <a:ext cx="4662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0" i="0" dirty="0">
                <a:solidFill>
                  <a:schemeClr val="bg1"/>
                </a:solidFill>
                <a:effectLst/>
                <a:latin typeface="TanseekModernProArabic-Book" panose="020B0504030202020303" pitchFamily="34" charset="-78"/>
                <a:cs typeface="TanseekModernProArabic-Book" panose="020B0504030202020303" pitchFamily="34" charset="-78"/>
              </a:rPr>
              <a:t>Milk Quality along the Dairy Chain for a Safe and Sustainable MILK</a:t>
            </a:r>
            <a:endParaRPr lang="fr-FR" sz="2800" dirty="0">
              <a:solidFill>
                <a:schemeClr val="bg1"/>
              </a:solidFill>
              <a:latin typeface="TanseekModernProArabic-Book" panose="020B0504030202020303" pitchFamily="34" charset="-78"/>
              <a:cs typeface="TanseekModernProArabic-Book" panose="020B05040302020203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69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564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E53944C1-916A-4D02-95F9-06662743E3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899" y="2079678"/>
            <a:ext cx="4953001" cy="1655762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TITLE OF THE SECTION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ABB1B233-490B-430B-A27B-C643A02817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899" y="4262438"/>
            <a:ext cx="4953001" cy="931862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Description of the section if </a:t>
            </a:r>
            <a:r>
              <a:rPr lang="fr-FR" dirty="0" err="1"/>
              <a:t>needed</a:t>
            </a:r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xmlns="" id="{792A819E-23EA-4BAF-A2AA-77D35F5E70D8}"/>
              </a:ext>
            </a:extLst>
          </p:cNvPr>
          <p:cNvCxnSpPr/>
          <p:nvPr userDrawn="1"/>
        </p:nvCxnSpPr>
        <p:spPr>
          <a:xfrm>
            <a:off x="2032000" y="4000500"/>
            <a:ext cx="1358900" cy="0"/>
          </a:xfrm>
          <a:prstGeom prst="line">
            <a:avLst/>
          </a:prstGeom>
          <a:ln>
            <a:solidFill>
              <a:srgbClr val="1B5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40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930534"/>
            <a:ext cx="11269815" cy="528638"/>
          </a:xfrm>
          <a:prstGeom prst="rect">
            <a:avLst/>
          </a:prstGeom>
        </p:spPr>
        <p:txBody>
          <a:bodyPr anchor="ctr"/>
          <a:lstStyle>
            <a:lvl1pPr algn="l">
              <a:defRPr sz="24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540482"/>
            <a:ext cx="11269814" cy="19841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Nemo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aspernatur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odit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consequuntur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eos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ratione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sequi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nesciunt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Neque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porro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est,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ipsum quia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adipisci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quia non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numquam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eius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tempora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incidunt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magnam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quaerat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enim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ad minima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veniam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nostrum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exercitationem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ullam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corporis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suscipit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laboriosam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nisi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aliquid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ex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commodi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autem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iure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reprehenderit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in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esse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nihil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molestiae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consequatur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vel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qui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fugiat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quo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nulla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pariatur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?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FD2D60C1-F669-4074-8444-3C56E305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DCF0EF44-2D3E-4F72-9668-D7B17429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80DE1-C683-49E9-8988-2205A76D4A0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1850549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4C91482-14C4-4C5C-BA11-0F110EC17F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195" y="1082934"/>
            <a:ext cx="11269815" cy="420558"/>
          </a:xfrm>
          <a:prstGeom prst="rect">
            <a:avLst/>
          </a:prstGeom>
        </p:spPr>
        <p:txBody>
          <a:bodyPr anchor="ctr"/>
          <a:lstStyle>
            <a:lvl1pPr algn="l">
              <a:defRPr sz="2800"/>
            </a:lvl1pPr>
          </a:lstStyle>
          <a:p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C6E6408-C020-4683-91DC-9276D7D64A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195" y="1774162"/>
            <a:ext cx="11269814" cy="1631343"/>
          </a:xfrm>
          <a:prstGeom prst="rect">
            <a:avLst/>
          </a:prstGeom>
        </p:spPr>
        <p:txBody>
          <a:bodyPr/>
          <a:lstStyle>
            <a:lvl1pPr marL="285750" indent="-285750" algn="l">
              <a:buFontTx/>
              <a:buBlip>
                <a:blip r:embed="rId2"/>
              </a:buBlip>
              <a:defRPr lang="fr-FR" sz="2000" b="0" i="0" smtClean="0"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Sed ut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perspiciatis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unde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omnis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iste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natus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error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sit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voluptatem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accusantium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doloremque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laudantium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totam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rem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aperiam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eaque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ipsa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quae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ab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illo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inventore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veritatis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et quasi </a:t>
            </a:r>
          </a:p>
          <a:p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architecto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beatae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vitae dicta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sunt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fr-FR" b="0" i="0" dirty="0" err="1">
                <a:solidFill>
                  <a:srgbClr val="000000"/>
                </a:solidFill>
                <a:effectLst/>
                <a:latin typeface="Open Sans"/>
              </a:rPr>
              <a:t>explicabo</a:t>
            </a:r>
            <a:r>
              <a:rPr lang="fr-FR" b="0" i="0" dirty="0">
                <a:solidFill>
                  <a:srgbClr val="000000"/>
                </a:solidFill>
                <a:effectLst/>
                <a:latin typeface="Open Sans"/>
              </a:rPr>
              <a:t>. </a:t>
            </a:r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8B3EA313-007B-4C5A-8334-DCBA8202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5034" y="116795"/>
            <a:ext cx="8694737" cy="5286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TITLE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33233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Clique para editar o estilo</a:t>
            </a:r>
            <a:endParaRPr lang="en-IE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492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32969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9.sv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28AB9DC7-BA07-4B58-91AC-9F2EE235EC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2332D7F8-F6B4-4ADB-AC9D-66C78264C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flipH="1"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FBF6A894-00F6-4874-94B7-076C14EAD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52988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2BEDFCE1-6E7F-4F57-9223-047550D81B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2FC6F5F5-FBB4-4B5B-856A-15152A2E3B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57" y="2504208"/>
            <a:ext cx="5418243" cy="21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1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3C7AF4D-B423-44DF-8CAE-F3A19FA3BB70}"/>
              </a:ext>
            </a:extLst>
          </p:cNvPr>
          <p:cNvSpPr/>
          <p:nvPr userDrawn="1"/>
        </p:nvSpPr>
        <p:spPr>
          <a:xfrm>
            <a:off x="0" y="6561137"/>
            <a:ext cx="12192000" cy="296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3A5F6C6-0D26-4C17-BC00-B2A2B186EA71}"/>
              </a:ext>
            </a:extLst>
          </p:cNvPr>
          <p:cNvSpPr/>
          <p:nvPr userDrawn="1"/>
        </p:nvSpPr>
        <p:spPr>
          <a:xfrm>
            <a:off x="0" y="0"/>
            <a:ext cx="4038600" cy="749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59DDE378-1D13-4A80-9DFE-D43FF0208B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78" y="-1"/>
            <a:ext cx="9858222" cy="7527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ADAF88F3-DB31-4080-994B-5C33FE5C3BA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" y="75657"/>
            <a:ext cx="1509485" cy="597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D22BA746-ED52-4126-AA00-E079DC00E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5"/>
          <a:stretch/>
        </p:blipFill>
        <p:spPr>
          <a:xfrm flipH="1">
            <a:off x="0" y="6562449"/>
            <a:ext cx="1944914" cy="295551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xmlns="" id="{C7661ED1-8675-4472-BDA1-48DE2C2E5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 l="31769"/>
          <a:stretch/>
        </p:blipFill>
        <p:spPr>
          <a:xfrm>
            <a:off x="0" y="-77242"/>
            <a:ext cx="409635" cy="752703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xmlns="" id="{0D21F89D-92E3-4289-A5FC-1F70E2EF1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 l="58966"/>
          <a:stretch/>
        </p:blipFill>
        <p:spPr>
          <a:xfrm rot="471467">
            <a:off x="14300" y="-478851"/>
            <a:ext cx="261864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4A93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lkqua.e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mailto:Florence.macherez@idele.fr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447665" y="3158958"/>
            <a:ext cx="6879771" cy="957036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Steering </a:t>
            </a:r>
            <a:r>
              <a:rPr lang="en-US" dirty="0">
                <a:solidFill>
                  <a:schemeClr val="tx1"/>
                </a:solidFill>
              </a:rPr>
              <a:t>Committee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June 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-4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, 2020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226050" y="4351084"/>
            <a:ext cx="6705600" cy="514352"/>
          </a:xfrm>
        </p:spPr>
        <p:txBody>
          <a:bodyPr/>
          <a:lstStyle/>
          <a:p>
            <a:r>
              <a:rPr lang="fr-FR" sz="3200" b="1" dirty="0" smtClean="0"/>
              <a:t> Coordination: Latifa </a:t>
            </a:r>
            <a:r>
              <a:rPr lang="fr-FR" sz="3200" b="1" dirty="0" err="1" smtClean="0"/>
              <a:t>Abdennebi</a:t>
            </a:r>
            <a:r>
              <a:rPr lang="fr-FR" sz="3200" b="1" dirty="0" smtClean="0"/>
              <a:t>-Najar</a:t>
            </a:r>
          </a:p>
          <a:p>
            <a:r>
              <a:rPr lang="fr-FR" sz="3200" b="1" dirty="0" smtClean="0"/>
              <a:t>Project Manager: Florence Macherez</a:t>
            </a:r>
          </a:p>
          <a:p>
            <a:r>
              <a:rPr lang="fr-FR" sz="3200" b="1" dirty="0" smtClean="0"/>
              <a:t>IDELE </a:t>
            </a:r>
            <a:endParaRPr lang="fr-FR" sz="3200" b="1" dirty="0"/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058E864C-A036-4CFA-A32B-C744EF81C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864" y="5772460"/>
            <a:ext cx="23685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" name="Gruppo 2">
            <a:extLst>
              <a:ext uri="{FF2B5EF4-FFF2-40B4-BE49-F238E27FC236}">
                <a16:creationId xmlns="" xmlns:a16="http://schemas.microsoft.com/office/drawing/2014/main" id="{187573DE-E220-40AB-A2C7-C6C5D384BC5C}"/>
              </a:ext>
            </a:extLst>
          </p:cNvPr>
          <p:cNvGrpSpPr>
            <a:grpSpLocks/>
          </p:cNvGrpSpPr>
          <p:nvPr/>
        </p:nvGrpSpPr>
        <p:grpSpPr bwMode="auto">
          <a:xfrm>
            <a:off x="3337740" y="5805519"/>
            <a:ext cx="3326135" cy="855851"/>
            <a:chOff x="3450323" y="5659499"/>
            <a:chExt cx="5382775" cy="1198501"/>
          </a:xfrm>
        </p:grpSpPr>
        <p:pic>
          <p:nvPicPr>
            <p:cNvPr id="7" name="Picture 13" descr="Risultati immagini per european commission">
              <a:extLst>
                <a:ext uri="{FF2B5EF4-FFF2-40B4-BE49-F238E27FC236}">
                  <a16:creationId xmlns="" xmlns:a16="http://schemas.microsoft.com/office/drawing/2014/main" id="{5A4F4366-DEB2-4808-9124-3F36CD40F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0323" y="5659499"/>
              <a:ext cx="1728192" cy="11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asellaDiTesto 1">
              <a:extLst>
                <a:ext uri="{FF2B5EF4-FFF2-40B4-BE49-F238E27FC236}">
                  <a16:creationId xmlns="" xmlns:a16="http://schemas.microsoft.com/office/drawing/2014/main" id="{A504467C-9C82-4FB4-B25E-0FE5AC58E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78515" y="5683240"/>
              <a:ext cx="3654583" cy="1174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it-IT" altLang="it-IT" sz="1200" dirty="0"/>
                <a:t>The PRIMA programme is supported under Horizon 2020, the European Union’s Framework Programme for Research and Innovation</a:t>
              </a:r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3A115BFF-5BC9-4455-A6B9-A71BB74825AD}"/>
              </a:ext>
            </a:extLst>
          </p:cNvPr>
          <p:cNvSpPr txBox="1"/>
          <p:nvPr/>
        </p:nvSpPr>
        <p:spPr>
          <a:xfrm>
            <a:off x="1680480" y="2081740"/>
            <a:ext cx="37671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>
                <a:solidFill>
                  <a:srgbClr val="CC0000"/>
                </a:solidFill>
                <a:hlinkClick r:id="rId4"/>
              </a:rPr>
              <a:t>http://</a:t>
            </a:r>
            <a:r>
              <a:rPr lang="pt-PT" sz="2800" b="1" dirty="0" smtClean="0">
                <a:solidFill>
                  <a:srgbClr val="CC0000"/>
                </a:solidFill>
                <a:hlinkClick r:id="rId4"/>
              </a:rPr>
              <a:t>www.milkqua.eu</a:t>
            </a:r>
            <a:endParaRPr lang="pt-PT" sz="2800" b="1" dirty="0" smtClean="0">
              <a:solidFill>
                <a:srgbClr val="CC0000"/>
              </a:solidFill>
            </a:endParaRPr>
          </a:p>
          <a:p>
            <a:endParaRPr lang="pt-PT" b="1" dirty="0" smtClean="0">
              <a:solidFill>
                <a:srgbClr val="CC0000"/>
              </a:solidFill>
            </a:endParaRPr>
          </a:p>
          <a:p>
            <a:endParaRPr lang="es-ES" dirty="0">
              <a:solidFill>
                <a:srgbClr val="CC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36685" y="180834"/>
            <a:ext cx="32955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Section 2. </a:t>
            </a:r>
            <a:r>
              <a:rPr lang="en-US" b="1" dirty="0" smtClean="0"/>
              <a:t>Multi-topic-2018</a:t>
            </a:r>
          </a:p>
          <a:p>
            <a:r>
              <a:rPr lang="en-US" b="1" dirty="0" smtClean="0"/>
              <a:t>Topic </a:t>
            </a:r>
            <a:r>
              <a:rPr lang="en-US" b="1" dirty="0"/>
              <a:t>of the call: </a:t>
            </a:r>
          </a:p>
          <a:p>
            <a:r>
              <a:rPr lang="en-GB" dirty="0"/>
              <a:t>1.3.2: Food Safety in Local Chains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149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Welcome</a:t>
            </a:r>
            <a:r>
              <a:rPr lang="fr-FR" dirty="0" smtClean="0"/>
              <a:t> and Introduction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422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49243" y="1017835"/>
            <a:ext cx="11269815" cy="42055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June 3</a:t>
            </a:r>
            <a:r>
              <a:rPr lang="en-GB" baseline="30000" dirty="0" smtClean="0"/>
              <a:t>rd</a:t>
            </a:r>
            <a:r>
              <a:rPr lang="en-GB" dirty="0" smtClean="0"/>
              <a:t>, 2020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167271" y="113128"/>
            <a:ext cx="6968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</a:rPr>
              <a:t>Programme</a:t>
            </a:r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/>
          <a:srcRect l="6517" t="18798" r="41106" b="34645"/>
          <a:stretch/>
        </p:blipFill>
        <p:spPr>
          <a:xfrm>
            <a:off x="1557108" y="1438393"/>
            <a:ext cx="10634892" cy="531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0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49243" y="1017835"/>
            <a:ext cx="11269815" cy="42055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June 4</a:t>
            </a:r>
            <a:r>
              <a:rPr lang="en-GB" baseline="30000" dirty="0" smtClean="0"/>
              <a:t>th</a:t>
            </a:r>
            <a:r>
              <a:rPr lang="en-GB" dirty="0" smtClean="0"/>
              <a:t>, 2020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167271" y="113128"/>
            <a:ext cx="6968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</a:rPr>
              <a:t>Programme</a:t>
            </a:r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6394" t="22732" r="40614" b="32240"/>
          <a:stretch/>
        </p:blipFill>
        <p:spPr>
          <a:xfrm>
            <a:off x="1432991" y="1423404"/>
            <a:ext cx="10759010" cy="514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7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2112" y="906185"/>
            <a:ext cx="10972800" cy="513775"/>
          </a:xfrm>
        </p:spPr>
        <p:txBody>
          <a:bodyPr/>
          <a:lstStyle/>
          <a:p>
            <a:r>
              <a:rPr lang="fr-FR" dirty="0" err="1" smtClean="0"/>
              <a:t>Rules</a:t>
            </a:r>
            <a:r>
              <a:rPr lang="fr-FR" dirty="0" smtClean="0"/>
              <a:t> for discussions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322112" y="1527428"/>
            <a:ext cx="11565088" cy="2604190"/>
          </a:xfrm>
        </p:spPr>
        <p:txBody>
          <a:bodyPr/>
          <a:lstStyle/>
          <a:p>
            <a:r>
              <a:rPr lang="fr-FR" sz="2400" b="1" dirty="0" err="1"/>
              <a:t>We</a:t>
            </a:r>
            <a:r>
              <a:rPr lang="fr-FR" sz="2400" b="1" dirty="0"/>
              <a:t> </a:t>
            </a:r>
            <a:r>
              <a:rPr lang="fr-FR" sz="2400" b="1" dirty="0" err="1"/>
              <a:t>expect</a:t>
            </a:r>
            <a:r>
              <a:rPr lang="fr-FR" sz="2400" b="1" dirty="0"/>
              <a:t> a </a:t>
            </a:r>
            <a:r>
              <a:rPr lang="fr-FR" sz="2400" b="1" dirty="0" err="1"/>
              <a:t>lively</a:t>
            </a:r>
            <a:r>
              <a:rPr lang="fr-FR" sz="2400" b="1" dirty="0"/>
              <a:t> </a:t>
            </a:r>
            <a:r>
              <a:rPr lang="fr-FR" sz="2400" b="1" dirty="0" smtClean="0"/>
              <a:t>meeting, </a:t>
            </a:r>
            <a:r>
              <a:rPr lang="fr-FR" sz="2400" b="1" dirty="0" err="1" smtClean="0"/>
              <a:t>we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need</a:t>
            </a:r>
            <a:r>
              <a:rPr lang="fr-FR" sz="2400" b="1" dirty="0" smtClean="0"/>
              <a:t> YOUR contribution</a:t>
            </a:r>
          </a:p>
          <a:p>
            <a:r>
              <a:rPr lang="fr-FR" sz="2400" b="1" dirty="0" err="1" smtClean="0"/>
              <a:t>After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each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presentation</a:t>
            </a:r>
            <a:r>
              <a:rPr lang="fr-FR" sz="2400" b="1" dirty="0" smtClean="0"/>
              <a:t>, </a:t>
            </a:r>
            <a:r>
              <a:rPr lang="fr-FR" sz="2400" b="1" dirty="0" err="1" smtClean="0"/>
              <a:t>ask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your</a:t>
            </a:r>
            <a:r>
              <a:rPr lang="fr-FR" sz="2400" b="1" dirty="0" smtClean="0"/>
              <a:t> </a:t>
            </a:r>
            <a:r>
              <a:rPr lang="fr-FR" sz="2400" b="1" dirty="0"/>
              <a:t>questions </a:t>
            </a:r>
            <a:r>
              <a:rPr lang="fr-FR" sz="2400" b="1" dirty="0" smtClean="0"/>
              <a:t>in the tchat/discussion </a:t>
            </a:r>
            <a:br>
              <a:rPr lang="fr-FR" sz="2400" b="1" dirty="0" smtClean="0"/>
            </a:br>
            <a:r>
              <a:rPr lang="fr-FR" sz="2400" b="1" dirty="0" smtClean="0"/>
              <a:t>or </a:t>
            </a:r>
            <a:r>
              <a:rPr lang="fr-FR" sz="2400" b="1" dirty="0" err="1"/>
              <a:t>orally</a:t>
            </a:r>
            <a:r>
              <a:rPr lang="fr-FR" sz="2400" b="1" dirty="0"/>
              <a:t>, in English </a:t>
            </a:r>
            <a:r>
              <a:rPr lang="fr-FR" sz="2400" b="1" dirty="0" smtClean="0"/>
              <a:t>or in French </a:t>
            </a:r>
            <a:r>
              <a:rPr lang="fr-FR" sz="2400" dirty="0" smtClean="0"/>
              <a:t>(</a:t>
            </a:r>
            <a:r>
              <a:rPr lang="fr-FR" sz="2400" dirty="0" err="1" smtClean="0"/>
              <a:t>we</a:t>
            </a:r>
            <a:r>
              <a:rPr lang="fr-FR" sz="2400" dirty="0" smtClean="0"/>
              <a:t> </a:t>
            </a:r>
            <a:r>
              <a:rPr lang="fr-FR" sz="2400" dirty="0" err="1" smtClean="0"/>
              <a:t>can</a:t>
            </a:r>
            <a:r>
              <a:rPr lang="fr-FR" sz="2400" dirty="0" smtClean="0"/>
              <a:t> translate)</a:t>
            </a:r>
          </a:p>
          <a:p>
            <a:r>
              <a:rPr lang="fr-FR" sz="2400" b="1" dirty="0" err="1" smtClean="0"/>
              <a:t>Please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keep</a:t>
            </a:r>
            <a:r>
              <a:rPr lang="fr-FR" sz="2400" b="1" dirty="0" smtClean="0"/>
              <a:t> to </a:t>
            </a:r>
            <a:r>
              <a:rPr lang="fr-FR" sz="2400" b="1" dirty="0" err="1" smtClean="0"/>
              <a:t>brief</a:t>
            </a:r>
            <a:r>
              <a:rPr lang="fr-FR" sz="2400" b="1" dirty="0" smtClean="0"/>
              <a:t> questions/</a:t>
            </a:r>
            <a:r>
              <a:rPr lang="fr-FR" sz="2400" b="1" dirty="0" err="1" smtClean="0"/>
              <a:t>comments</a:t>
            </a:r>
            <a:endParaRPr lang="fr-FR" sz="2400" b="1" dirty="0" smtClean="0"/>
          </a:p>
          <a:p>
            <a:r>
              <a:rPr lang="fr-FR" sz="2400" b="1" dirty="0" err="1"/>
              <a:t>Please</a:t>
            </a:r>
            <a:r>
              <a:rPr lang="fr-FR" sz="2400" b="1" dirty="0"/>
              <a:t> mute </a:t>
            </a:r>
            <a:r>
              <a:rPr lang="fr-FR" sz="2400" b="1" dirty="0" err="1"/>
              <a:t>your</a:t>
            </a:r>
            <a:r>
              <a:rPr lang="fr-FR" sz="2400" b="1" dirty="0"/>
              <a:t> microphone and camera </a:t>
            </a:r>
            <a:r>
              <a:rPr lang="fr-FR" sz="2400" b="1" dirty="0" err="1"/>
              <a:t>when</a:t>
            </a:r>
            <a:r>
              <a:rPr lang="fr-FR" sz="2400" b="1" dirty="0"/>
              <a:t> not </a:t>
            </a:r>
            <a:r>
              <a:rPr lang="fr-FR" sz="2400" b="1" dirty="0" err="1"/>
              <a:t>speaking</a:t>
            </a:r>
            <a:r>
              <a:rPr lang="fr-FR" sz="2400" b="1" dirty="0"/>
              <a:t> to </a:t>
            </a:r>
            <a:r>
              <a:rPr lang="fr-FR" sz="2400" b="1" dirty="0" err="1"/>
              <a:t>save</a:t>
            </a:r>
            <a:r>
              <a:rPr lang="fr-FR" sz="2400" b="1" dirty="0"/>
              <a:t> </a:t>
            </a:r>
            <a:r>
              <a:rPr lang="fr-FR" sz="2400" b="1" dirty="0" err="1" smtClean="0"/>
              <a:t>bandwidth</a:t>
            </a:r>
            <a:endParaRPr lang="fr-FR" sz="2400" b="1" dirty="0" smtClean="0"/>
          </a:p>
          <a:p>
            <a:endParaRPr lang="fr-FR" sz="2400" b="1" dirty="0"/>
          </a:p>
          <a:p>
            <a:endParaRPr lang="fr-FR" sz="2400" b="1" dirty="0" smtClean="0"/>
          </a:p>
          <a:p>
            <a:r>
              <a:rPr lang="fr-FR" sz="2400" b="1" dirty="0" err="1" smtClean="0"/>
              <a:t>After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each</a:t>
            </a:r>
            <a:r>
              <a:rPr lang="fr-FR" sz="2400" b="1" dirty="0" smtClean="0"/>
              <a:t> section, the </a:t>
            </a:r>
            <a:r>
              <a:rPr lang="fr-FR" sz="2400" b="1" dirty="0" err="1" smtClean="0"/>
              <a:t>recording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will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be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available</a:t>
            </a:r>
            <a:r>
              <a:rPr lang="fr-FR" sz="2400" b="1" dirty="0" smtClean="0"/>
              <a:t> in the tchat/discussion. </a:t>
            </a:r>
            <a:r>
              <a:rPr lang="fr-FR" sz="2400" dirty="0" smtClean="0"/>
              <a:t>You </a:t>
            </a:r>
            <a:r>
              <a:rPr lang="fr-FR" sz="2400" dirty="0" err="1" smtClean="0"/>
              <a:t>can</a:t>
            </a:r>
            <a:r>
              <a:rPr lang="fr-FR" sz="2400" dirty="0" smtClean="0"/>
              <a:t> </a:t>
            </a:r>
            <a:r>
              <a:rPr lang="fr-FR" sz="2400" dirty="0" err="1" smtClean="0"/>
              <a:t>view</a:t>
            </a:r>
            <a:r>
              <a:rPr lang="fr-FR" sz="2400" dirty="0" smtClean="0"/>
              <a:t> </a:t>
            </a:r>
            <a:r>
              <a:rPr lang="fr-FR" sz="2400" dirty="0" err="1" smtClean="0"/>
              <a:t>it</a:t>
            </a:r>
            <a:r>
              <a:rPr lang="fr-FR" sz="2400" dirty="0" smtClean="0"/>
              <a:t> in Teams. </a:t>
            </a:r>
          </a:p>
          <a:p>
            <a:pPr marL="0" indent="0">
              <a:buNone/>
            </a:pPr>
            <a:r>
              <a:rPr lang="fr-FR" sz="3200" b="1" dirty="0" err="1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</a:t>
            </a:r>
            <a:r>
              <a:rPr lang="fr-FR" sz="3200" b="1" dirty="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help?</a:t>
            </a:r>
            <a:endParaRPr lang="en-US" sz="3200" b="1" dirty="0">
              <a:solidFill>
                <a:srgbClr val="34A93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sz="2400" b="1" dirty="0" smtClean="0">
                <a:hlinkClick r:id="rId2"/>
              </a:rPr>
              <a:t>Florence.macherez@idele.fr</a:t>
            </a:r>
            <a:r>
              <a:rPr lang="fr-FR" sz="2400" b="1" dirty="0" smtClean="0"/>
              <a:t> or use the tchat/discussion</a:t>
            </a:r>
          </a:p>
        </p:txBody>
      </p:sp>
      <p:pic>
        <p:nvPicPr>
          <p:cNvPr id="5" name="Picture 4" descr="Les espaces de discussion ou l’importance de parler du travai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830" y="805371"/>
            <a:ext cx="2975170" cy="21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3167270" y="113128"/>
            <a:ext cx="87199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 err="1" smtClean="0">
                <a:solidFill>
                  <a:schemeClr val="bg1"/>
                </a:solidFill>
              </a:rPr>
              <a:t>Welcome</a:t>
            </a:r>
            <a:r>
              <a:rPr lang="fr-FR" sz="3200" b="1" dirty="0" smtClean="0">
                <a:solidFill>
                  <a:schemeClr val="bg1"/>
                </a:solidFill>
              </a:rPr>
              <a:t> to the </a:t>
            </a:r>
            <a:r>
              <a:rPr lang="fr-FR" sz="3200" b="1" dirty="0" err="1" smtClean="0">
                <a:solidFill>
                  <a:schemeClr val="bg1"/>
                </a:solidFill>
              </a:rPr>
              <a:t>Steering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Committee</a:t>
            </a:r>
            <a:endParaRPr lang="fr-FR" sz="3200" b="1" dirty="0">
              <a:solidFill>
                <a:schemeClr val="bg1"/>
              </a:solidFill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322112" y="3982198"/>
            <a:ext cx="10972800" cy="513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34A93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 err="1" smtClean="0"/>
              <a:t>Recording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226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56164926F3CA47A0CDDC367B6A4835" ma:contentTypeVersion="0" ma:contentTypeDescription="Crée un document." ma:contentTypeScope="" ma:versionID="6e00e427b3b01cbe2630282f1f9cab64">
  <xsd:schema xmlns:xsd="http://www.w3.org/2001/XMLSchema" xmlns:xs="http://www.w3.org/2001/XMLSchema" xmlns:p="http://schemas.microsoft.com/office/2006/metadata/properties" xmlns:ns2="c548bc0e-6bc8-495a-98b6-29be45836de1" targetNamespace="http://schemas.microsoft.com/office/2006/metadata/properties" ma:root="true" ma:fieldsID="f8c64ba8a8b7263499587af315a91308" ns2:_="">
    <xsd:import namespace="c548bc0e-6bc8-495a-98b6-29be45836de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48bc0e-6bc8-495a-98b6-29be45836de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548bc0e-6bc8-495a-98b6-29be45836de1">IEPROJETS-1420575277-183</_dlc_DocId>
    <_dlc_DocIdUrl xmlns="c548bc0e-6bc8-495a-98b6-29be45836de1">
      <Url>https://projets.idele.fr/milkqua/_layouts/15/DocIdRedir.aspx?ID=IEPROJETS-1420575277-183</Url>
      <Description>IEPROJETS-1420575277-183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FE876723-7F4A-4486-A911-46D90D0884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48bc0e-6bc8-495a-98b6-29be45836d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457CF-499C-4ABC-877B-60546D01A586}">
  <ds:schemaRefs>
    <ds:schemaRef ds:uri="http://purl.org/dc/elements/1.1/"/>
    <ds:schemaRef ds:uri="http://purl.org/dc/terms/"/>
    <ds:schemaRef ds:uri="c548bc0e-6bc8-495a-98b6-29be45836de1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5C6444E-BC95-4D9A-9F2B-9F8FC090837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792AD07-DB88-41AB-8A1F-8CB5A25A7A50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20159</TotalTime>
  <Words>92</Words>
  <Application>Microsoft Office PowerPoint</Application>
  <PresentationFormat>Grand écran</PresentationFormat>
  <Paragraphs>26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5</vt:i4>
      </vt:variant>
    </vt:vector>
  </HeadingPairs>
  <TitlesOfParts>
    <vt:vector size="14" baseType="lpstr">
      <vt:lpstr>Arial</vt:lpstr>
      <vt:lpstr>Calibri</vt:lpstr>
      <vt:lpstr>Calibri Light</vt:lpstr>
      <vt:lpstr>Open Sans</vt:lpstr>
      <vt:lpstr>Tahoma</vt:lpstr>
      <vt:lpstr>TanseekModernProArabic-Book</vt:lpstr>
      <vt:lpstr>3_Conception personnalisée</vt:lpstr>
      <vt:lpstr>Conception personnalisée</vt:lpstr>
      <vt:lpstr>4_Conception personnalisée</vt:lpstr>
      <vt:lpstr>Steering Committee  June 3rd-4th, 2020</vt:lpstr>
      <vt:lpstr>Welcome and Introduction</vt:lpstr>
      <vt:lpstr>June 3rd, 2020</vt:lpstr>
      <vt:lpstr>June 4th, 2020</vt:lpstr>
      <vt:lpstr>Rules for discussions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Rémy M'GADMI</dc:creator>
  <cp:lastModifiedBy>Macherez Florence</cp:lastModifiedBy>
  <cp:revision>137</cp:revision>
  <cp:lastPrinted>2020-05-29T06:36:40Z</cp:lastPrinted>
  <dcterms:created xsi:type="dcterms:W3CDTF">2020-02-09T15:44:07Z</dcterms:created>
  <dcterms:modified xsi:type="dcterms:W3CDTF">2020-06-02T17:45:35Z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0x0101003F56164926F3CA47A0CDDC367B6A4835</vt:lpwstr>
  </property>
  <property fmtid="{D5CDD505-2E9C-101B-9397-08002B2CF9AE}" pid="3" name="_dlc_DocIdItemGuid">
    <vt:lpwstr>3ca76f58-8fe6-4050-9b6e-3b8e8ea72c6d</vt:lpwstr>
  </property>
</Properties>
</file>