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5"/>
    <p:sldMasterId id="2147483675" r:id="rId6"/>
    <p:sldMasterId id="2147483671" r:id="rId7"/>
  </p:sldMasterIdLst>
  <p:notesMasterIdLst>
    <p:notesMasterId r:id="rId9"/>
  </p:notesMasterIdLst>
  <p:sldIdLst>
    <p:sldId id="270" r:id="rId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8ECC"/>
    <a:srgbClr val="34A936"/>
    <a:srgbClr val="1B591C"/>
    <a:srgbClr val="2987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4" autoAdjust="0"/>
    <p:restoredTop sz="94660"/>
  </p:normalViewPr>
  <p:slideViewPr>
    <p:cSldViewPr snapToGrid="0">
      <p:cViewPr varScale="1">
        <p:scale>
          <a:sx n="52" d="100"/>
          <a:sy n="52" d="100"/>
        </p:scale>
        <p:origin x="88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0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4FEB36-84F9-4A19-B1A7-925DF75F3C32}" type="datetimeFigureOut">
              <a:rPr lang="fr-FR" smtClean="0"/>
              <a:t>02/06/2020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97ED76-D62E-40FD-9A7C-87DAE5DF5A0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10792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="" xmlns:a16="http://schemas.microsoft.com/office/drawing/2014/main" id="{CCEDFB9B-8FD9-45BC-B76A-97E95458E5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="" xmlns:a16="http://schemas.microsoft.com/office/drawing/2014/main" id="{C43EA2D8-2DD0-4F10-B3A3-6DBD4488843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63886" y="4942567"/>
            <a:ext cx="6879771" cy="957036"/>
          </a:xfrm>
          <a:prstGeom prst="rect">
            <a:avLst/>
          </a:prstGeom>
        </p:spPr>
        <p:txBody>
          <a:bodyPr anchor="ctr"/>
          <a:lstStyle>
            <a:lvl1pPr algn="ctr">
              <a:defRPr sz="4000" b="1">
                <a:solidFill>
                  <a:srgbClr val="29872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Name of the </a:t>
            </a:r>
            <a:r>
              <a:rPr lang="fr-FR" dirty="0" err="1"/>
              <a:t>presentation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="" xmlns:a16="http://schemas.microsoft.com/office/drawing/2014/main" id="{3418862D-1BD3-42E1-997C-15DE71DDD1C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963886" y="6017076"/>
            <a:ext cx="6705600" cy="51435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 err="1"/>
              <a:t>Subtitle</a:t>
            </a:r>
            <a:r>
              <a:rPr lang="fr-FR" dirty="0"/>
              <a:t> / Description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="" xmlns:a16="http://schemas.microsoft.com/office/drawing/2014/main" id="{38AC2A55-F83B-45B9-9354-7BB15A08960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472" y="694109"/>
            <a:ext cx="4966469" cy="198545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42BAB186-453F-4BBA-AACC-1147F14096AA}"/>
              </a:ext>
            </a:extLst>
          </p:cNvPr>
          <p:cNvSpPr/>
          <p:nvPr userDrawn="1"/>
        </p:nvSpPr>
        <p:spPr>
          <a:xfrm>
            <a:off x="302246" y="3118567"/>
            <a:ext cx="46629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800" b="0" i="0" dirty="0">
                <a:solidFill>
                  <a:schemeClr val="bg1"/>
                </a:solidFill>
                <a:effectLst/>
                <a:latin typeface="TanseekModernProArabic-Book" panose="020B0504030202020303" pitchFamily="34" charset="-78"/>
                <a:cs typeface="TanseekModernProArabic-Book" panose="020B0504030202020303" pitchFamily="34" charset="-78"/>
              </a:rPr>
              <a:t>Milk Quality along the Dairy Chain for a Safe and Sustainable MILK</a:t>
            </a:r>
            <a:endParaRPr lang="fr-FR" sz="2800" dirty="0">
              <a:solidFill>
                <a:schemeClr val="bg1"/>
              </a:solidFill>
              <a:latin typeface="TanseekModernProArabic-Book" panose="020B0504030202020303" pitchFamily="34" charset="-78"/>
              <a:cs typeface="TanseekModernProArabic-Book" panose="020B0504030202020303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506925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="" xmlns:a16="http://schemas.microsoft.com/office/drawing/2014/main" id="{E53944C1-916A-4D02-95F9-06662743E3C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42899" y="2079678"/>
            <a:ext cx="4953001" cy="1655762"/>
          </a:xfrm>
          <a:prstGeom prst="rect">
            <a:avLst/>
          </a:prstGeom>
        </p:spPr>
        <p:txBody>
          <a:bodyPr anchor="ctr"/>
          <a:lstStyle>
            <a:lvl1pPr algn="ctr">
              <a:defRPr sz="4800" b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TITLE OF THE SECTION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="" xmlns:a16="http://schemas.microsoft.com/office/drawing/2014/main" id="{ABB1B233-490B-430B-A27B-C643A02817F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42899" y="4262438"/>
            <a:ext cx="4953001" cy="931862"/>
          </a:xfrm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Description of the section if </a:t>
            </a:r>
            <a:r>
              <a:rPr lang="fr-FR" dirty="0" err="1"/>
              <a:t>needed</a:t>
            </a:r>
            <a:endParaRPr lang="fr-FR" dirty="0"/>
          </a:p>
        </p:txBody>
      </p:sp>
      <p:cxnSp>
        <p:nvCxnSpPr>
          <p:cNvPr id="8" name="Connecteur droit 7">
            <a:extLst>
              <a:ext uri="{FF2B5EF4-FFF2-40B4-BE49-F238E27FC236}">
                <a16:creationId xmlns="" xmlns:a16="http://schemas.microsoft.com/office/drawing/2014/main" id="{792A819E-23EA-4BAF-A2AA-77D35F5E70D8}"/>
              </a:ext>
            </a:extLst>
          </p:cNvPr>
          <p:cNvCxnSpPr/>
          <p:nvPr userDrawn="1"/>
        </p:nvCxnSpPr>
        <p:spPr>
          <a:xfrm>
            <a:off x="2032000" y="4000500"/>
            <a:ext cx="1358900" cy="0"/>
          </a:xfrm>
          <a:prstGeom prst="line">
            <a:avLst/>
          </a:prstGeom>
          <a:ln>
            <a:solidFill>
              <a:srgbClr val="1B59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77406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="" xmlns:a16="http://schemas.microsoft.com/office/drawing/2014/main" id="{64C91482-14C4-4C5C-BA11-0F110EC17F9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4195" y="930534"/>
            <a:ext cx="11269815" cy="528638"/>
          </a:xfrm>
          <a:prstGeom prst="rect">
            <a:avLst/>
          </a:prstGeom>
        </p:spPr>
        <p:txBody>
          <a:bodyPr anchor="ctr"/>
          <a:lstStyle>
            <a:lvl1pPr algn="l">
              <a:defRPr sz="2400"/>
            </a:lvl1pPr>
          </a:lstStyle>
          <a:p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="" xmlns:a16="http://schemas.microsoft.com/office/drawing/2014/main" id="{CC6E6408-C020-4683-91DC-9276D7D64AF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4195" y="1540482"/>
            <a:ext cx="11269814" cy="198411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fr-FR" sz="2000" b="0" i="0" smtClean="0"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Sed ut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perspiciatis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unde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omnis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iste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natus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error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accusantium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doloremque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laudantium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totam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rem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aperiam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eaque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ipsa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quae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ab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illo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inventore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veritatis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et quasi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architecto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beatae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vitae dicta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sunt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explicabo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. Nemo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enim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ipsam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aspernatur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aut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odit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aut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fugit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sed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consequuntur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magni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eos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ratione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sequi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nesciunt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.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Neque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porro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quisquam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est, qui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ipsum quia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amet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consectetur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adipisci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velit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sed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quia non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numquam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eius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modi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tempora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incidunt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ut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labore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magnam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aliquam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quaerat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. Ut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enim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ad minima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veniam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nostrum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exercitationem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ullam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corporis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suscipit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laboriosam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nisi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ut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aliquid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ex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commodi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consequatur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?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autem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vel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iure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reprehenderit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 in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velit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esse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nihil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molestiae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consequatur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vel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illum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fugiat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quo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nulla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pariatur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?</a:t>
            </a:r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="" xmlns:a16="http://schemas.microsoft.com/office/drawing/2014/main" id="{FD2D60C1-F669-4074-8444-3C56E305AA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="" xmlns:a16="http://schemas.microsoft.com/office/drawing/2014/main" id="{DCF0EF44-2D3E-4F72-9668-D7B17429E9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480DE1-C683-49E9-8988-2205A76D4A03}" type="slidenum">
              <a:rPr lang="fr-FR" smtClean="0"/>
              <a:t>‹N°›</a:t>
            </a:fld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="" xmlns:a16="http://schemas.microsoft.com/office/drawing/2014/main" id="{8B3EA313-007B-4C5A-8334-DCBA820281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65034" y="116795"/>
            <a:ext cx="8694737" cy="52863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TITLE OF THE SLIDE</a:t>
            </a:r>
          </a:p>
        </p:txBody>
      </p:sp>
    </p:spTree>
    <p:extLst>
      <p:ext uri="{BB962C8B-B14F-4D97-AF65-F5344CB8AC3E}">
        <p14:creationId xmlns:p14="http://schemas.microsoft.com/office/powerpoint/2010/main" val="1850549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="" xmlns:a16="http://schemas.microsoft.com/office/drawing/2014/main" id="{64C91482-14C4-4C5C-BA11-0F110EC17F9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4195" y="1082934"/>
            <a:ext cx="11269815" cy="420558"/>
          </a:xfrm>
          <a:prstGeom prst="rect">
            <a:avLst/>
          </a:prstGeom>
        </p:spPr>
        <p:txBody>
          <a:bodyPr anchor="ctr"/>
          <a:lstStyle>
            <a:lvl1pPr algn="l">
              <a:defRPr sz="2800"/>
            </a:lvl1pPr>
          </a:lstStyle>
          <a:p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="" xmlns:a16="http://schemas.microsoft.com/office/drawing/2014/main" id="{CC6E6408-C020-4683-91DC-9276D7D64AF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4195" y="1774162"/>
            <a:ext cx="11269814" cy="1631343"/>
          </a:xfrm>
          <a:prstGeom prst="rect">
            <a:avLst/>
          </a:prstGeom>
        </p:spPr>
        <p:txBody>
          <a:bodyPr/>
          <a:lstStyle>
            <a:lvl1pPr marL="285750" indent="-285750" algn="l">
              <a:buFontTx/>
              <a:buBlip>
                <a:blip r:embed="rId2"/>
              </a:buBlip>
              <a:defRPr lang="fr-FR" sz="2000" b="0" i="0" smtClean="0"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Sed ut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perspiciatis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unde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omnis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iste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natus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error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</a:p>
          <a:p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accusantium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doloremque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laudantium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totam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rem </a:t>
            </a:r>
          </a:p>
          <a:p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aperiam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eaque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ipsa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quae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ab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illo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inventore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veritatis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et quasi </a:t>
            </a:r>
          </a:p>
          <a:p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architecto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beatae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vitae dicta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sunt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explicabo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. </a:t>
            </a:r>
          </a:p>
          <a:p>
            <a:endParaRPr lang="fr-FR" dirty="0"/>
          </a:p>
        </p:txBody>
      </p:sp>
      <p:sp>
        <p:nvSpPr>
          <p:cNvPr id="8" name="Espace réservé du texte 7">
            <a:extLst>
              <a:ext uri="{FF2B5EF4-FFF2-40B4-BE49-F238E27FC236}">
                <a16:creationId xmlns="" xmlns:a16="http://schemas.microsoft.com/office/drawing/2014/main" id="{8B3EA313-007B-4C5A-8334-DCBA820281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65034" y="116795"/>
            <a:ext cx="8694737" cy="52863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TITLE OF THE SLIDE</a:t>
            </a:r>
          </a:p>
        </p:txBody>
      </p:sp>
    </p:spTree>
    <p:extLst>
      <p:ext uri="{BB962C8B-B14F-4D97-AF65-F5344CB8AC3E}">
        <p14:creationId xmlns:p14="http://schemas.microsoft.com/office/powerpoint/2010/main" val="2333233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theme" Target="../theme/theme3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="" xmlns:a16="http://schemas.microsoft.com/office/drawing/2014/main" id="{28AB9DC7-BA07-4B58-91AC-9F2EE235EC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64"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771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="" xmlns:a16="http://schemas.microsoft.com/office/drawing/2014/main" id="{2332D7F8-F6B4-4ADB-AC9D-66C78264C2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0"/>
          <a:stretch/>
        </p:blipFill>
        <p:spPr>
          <a:xfrm flipH="1">
            <a:off x="0" y="0"/>
            <a:ext cx="12192001" cy="6858000"/>
          </a:xfrm>
          <a:prstGeom prst="rect">
            <a:avLst/>
          </a:prstGeom>
        </p:spPr>
      </p:pic>
      <p:sp>
        <p:nvSpPr>
          <p:cNvPr id="3" name="Espace réservé du texte 2">
            <a:extLst>
              <a:ext uri="{FF2B5EF4-FFF2-40B4-BE49-F238E27FC236}">
                <a16:creationId xmlns="" xmlns:a16="http://schemas.microsoft.com/office/drawing/2014/main" id="{FBF6A894-00F6-4874-94B7-076C14EADE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452988" y="1253331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="" xmlns:a16="http://schemas.microsoft.com/office/drawing/2014/main" id="{2BEDFCE1-6E7F-4F57-9223-047550D81B3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="" xmlns:a16="http://schemas.microsoft.com/office/drawing/2014/main" id="{2FC6F5F5-FBB4-4B5B-856A-15152A2E3BC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757" y="2504208"/>
            <a:ext cx="5418243" cy="2146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515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93C7AF4D-B423-44DF-8CAE-F3A19FA3BB70}"/>
              </a:ext>
            </a:extLst>
          </p:cNvPr>
          <p:cNvSpPr/>
          <p:nvPr userDrawn="1"/>
        </p:nvSpPr>
        <p:spPr>
          <a:xfrm>
            <a:off x="0" y="6561137"/>
            <a:ext cx="12192000" cy="2968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F3A5F6C6-0D26-4C17-BC00-B2A2B186EA71}"/>
              </a:ext>
            </a:extLst>
          </p:cNvPr>
          <p:cNvSpPr/>
          <p:nvPr userDrawn="1"/>
        </p:nvSpPr>
        <p:spPr>
          <a:xfrm>
            <a:off x="0" y="0"/>
            <a:ext cx="4038600" cy="7493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="" xmlns:a16="http://schemas.microsoft.com/office/drawing/2014/main" id="{59DDE378-1D13-4A80-9DFE-D43FF0208B5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3778" y="-1"/>
            <a:ext cx="9858222" cy="752703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="" xmlns:a16="http://schemas.microsoft.com/office/drawing/2014/main" id="{ADAF88F3-DB31-4080-994B-5C33FE5C3BA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069" y="75657"/>
            <a:ext cx="1509485" cy="597985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="" xmlns:a16="http://schemas.microsoft.com/office/drawing/2014/main" id="{D22BA746-ED52-4126-AA00-E079DC00E82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55"/>
          <a:stretch/>
        </p:blipFill>
        <p:spPr>
          <a:xfrm flipH="1">
            <a:off x="0" y="6562449"/>
            <a:ext cx="1944914" cy="295551"/>
          </a:xfrm>
          <a:prstGeom prst="rect">
            <a:avLst/>
          </a:prstGeom>
        </p:spPr>
      </p:pic>
      <p:pic>
        <p:nvPicPr>
          <p:cNvPr id="14" name="Graphique 13">
            <a:extLst>
              <a:ext uri="{FF2B5EF4-FFF2-40B4-BE49-F238E27FC236}">
                <a16:creationId xmlns="" xmlns:a16="http://schemas.microsoft.com/office/drawing/2014/main" id="{C7661ED1-8675-4472-BDA1-48DE2C2E552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 l="31769"/>
          <a:stretch/>
        </p:blipFill>
        <p:spPr>
          <a:xfrm>
            <a:off x="0" y="-77242"/>
            <a:ext cx="409635" cy="752703"/>
          </a:xfrm>
          <a:prstGeom prst="rect">
            <a:avLst/>
          </a:prstGeom>
        </p:spPr>
      </p:pic>
      <p:pic>
        <p:nvPicPr>
          <p:cNvPr id="15" name="Graphique 14">
            <a:extLst>
              <a:ext uri="{FF2B5EF4-FFF2-40B4-BE49-F238E27FC236}">
                <a16:creationId xmlns="" xmlns:a16="http://schemas.microsoft.com/office/drawing/2014/main" id="{0D21F89D-92E3-4289-A5FC-1F70E2EF1F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 l="58966"/>
          <a:stretch/>
        </p:blipFill>
        <p:spPr>
          <a:xfrm rot="471467">
            <a:off x="14300" y="-478851"/>
            <a:ext cx="261864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908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rgbClr val="34A936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308296" y="989628"/>
            <a:ext cx="11269814" cy="1631343"/>
          </a:xfrm>
        </p:spPr>
        <p:txBody>
          <a:bodyPr/>
          <a:lstStyle/>
          <a:p>
            <a:pPr marL="0" indent="0">
              <a:buNone/>
            </a:pPr>
            <a:r>
              <a:rPr lang="en-US" sz="2800" b="1" dirty="0" smtClean="0">
                <a:solidFill>
                  <a:srgbClr val="34A93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Discussion with stakeholders</a:t>
            </a:r>
          </a:p>
          <a:p>
            <a:pPr marL="0" indent="0">
              <a:buNone/>
            </a:pPr>
            <a:r>
              <a:rPr lang="en-US" b="1" dirty="0"/>
              <a:t>According to you…</a:t>
            </a:r>
          </a:p>
          <a:p>
            <a:r>
              <a:rPr lang="en-US" dirty="0" smtClean="0"/>
              <a:t>What are </a:t>
            </a:r>
            <a:r>
              <a:rPr lang="en-US" dirty="0" smtClean="0"/>
              <a:t>project impacts on Tunisian dairy sector?</a:t>
            </a:r>
            <a:endParaRPr lang="en-US" dirty="0" smtClean="0"/>
          </a:p>
          <a:p>
            <a:r>
              <a:rPr lang="en-US" dirty="0" smtClean="0"/>
              <a:t>How will OEP and ENMV raise awareness regarding the use of antibiotics in Tunisia?</a:t>
            </a:r>
            <a:endParaRPr lang="en-US" dirty="0"/>
          </a:p>
          <a:p>
            <a:r>
              <a:rPr lang="en-US" dirty="0"/>
              <a:t>What is the expected uptake of results by </a:t>
            </a:r>
            <a:r>
              <a:rPr lang="en-US" dirty="0" smtClean="0"/>
              <a:t>stakeholders? 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sz="2800" b="1" dirty="0" smtClean="0">
                <a:solidFill>
                  <a:srgbClr val="34A93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Work </a:t>
            </a:r>
            <a:r>
              <a:rPr lang="en-US" sz="2800" b="1" dirty="0">
                <a:solidFill>
                  <a:srgbClr val="34A93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Packages </a:t>
            </a:r>
            <a:r>
              <a:rPr lang="en-US" sz="2800" b="1" dirty="0" smtClean="0">
                <a:solidFill>
                  <a:srgbClr val="34A93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interactions, </a:t>
            </a:r>
            <a:br>
              <a:rPr lang="en-US" sz="2800" b="1" dirty="0" smtClean="0">
                <a:solidFill>
                  <a:srgbClr val="34A93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US" sz="2800" b="1" dirty="0" smtClean="0">
                <a:solidFill>
                  <a:srgbClr val="34A93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scientific </a:t>
            </a:r>
            <a:r>
              <a:rPr lang="en-US" sz="2800" b="1" dirty="0">
                <a:solidFill>
                  <a:srgbClr val="34A93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approach</a:t>
            </a:r>
          </a:p>
          <a:p>
            <a:r>
              <a:rPr lang="en-US" dirty="0" smtClean="0"/>
              <a:t>How do you see the interaction of WPs?</a:t>
            </a:r>
          </a:p>
          <a:p>
            <a:r>
              <a:rPr lang="en-US" dirty="0" smtClean="0"/>
              <a:t>How do you see we can optimize on-going results?</a:t>
            </a:r>
          </a:p>
          <a:p>
            <a:r>
              <a:rPr lang="en-US" dirty="0" smtClean="0"/>
              <a:t>What are barriers for progression and implementation?</a:t>
            </a:r>
          </a:p>
          <a:p>
            <a:r>
              <a:rPr lang="en-US" dirty="0" smtClean="0"/>
              <a:t>What are you needs in terms of tools, information, coordination?</a:t>
            </a:r>
          </a:p>
          <a:p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 smtClean="0"/>
              <a:t>Discussion: End of first </a:t>
            </a:r>
            <a:r>
              <a:rPr lang="fr-FR" dirty="0" err="1" smtClean="0"/>
              <a:t>day</a:t>
            </a:r>
            <a:endParaRPr lang="fr-FR" dirty="0"/>
          </a:p>
        </p:txBody>
      </p:sp>
      <p:pic>
        <p:nvPicPr>
          <p:cNvPr id="5" name="Picture 4" descr="Les espaces de discussion ou l’importance de parler du travai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4764" y="3230195"/>
            <a:ext cx="3435007" cy="2525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ZoneTexte 5"/>
          <p:cNvSpPr txBox="1"/>
          <p:nvPr/>
        </p:nvSpPr>
        <p:spPr>
          <a:xfrm>
            <a:off x="2192357" y="6075416"/>
            <a:ext cx="99033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i="1" dirty="0" smtClean="0"/>
              <a:t>Message to participants: </a:t>
            </a:r>
            <a:r>
              <a:rPr lang="fr-FR" sz="2000" i="1" dirty="0" err="1" smtClean="0"/>
              <a:t>Your</a:t>
            </a:r>
            <a:r>
              <a:rPr lang="fr-FR" sz="2000" i="1" dirty="0" smtClean="0"/>
              <a:t> questions are </a:t>
            </a:r>
            <a:r>
              <a:rPr lang="fr-FR" sz="2000" i="1" dirty="0" err="1" smtClean="0"/>
              <a:t>expected</a:t>
            </a:r>
            <a:r>
              <a:rPr lang="fr-FR" sz="2000" i="1" dirty="0" smtClean="0"/>
              <a:t> in the tchat or </a:t>
            </a:r>
            <a:r>
              <a:rPr lang="fr-FR" sz="2000" i="1" dirty="0" err="1" smtClean="0"/>
              <a:t>orally</a:t>
            </a:r>
            <a:r>
              <a:rPr lang="fr-FR" sz="2000" i="1" dirty="0" smtClean="0"/>
              <a:t>, in English of French</a:t>
            </a:r>
            <a:endParaRPr lang="fr-FR" sz="2000" i="1" dirty="0"/>
          </a:p>
        </p:txBody>
      </p:sp>
    </p:spTree>
    <p:extLst>
      <p:ext uri="{BB962C8B-B14F-4D97-AF65-F5344CB8AC3E}">
        <p14:creationId xmlns:p14="http://schemas.microsoft.com/office/powerpoint/2010/main" val="3292306593"/>
      </p:ext>
    </p:extLst>
  </p:cSld>
  <p:clrMapOvr>
    <a:masterClrMapping/>
  </p:clrMapOvr>
</p:sld>
</file>

<file path=ppt/theme/theme1.xml><?xml version="1.0" encoding="utf-8"?>
<a:theme xmlns:a="http://schemas.openxmlformats.org/drawingml/2006/main" name="3_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F56164926F3CA47A0CDDC367B6A4835" ma:contentTypeVersion="0" ma:contentTypeDescription="Crée un document." ma:contentTypeScope="" ma:versionID="6e00e427b3b01cbe2630282f1f9cab64">
  <xsd:schema xmlns:xsd="http://www.w3.org/2001/XMLSchema" xmlns:xs="http://www.w3.org/2001/XMLSchema" xmlns:p="http://schemas.microsoft.com/office/2006/metadata/properties" xmlns:ns2="c548bc0e-6bc8-495a-98b6-29be45836de1" targetNamespace="http://schemas.microsoft.com/office/2006/metadata/properties" ma:root="true" ma:fieldsID="f8c64ba8a8b7263499587af315a91308" ns2:_="">
    <xsd:import namespace="c548bc0e-6bc8-495a-98b6-29be45836de1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48bc0e-6bc8-495a-98b6-29be45836de1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Valeur d’ID de document" ma:description="Valeur de l’ID de document affecté à cet élément." ma:internalName="_dlc_DocId" ma:readOnly="true">
      <xsd:simpleType>
        <xsd:restriction base="dms:Text"/>
      </xsd:simpleType>
    </xsd:element>
    <xsd:element name="_dlc_DocIdUrl" ma:index="9" nillable="true" ma:displayName="ID de document" ma:description="Lien permanent vers ce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Conserver l’ID" ma:description="Conserver l’ID lors de l’ajout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548bc0e-6bc8-495a-98b6-29be45836de1">IEPROJETS-1420575277-196</_dlc_DocId>
    <_dlc_DocIdUrl xmlns="c548bc0e-6bc8-495a-98b6-29be45836de1">
      <Url>https://projets.idele.fr/milkqua/_layouts/15/DocIdRedir.aspx?ID=IEPROJETS-1420575277-196</Url>
      <Description>IEPROJETS-1420575277-196</Description>
    </_dlc_DocIdUrl>
  </documentManagement>
</p:properties>
</file>

<file path=customXml/itemProps1.xml><?xml version="1.0" encoding="utf-8"?>
<ds:datastoreItem xmlns:ds="http://schemas.openxmlformats.org/officeDocument/2006/customXml" ds:itemID="{7F8782A4-D51F-4CF4-89D8-6B569EE81BA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548bc0e-6bc8-495a-98b6-29be45836de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792AD07-DB88-41AB-8A1F-8CB5A25A7A50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45C6444E-BC95-4D9A-9F2B-9F8FC090837B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AF0457CF-499C-4ABC-877B-60546D01A586}">
  <ds:schemaRefs>
    <ds:schemaRef ds:uri="http://purl.org/dc/terms/"/>
    <ds:schemaRef ds:uri="http://www.w3.org/XML/1998/namespace"/>
    <ds:schemaRef ds:uri="http://schemas.openxmlformats.org/package/2006/metadata/core-properties"/>
    <ds:schemaRef ds:uri="c548bc0e-6bc8-495a-98b6-29be45836de1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purl.org/dc/dcmitype/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19403</TotalTime>
  <Words>69</Words>
  <Application>Microsoft Office PowerPoint</Application>
  <PresentationFormat>Grand écran</PresentationFormat>
  <Paragraphs>14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1</vt:i4>
      </vt:variant>
    </vt:vector>
  </HeadingPairs>
  <TitlesOfParts>
    <vt:vector size="9" baseType="lpstr">
      <vt:lpstr>Arial</vt:lpstr>
      <vt:lpstr>Calibri</vt:lpstr>
      <vt:lpstr>Open Sans</vt:lpstr>
      <vt:lpstr>Tahoma</vt:lpstr>
      <vt:lpstr>TanseekModernProArabic-Book</vt:lpstr>
      <vt:lpstr>3_Conception personnalisée</vt:lpstr>
      <vt:lpstr>Conception personnalisée</vt:lpstr>
      <vt:lpstr>4_Conception personnalisée</vt:lpstr>
      <vt:lpstr>Présentation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Rémy M'GADMI</dc:creator>
  <cp:lastModifiedBy>Macherez Florence</cp:lastModifiedBy>
  <cp:revision>76</cp:revision>
  <dcterms:created xsi:type="dcterms:W3CDTF">2020-02-09T15:44:07Z</dcterms:created>
  <dcterms:modified xsi:type="dcterms:W3CDTF">2020-06-02T18:07:46Z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0x0101003F56164926F3CA47A0CDDC367B6A4835</vt:lpwstr>
  </property>
  <property fmtid="{D5CDD505-2E9C-101B-9397-08002B2CF9AE}" pid="3" name="_dlc_DocIdItemGuid">
    <vt:lpwstr>2f43f1d5-72e3-4c87-b0e8-fbb803cfc5c0</vt:lpwstr>
  </property>
</Properties>
</file>