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5"/>
    <p:sldMasterId id="2147483675" r:id="rId6"/>
    <p:sldMasterId id="2147483671" r:id="rId7"/>
  </p:sldMasterIdLst>
  <p:notesMasterIdLst>
    <p:notesMasterId r:id="rId21"/>
  </p:notesMasterIdLst>
  <p:sldIdLst>
    <p:sldId id="267" r:id="rId8"/>
    <p:sldId id="284" r:id="rId9"/>
    <p:sldId id="272" r:id="rId10"/>
    <p:sldId id="271" r:id="rId11"/>
    <p:sldId id="275" r:id="rId12"/>
    <p:sldId id="257" r:id="rId13"/>
    <p:sldId id="274" r:id="rId14"/>
    <p:sldId id="279" r:id="rId15"/>
    <p:sldId id="260" r:id="rId16"/>
    <p:sldId id="270" r:id="rId17"/>
    <p:sldId id="277" r:id="rId18"/>
    <p:sldId id="285" r:id="rId19"/>
    <p:sldId id="276" r:id="rId20"/>
  </p:sldIdLst>
  <p:sldSz cx="12192000" cy="6858000"/>
  <p:notesSz cx="7104063" cy="102346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atriznsilvaa@gmail.com" initials="b" lastIdx="3" clrIdx="0"/>
  <p:cmAuthor id="2" name="Macherez Florence" initials="MF" lastIdx="7" clrIdx="1">
    <p:extLst>
      <p:ext uri="{19B8F6BF-5375-455C-9EA6-DF929625EA0E}">
        <p15:presenceInfo xmlns:p15="http://schemas.microsoft.com/office/powerpoint/2012/main" userId="S-1-5-21-850346796-4076439462-2252230949-22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34A936"/>
    <a:srgbClr val="29872B"/>
    <a:srgbClr val="4D8ECC"/>
    <a:srgbClr val="1B59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10A1B5D5-9B99-4C35-A422-299274C87663}" styleName="Style moyen 1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261" autoAdjust="0"/>
    <p:restoredTop sz="72051" autoAdjust="0"/>
  </p:normalViewPr>
  <p:slideViewPr>
    <p:cSldViewPr snapToGrid="0">
      <p:cViewPr varScale="1">
        <p:scale>
          <a:sx n="49" d="100"/>
          <a:sy n="49" d="100"/>
        </p:scale>
        <p:origin x="6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a:p>
        </p:txBody>
      </p:sp>
      <p:sp>
        <p:nvSpPr>
          <p:cNvPr id="3" name="Espace réservé de la date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B317F201-4814-4DE0-A8CA-CFBEBFB52FB3}" type="datetimeFigureOut">
              <a:rPr lang="fr-FR" smtClean="0"/>
              <a:t>03/06/2020</a:t>
            </a:fld>
            <a:endParaRPr lang="fr-FR"/>
          </a:p>
        </p:txBody>
      </p:sp>
      <p:sp>
        <p:nvSpPr>
          <p:cNvPr id="4" name="Espace réservé de l'image des diapositives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fr-FR"/>
          </a:p>
        </p:txBody>
      </p:sp>
      <p:sp>
        <p:nvSpPr>
          <p:cNvPr id="5" name="Espace réservé des commentair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3D833C36-BD64-4A19-AF17-1E5FC3E71307}" type="slidenum">
              <a:rPr lang="fr-FR" smtClean="0"/>
              <a:t>‹N°›</a:t>
            </a:fld>
            <a:endParaRPr lang="fr-FR"/>
          </a:p>
        </p:txBody>
      </p:sp>
    </p:spTree>
    <p:extLst>
      <p:ext uri="{BB962C8B-B14F-4D97-AF65-F5344CB8AC3E}">
        <p14:creationId xmlns:p14="http://schemas.microsoft.com/office/powerpoint/2010/main" val="3603863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D833C36-BD64-4A19-AF17-1E5FC3E71307}" type="slidenum">
              <a:rPr lang="fr-FR" smtClean="0"/>
              <a:t>3</a:t>
            </a:fld>
            <a:endParaRPr lang="fr-FR"/>
          </a:p>
        </p:txBody>
      </p:sp>
    </p:spTree>
    <p:extLst>
      <p:ext uri="{BB962C8B-B14F-4D97-AF65-F5344CB8AC3E}">
        <p14:creationId xmlns:p14="http://schemas.microsoft.com/office/powerpoint/2010/main" val="3837768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D833C36-BD64-4A19-AF17-1E5FC3E71307}" type="slidenum">
              <a:rPr lang="fr-FR" smtClean="0"/>
              <a:t>4</a:t>
            </a:fld>
            <a:endParaRPr lang="fr-FR"/>
          </a:p>
        </p:txBody>
      </p:sp>
    </p:spTree>
    <p:extLst>
      <p:ext uri="{BB962C8B-B14F-4D97-AF65-F5344CB8AC3E}">
        <p14:creationId xmlns:p14="http://schemas.microsoft.com/office/powerpoint/2010/main" val="25052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71D73A5-D169-4483-B606-DAF4C81EA983}" type="slidenum">
              <a:rPr lang="fr-FR" smtClean="0"/>
              <a:t>5</a:t>
            </a:fld>
            <a:endParaRPr lang="fr-FR"/>
          </a:p>
        </p:txBody>
      </p:sp>
    </p:spTree>
    <p:extLst>
      <p:ext uri="{BB962C8B-B14F-4D97-AF65-F5344CB8AC3E}">
        <p14:creationId xmlns:p14="http://schemas.microsoft.com/office/powerpoint/2010/main" val="1045795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defTabSz="990752">
              <a:defRPr/>
            </a:pPr>
            <a:r>
              <a:rPr lang="fr-FR" sz="1300" b="1" dirty="0" err="1"/>
              <a:t>milk</a:t>
            </a:r>
            <a:r>
              <a:rPr lang="fr-FR" sz="1300" b="1" dirty="0"/>
              <a:t> </a:t>
            </a:r>
            <a:r>
              <a:rPr lang="fr-FR" sz="1300" b="1" dirty="0" err="1"/>
              <a:t>safety</a:t>
            </a:r>
            <a:r>
              <a:rPr lang="fr-FR" sz="1300" b="1" dirty="0"/>
              <a:t> and </a:t>
            </a:r>
            <a:r>
              <a:rPr lang="fr-FR" sz="1300" b="1" dirty="0" err="1"/>
              <a:t>quality</a:t>
            </a:r>
            <a:r>
              <a:rPr lang="fr-FR" sz="1300" b="1" dirty="0"/>
              <a:t> are </a:t>
            </a:r>
            <a:r>
              <a:rPr lang="fr-FR" sz="1300" b="1" dirty="0" err="1"/>
              <a:t>critical</a:t>
            </a:r>
            <a:r>
              <a:rPr lang="fr-FR" sz="1300" b="1" dirty="0"/>
              <a:t> issues for </a:t>
            </a:r>
            <a:r>
              <a:rPr lang="fr-FR" sz="1300" b="1" dirty="0" err="1"/>
              <a:t>human</a:t>
            </a:r>
            <a:r>
              <a:rPr lang="fr-FR" sz="1300" b="1" dirty="0"/>
              <a:t> </a:t>
            </a:r>
            <a:r>
              <a:rPr lang="fr-FR" sz="1300" b="1" dirty="0" err="1"/>
              <a:t>health</a:t>
            </a:r>
            <a:r>
              <a:rPr lang="fr-FR" sz="1300" b="1" dirty="0"/>
              <a:t> and </a:t>
            </a:r>
            <a:r>
              <a:rPr lang="fr-FR" sz="1300" b="1" dirty="0" err="1" smtClean="0"/>
              <a:t>welfare</a:t>
            </a:r>
            <a:endParaRPr lang="fr-FR" sz="1300" b="1" dirty="0" smtClean="0"/>
          </a:p>
        </p:txBody>
      </p:sp>
      <p:sp>
        <p:nvSpPr>
          <p:cNvPr id="4" name="Espace réservé du numéro de diapositive 3"/>
          <p:cNvSpPr>
            <a:spLocks noGrp="1"/>
          </p:cNvSpPr>
          <p:nvPr>
            <p:ph type="sldNum" sz="quarter" idx="10"/>
          </p:nvPr>
        </p:nvSpPr>
        <p:spPr/>
        <p:txBody>
          <a:bodyPr/>
          <a:lstStyle/>
          <a:p>
            <a:fld id="{3D833C36-BD64-4A19-AF17-1E5FC3E71307}" type="slidenum">
              <a:rPr lang="fr-FR" smtClean="0"/>
              <a:t>6</a:t>
            </a:fld>
            <a:endParaRPr lang="fr-FR"/>
          </a:p>
        </p:txBody>
      </p:sp>
    </p:spTree>
    <p:extLst>
      <p:ext uri="{BB962C8B-B14F-4D97-AF65-F5344CB8AC3E}">
        <p14:creationId xmlns:p14="http://schemas.microsoft.com/office/powerpoint/2010/main" val="1302720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D833C36-BD64-4A19-AF17-1E5FC3E71307}" type="slidenum">
              <a:rPr lang="fr-FR" smtClean="0"/>
              <a:t>7</a:t>
            </a:fld>
            <a:endParaRPr lang="fr-FR"/>
          </a:p>
        </p:txBody>
      </p:sp>
    </p:spTree>
    <p:extLst>
      <p:ext uri="{BB962C8B-B14F-4D97-AF65-F5344CB8AC3E}">
        <p14:creationId xmlns:p14="http://schemas.microsoft.com/office/powerpoint/2010/main" val="4133031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D833C36-BD64-4A19-AF17-1E5FC3E71307}" type="slidenum">
              <a:rPr lang="fr-FR" smtClean="0"/>
              <a:t>8</a:t>
            </a:fld>
            <a:endParaRPr lang="fr-FR"/>
          </a:p>
        </p:txBody>
      </p:sp>
    </p:spTree>
    <p:extLst>
      <p:ext uri="{BB962C8B-B14F-4D97-AF65-F5344CB8AC3E}">
        <p14:creationId xmlns:p14="http://schemas.microsoft.com/office/powerpoint/2010/main" val="3047628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D833C36-BD64-4A19-AF17-1E5FC3E71307}" type="slidenum">
              <a:rPr lang="fr-FR" smtClean="0"/>
              <a:t>9</a:t>
            </a:fld>
            <a:endParaRPr lang="fr-FR"/>
          </a:p>
        </p:txBody>
      </p:sp>
    </p:spTree>
    <p:extLst>
      <p:ext uri="{BB962C8B-B14F-4D97-AF65-F5344CB8AC3E}">
        <p14:creationId xmlns:p14="http://schemas.microsoft.com/office/powerpoint/2010/main" val="1270991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GB" dirty="0"/>
          </a:p>
        </p:txBody>
      </p:sp>
      <p:sp>
        <p:nvSpPr>
          <p:cNvPr id="4" name="Marcador de Posição do Número do Diapositivo 3"/>
          <p:cNvSpPr>
            <a:spLocks noGrp="1"/>
          </p:cNvSpPr>
          <p:nvPr>
            <p:ph type="sldNum" sz="quarter" idx="10"/>
          </p:nvPr>
        </p:nvSpPr>
        <p:spPr/>
        <p:txBody>
          <a:bodyPr/>
          <a:lstStyle/>
          <a:p>
            <a:pPr>
              <a:defRPr/>
            </a:pPr>
            <a:fld id="{5353F482-404E-4FC7-A55B-263620240C40}" type="slidenum">
              <a:rPr lang="en-US" smtClean="0"/>
              <a:pPr>
                <a:defRPr/>
              </a:pPr>
              <a:t>10</a:t>
            </a:fld>
            <a:endParaRPr lang="en-US"/>
          </a:p>
        </p:txBody>
      </p:sp>
    </p:spTree>
    <p:extLst>
      <p:ext uri="{BB962C8B-B14F-4D97-AF65-F5344CB8AC3E}">
        <p14:creationId xmlns:p14="http://schemas.microsoft.com/office/powerpoint/2010/main" val="4205814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D833C36-BD64-4A19-AF17-1E5FC3E71307}" type="slidenum">
              <a:rPr lang="fr-FR" smtClean="0"/>
              <a:t>11</a:t>
            </a:fld>
            <a:endParaRPr lang="fr-FR"/>
          </a:p>
        </p:txBody>
      </p:sp>
    </p:spTree>
    <p:extLst>
      <p:ext uri="{BB962C8B-B14F-4D97-AF65-F5344CB8AC3E}">
        <p14:creationId xmlns:p14="http://schemas.microsoft.com/office/powerpoint/2010/main" val="38348508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Diapositive de titre">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CCEDFB9B-8FD9-45BC-B76A-97E95458E5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re 1">
            <a:extLst>
              <a:ext uri="{FF2B5EF4-FFF2-40B4-BE49-F238E27FC236}">
                <a16:creationId xmlns="" xmlns:a16="http://schemas.microsoft.com/office/drawing/2014/main" id="{C43EA2D8-2DD0-4F10-B3A3-6DBD44888437}"/>
              </a:ext>
            </a:extLst>
          </p:cNvPr>
          <p:cNvSpPr>
            <a:spLocks noGrp="1"/>
          </p:cNvSpPr>
          <p:nvPr>
            <p:ph type="ctrTitle" hasCustomPrompt="1"/>
          </p:nvPr>
        </p:nvSpPr>
        <p:spPr>
          <a:xfrm>
            <a:off x="4963886" y="4942567"/>
            <a:ext cx="6879771" cy="957036"/>
          </a:xfrm>
          <a:prstGeom prst="rect">
            <a:avLst/>
          </a:prstGeom>
        </p:spPr>
        <p:txBody>
          <a:bodyPr anchor="ctr"/>
          <a:lstStyle>
            <a:lvl1pPr algn="ctr">
              <a:defRPr sz="4000" b="1">
                <a:solidFill>
                  <a:srgbClr val="29872B"/>
                </a:solidFill>
                <a:latin typeface="Tahoma" panose="020B0604030504040204" pitchFamily="34" charset="0"/>
                <a:ea typeface="Tahoma" panose="020B0604030504040204" pitchFamily="34" charset="0"/>
                <a:cs typeface="Tahoma" panose="020B0604030504040204" pitchFamily="34" charset="0"/>
              </a:defRPr>
            </a:lvl1pPr>
          </a:lstStyle>
          <a:p>
            <a:r>
              <a:rPr lang="fr-FR" dirty="0"/>
              <a:t>Name of the </a:t>
            </a:r>
            <a:r>
              <a:rPr lang="fr-FR" dirty="0" err="1"/>
              <a:t>presentation</a:t>
            </a:r>
            <a:endParaRPr lang="fr-FR" dirty="0"/>
          </a:p>
        </p:txBody>
      </p:sp>
      <p:sp>
        <p:nvSpPr>
          <p:cNvPr id="3" name="Sous-titre 2">
            <a:extLst>
              <a:ext uri="{FF2B5EF4-FFF2-40B4-BE49-F238E27FC236}">
                <a16:creationId xmlns="" xmlns:a16="http://schemas.microsoft.com/office/drawing/2014/main" id="{3418862D-1BD3-42E1-997C-15DE71DDD1CE}"/>
              </a:ext>
            </a:extLst>
          </p:cNvPr>
          <p:cNvSpPr>
            <a:spLocks noGrp="1"/>
          </p:cNvSpPr>
          <p:nvPr>
            <p:ph type="subTitle" idx="1" hasCustomPrompt="1"/>
          </p:nvPr>
        </p:nvSpPr>
        <p:spPr>
          <a:xfrm>
            <a:off x="4963886" y="6017076"/>
            <a:ext cx="6705600" cy="51435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err="1"/>
              <a:t>Subtitle</a:t>
            </a:r>
            <a:r>
              <a:rPr lang="fr-FR" dirty="0"/>
              <a:t> / Description</a:t>
            </a:r>
          </a:p>
        </p:txBody>
      </p:sp>
      <p:pic>
        <p:nvPicPr>
          <p:cNvPr id="5" name="Image 4">
            <a:extLst>
              <a:ext uri="{FF2B5EF4-FFF2-40B4-BE49-F238E27FC236}">
                <a16:creationId xmlns="" xmlns:a16="http://schemas.microsoft.com/office/drawing/2014/main" id="{38AC2A55-F83B-45B9-9354-7BB15A08960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0472" y="694109"/>
            <a:ext cx="4966469" cy="1985453"/>
          </a:xfrm>
          <a:prstGeom prst="rect">
            <a:avLst/>
          </a:prstGeom>
        </p:spPr>
      </p:pic>
      <p:sp>
        <p:nvSpPr>
          <p:cNvPr id="9" name="Rectangle 8">
            <a:extLst>
              <a:ext uri="{FF2B5EF4-FFF2-40B4-BE49-F238E27FC236}">
                <a16:creationId xmlns="" xmlns:a16="http://schemas.microsoft.com/office/drawing/2014/main" id="{42BAB186-453F-4BBA-AACC-1147F14096AA}"/>
              </a:ext>
            </a:extLst>
          </p:cNvPr>
          <p:cNvSpPr/>
          <p:nvPr userDrawn="1"/>
        </p:nvSpPr>
        <p:spPr>
          <a:xfrm>
            <a:off x="302246" y="3118567"/>
            <a:ext cx="4662920" cy="1384995"/>
          </a:xfrm>
          <a:prstGeom prst="rect">
            <a:avLst/>
          </a:prstGeom>
        </p:spPr>
        <p:txBody>
          <a:bodyPr wrap="square">
            <a:spAutoFit/>
          </a:bodyPr>
          <a:lstStyle/>
          <a:p>
            <a:pPr algn="l"/>
            <a:r>
              <a:rPr lang="en-US" sz="2800" b="0" i="0" dirty="0">
                <a:solidFill>
                  <a:schemeClr val="bg1"/>
                </a:solidFill>
                <a:effectLst/>
                <a:latin typeface="TanseekModernProArabic-Book" panose="020B0504030202020303" pitchFamily="34" charset="-78"/>
                <a:cs typeface="TanseekModernProArabic-Book" panose="020B0504030202020303" pitchFamily="34" charset="-78"/>
              </a:rPr>
              <a:t>Milk Quality along the Dairy Chain for a Safe and Sustainable MILK</a:t>
            </a:r>
            <a:endParaRPr lang="fr-FR" sz="2800" dirty="0">
              <a:solidFill>
                <a:schemeClr val="bg1"/>
              </a:solidFill>
              <a:latin typeface="TanseekModernProArabic-Book" panose="020B0504030202020303" pitchFamily="34" charset="-78"/>
              <a:cs typeface="TanseekModernProArabic-Book" panose="020B0504030202020303" pitchFamily="34" charset="-78"/>
            </a:endParaRPr>
          </a:p>
        </p:txBody>
      </p:sp>
    </p:spTree>
    <p:extLst>
      <p:ext uri="{BB962C8B-B14F-4D97-AF65-F5344CB8AC3E}">
        <p14:creationId xmlns:p14="http://schemas.microsoft.com/office/powerpoint/2010/main" val="2450692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a:prstGeom prst="rect">
            <a:avLst/>
          </a:prstGeom>
        </p:spPr>
        <p:txBody>
          <a:bodyPr>
            <a:normAutofit/>
          </a:bodyPr>
          <a:lstStyle>
            <a:lvl1pPr>
              <a:defRPr sz="3600"/>
            </a:lvl1pPr>
          </a:lstStyle>
          <a:p>
            <a:r>
              <a:rPr lang="fr-FR" smtClean="0"/>
              <a:t>Modifiez le style du titre</a:t>
            </a:r>
            <a:endParaRPr lang="en-US" dirty="0"/>
          </a:p>
        </p:txBody>
      </p:sp>
      <p:sp>
        <p:nvSpPr>
          <p:cNvPr id="3" name="Content Placeholder 2"/>
          <p:cNvSpPr>
            <a:spLocks noGrp="1"/>
          </p:cNvSpPr>
          <p:nvPr>
            <p:ph idx="1"/>
          </p:nvPr>
        </p:nvSpPr>
        <p:spPr>
          <a:xfrm>
            <a:off x="677334" y="2160589"/>
            <a:ext cx="8596668" cy="3880773"/>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B61BEF0D-F0BB-DE4B-95CE-6DB70DBA9567}" type="datetimeFigureOut">
              <a:rPr lang="en-US" dirty="0"/>
              <a:pPr/>
              <a:t>6/3/2020</a:t>
            </a:fld>
            <a:endParaRPr lang="en-US" dirty="0"/>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3672564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53944C1-916A-4D02-95F9-06662743E3CF}"/>
              </a:ext>
            </a:extLst>
          </p:cNvPr>
          <p:cNvSpPr>
            <a:spLocks noGrp="1"/>
          </p:cNvSpPr>
          <p:nvPr>
            <p:ph type="ctrTitle" hasCustomPrompt="1"/>
          </p:nvPr>
        </p:nvSpPr>
        <p:spPr>
          <a:xfrm>
            <a:off x="342899" y="2079678"/>
            <a:ext cx="4953001" cy="1655762"/>
          </a:xfrm>
          <a:prstGeom prst="rect">
            <a:avLst/>
          </a:prstGeom>
        </p:spPr>
        <p:txBody>
          <a:bodyPr anchor="ctr"/>
          <a:lstStyle>
            <a:lvl1pPr algn="ctr">
              <a:defRPr sz="48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fr-FR" dirty="0"/>
              <a:t>TITLE OF THE SECTION</a:t>
            </a:r>
          </a:p>
        </p:txBody>
      </p:sp>
      <p:sp>
        <p:nvSpPr>
          <p:cNvPr id="3" name="Sous-titre 2">
            <a:extLst>
              <a:ext uri="{FF2B5EF4-FFF2-40B4-BE49-F238E27FC236}">
                <a16:creationId xmlns="" xmlns:a16="http://schemas.microsoft.com/office/drawing/2014/main" id="{ABB1B233-490B-430B-A27B-C643A02817F9}"/>
              </a:ext>
            </a:extLst>
          </p:cNvPr>
          <p:cNvSpPr>
            <a:spLocks noGrp="1"/>
          </p:cNvSpPr>
          <p:nvPr>
            <p:ph type="subTitle" idx="1" hasCustomPrompt="1"/>
          </p:nvPr>
        </p:nvSpPr>
        <p:spPr>
          <a:xfrm>
            <a:off x="342899" y="4262438"/>
            <a:ext cx="4953001" cy="931862"/>
          </a:xfr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Description of the section if </a:t>
            </a:r>
            <a:r>
              <a:rPr lang="fr-FR" dirty="0" err="1"/>
              <a:t>needed</a:t>
            </a:r>
            <a:endParaRPr lang="fr-FR" dirty="0"/>
          </a:p>
        </p:txBody>
      </p:sp>
      <p:cxnSp>
        <p:nvCxnSpPr>
          <p:cNvPr id="8" name="Connecteur droit 7">
            <a:extLst>
              <a:ext uri="{FF2B5EF4-FFF2-40B4-BE49-F238E27FC236}">
                <a16:creationId xmlns="" xmlns:a16="http://schemas.microsoft.com/office/drawing/2014/main" id="{792A819E-23EA-4BAF-A2AA-77D35F5E70D8}"/>
              </a:ext>
            </a:extLst>
          </p:cNvPr>
          <p:cNvCxnSpPr/>
          <p:nvPr userDrawn="1"/>
        </p:nvCxnSpPr>
        <p:spPr>
          <a:xfrm>
            <a:off x="2032000" y="4000500"/>
            <a:ext cx="1358900" cy="0"/>
          </a:xfrm>
          <a:prstGeom prst="line">
            <a:avLst/>
          </a:prstGeom>
          <a:ln>
            <a:solidFill>
              <a:srgbClr val="1B59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7740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64C91482-14C4-4C5C-BA11-0F110EC17F9F}"/>
              </a:ext>
            </a:extLst>
          </p:cNvPr>
          <p:cNvSpPr>
            <a:spLocks noGrp="1"/>
          </p:cNvSpPr>
          <p:nvPr>
            <p:ph type="ctrTitle" hasCustomPrompt="1"/>
          </p:nvPr>
        </p:nvSpPr>
        <p:spPr>
          <a:xfrm>
            <a:off x="324195" y="930534"/>
            <a:ext cx="11269815" cy="528638"/>
          </a:xfrm>
          <a:prstGeom prst="rect">
            <a:avLst/>
          </a:prstGeom>
        </p:spPr>
        <p:txBody>
          <a:bodyPr anchor="ctr"/>
          <a:lstStyle>
            <a:lvl1pPr algn="l">
              <a:defRPr sz="2400"/>
            </a:lvl1pPr>
          </a:lstStyle>
          <a:p>
            <a:r>
              <a:rPr lang="fr-FR" dirty="0" err="1"/>
              <a:t>Title</a:t>
            </a:r>
            <a:endParaRPr lang="fr-FR" dirty="0"/>
          </a:p>
        </p:txBody>
      </p:sp>
      <p:sp>
        <p:nvSpPr>
          <p:cNvPr id="3" name="Sous-titre 2">
            <a:extLst>
              <a:ext uri="{FF2B5EF4-FFF2-40B4-BE49-F238E27FC236}">
                <a16:creationId xmlns="" xmlns:a16="http://schemas.microsoft.com/office/drawing/2014/main" id="{CC6E6408-C020-4683-91DC-9276D7D64AFF}"/>
              </a:ext>
            </a:extLst>
          </p:cNvPr>
          <p:cNvSpPr>
            <a:spLocks noGrp="1"/>
          </p:cNvSpPr>
          <p:nvPr>
            <p:ph type="subTitle" idx="1" hasCustomPrompt="1"/>
          </p:nvPr>
        </p:nvSpPr>
        <p:spPr>
          <a:xfrm>
            <a:off x="324195" y="1540482"/>
            <a:ext cx="11269814" cy="1984114"/>
          </a:xfrm>
          <a:prstGeom prst="rect">
            <a:avLst/>
          </a:prstGeom>
        </p:spPr>
        <p:txBody>
          <a:bodyPr/>
          <a:lstStyle>
            <a:lvl1pPr marL="0" indent="0" algn="l">
              <a:buNone/>
              <a:defRPr lang="fr-FR" sz="2000" b="0" i="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b="0" i="0" dirty="0">
                <a:solidFill>
                  <a:srgbClr val="000000"/>
                </a:solidFill>
                <a:effectLst/>
                <a:latin typeface="Open Sans"/>
              </a:rPr>
              <a:t>Sed ut </a:t>
            </a:r>
            <a:r>
              <a:rPr lang="fr-FR" b="0" i="0" dirty="0" err="1">
                <a:solidFill>
                  <a:srgbClr val="000000"/>
                </a:solidFill>
                <a:effectLst/>
                <a:latin typeface="Open Sans"/>
              </a:rPr>
              <a:t>perspiciatis</a:t>
            </a:r>
            <a:r>
              <a:rPr lang="fr-FR" b="0" i="0" dirty="0">
                <a:solidFill>
                  <a:srgbClr val="000000"/>
                </a:solidFill>
                <a:effectLst/>
                <a:latin typeface="Open Sans"/>
              </a:rPr>
              <a:t> </a:t>
            </a:r>
            <a:r>
              <a:rPr lang="fr-FR" b="0" i="0" dirty="0" err="1">
                <a:solidFill>
                  <a:srgbClr val="000000"/>
                </a:solidFill>
                <a:effectLst/>
                <a:latin typeface="Open Sans"/>
              </a:rPr>
              <a:t>unde</a:t>
            </a:r>
            <a:r>
              <a:rPr lang="fr-FR" b="0" i="0" dirty="0">
                <a:solidFill>
                  <a:srgbClr val="000000"/>
                </a:solidFill>
                <a:effectLst/>
                <a:latin typeface="Open Sans"/>
              </a:rPr>
              <a:t> </a:t>
            </a:r>
            <a:r>
              <a:rPr lang="fr-FR" b="0" i="0" dirty="0" err="1">
                <a:solidFill>
                  <a:srgbClr val="000000"/>
                </a:solidFill>
                <a:effectLst/>
                <a:latin typeface="Open Sans"/>
              </a:rPr>
              <a:t>omnis</a:t>
            </a:r>
            <a:r>
              <a:rPr lang="fr-FR" b="0" i="0" dirty="0">
                <a:solidFill>
                  <a:srgbClr val="000000"/>
                </a:solidFill>
                <a:effectLst/>
                <a:latin typeface="Open Sans"/>
              </a:rPr>
              <a:t> </a:t>
            </a:r>
            <a:r>
              <a:rPr lang="fr-FR" b="0" i="0" dirty="0" err="1">
                <a:solidFill>
                  <a:srgbClr val="000000"/>
                </a:solidFill>
                <a:effectLst/>
                <a:latin typeface="Open Sans"/>
              </a:rPr>
              <a:t>iste</a:t>
            </a:r>
            <a:r>
              <a:rPr lang="fr-FR" b="0" i="0" dirty="0">
                <a:solidFill>
                  <a:srgbClr val="000000"/>
                </a:solidFill>
                <a:effectLst/>
                <a:latin typeface="Open Sans"/>
              </a:rPr>
              <a:t> </a:t>
            </a:r>
            <a:r>
              <a:rPr lang="fr-FR" b="0" i="0" dirty="0" err="1">
                <a:solidFill>
                  <a:srgbClr val="000000"/>
                </a:solidFill>
                <a:effectLst/>
                <a:latin typeface="Open Sans"/>
              </a:rPr>
              <a:t>natus</a:t>
            </a:r>
            <a:r>
              <a:rPr lang="fr-FR" b="0" i="0" dirty="0">
                <a:solidFill>
                  <a:srgbClr val="000000"/>
                </a:solidFill>
                <a:effectLst/>
                <a:latin typeface="Open Sans"/>
              </a:rPr>
              <a:t> </a:t>
            </a:r>
            <a:r>
              <a:rPr lang="fr-FR" b="0" i="0" dirty="0" err="1">
                <a:solidFill>
                  <a:srgbClr val="000000"/>
                </a:solidFill>
                <a:effectLst/>
                <a:latin typeface="Open Sans"/>
              </a:rPr>
              <a:t>error</a:t>
            </a:r>
            <a:r>
              <a:rPr lang="fr-FR" b="0" i="0" dirty="0">
                <a:solidFill>
                  <a:srgbClr val="000000"/>
                </a:solidFill>
                <a:effectLst/>
                <a:latin typeface="Open Sans"/>
              </a:rPr>
              <a:t> </a:t>
            </a:r>
            <a:r>
              <a:rPr lang="fr-FR" b="0" i="0" dirty="0" err="1">
                <a:solidFill>
                  <a:srgbClr val="000000"/>
                </a:solidFill>
                <a:effectLst/>
                <a:latin typeface="Open Sans"/>
              </a:rPr>
              <a:t>sit</a:t>
            </a:r>
            <a:r>
              <a:rPr lang="fr-FR" b="0" i="0" dirty="0">
                <a:solidFill>
                  <a:srgbClr val="000000"/>
                </a:solidFill>
                <a:effectLst/>
                <a:latin typeface="Open Sans"/>
              </a:rPr>
              <a:t> </a:t>
            </a:r>
            <a:r>
              <a:rPr lang="fr-FR" b="0" i="0" dirty="0" err="1">
                <a:solidFill>
                  <a:srgbClr val="000000"/>
                </a:solidFill>
                <a:effectLst/>
                <a:latin typeface="Open Sans"/>
              </a:rPr>
              <a:t>voluptatem</a:t>
            </a:r>
            <a:r>
              <a:rPr lang="fr-FR" b="0" i="0" dirty="0">
                <a:solidFill>
                  <a:srgbClr val="000000"/>
                </a:solidFill>
                <a:effectLst/>
                <a:latin typeface="Open Sans"/>
              </a:rPr>
              <a:t> </a:t>
            </a:r>
            <a:r>
              <a:rPr lang="fr-FR" b="0" i="0" dirty="0" err="1">
                <a:solidFill>
                  <a:srgbClr val="000000"/>
                </a:solidFill>
                <a:effectLst/>
                <a:latin typeface="Open Sans"/>
              </a:rPr>
              <a:t>accusantium</a:t>
            </a:r>
            <a:r>
              <a:rPr lang="fr-FR" b="0" i="0" dirty="0">
                <a:solidFill>
                  <a:srgbClr val="000000"/>
                </a:solidFill>
                <a:effectLst/>
                <a:latin typeface="Open Sans"/>
              </a:rPr>
              <a:t> </a:t>
            </a:r>
            <a:r>
              <a:rPr lang="fr-FR" b="0" i="0" dirty="0" err="1">
                <a:solidFill>
                  <a:srgbClr val="000000"/>
                </a:solidFill>
                <a:effectLst/>
                <a:latin typeface="Open Sans"/>
              </a:rPr>
              <a:t>doloremque</a:t>
            </a:r>
            <a:r>
              <a:rPr lang="fr-FR" b="0" i="0" dirty="0">
                <a:solidFill>
                  <a:srgbClr val="000000"/>
                </a:solidFill>
                <a:effectLst/>
                <a:latin typeface="Open Sans"/>
              </a:rPr>
              <a:t> </a:t>
            </a:r>
            <a:r>
              <a:rPr lang="fr-FR" b="0" i="0" dirty="0" err="1">
                <a:solidFill>
                  <a:srgbClr val="000000"/>
                </a:solidFill>
                <a:effectLst/>
                <a:latin typeface="Open Sans"/>
              </a:rPr>
              <a:t>laudantium</a:t>
            </a:r>
            <a:r>
              <a:rPr lang="fr-FR" b="0" i="0" dirty="0">
                <a:solidFill>
                  <a:srgbClr val="000000"/>
                </a:solidFill>
                <a:effectLst/>
                <a:latin typeface="Open Sans"/>
              </a:rPr>
              <a:t>, </a:t>
            </a:r>
            <a:r>
              <a:rPr lang="fr-FR" b="0" i="0" dirty="0" err="1">
                <a:solidFill>
                  <a:srgbClr val="000000"/>
                </a:solidFill>
                <a:effectLst/>
                <a:latin typeface="Open Sans"/>
              </a:rPr>
              <a:t>totam</a:t>
            </a:r>
            <a:r>
              <a:rPr lang="fr-FR" b="0" i="0" dirty="0">
                <a:solidFill>
                  <a:srgbClr val="000000"/>
                </a:solidFill>
                <a:effectLst/>
                <a:latin typeface="Open Sans"/>
              </a:rPr>
              <a:t> rem </a:t>
            </a:r>
            <a:r>
              <a:rPr lang="fr-FR" b="0" i="0" dirty="0" err="1">
                <a:solidFill>
                  <a:srgbClr val="000000"/>
                </a:solidFill>
                <a:effectLst/>
                <a:latin typeface="Open Sans"/>
              </a:rPr>
              <a:t>aperiam</a:t>
            </a:r>
            <a:r>
              <a:rPr lang="fr-FR" b="0" i="0" dirty="0">
                <a:solidFill>
                  <a:srgbClr val="000000"/>
                </a:solidFill>
                <a:effectLst/>
                <a:latin typeface="Open Sans"/>
              </a:rPr>
              <a:t>, </a:t>
            </a:r>
            <a:r>
              <a:rPr lang="fr-FR" b="0" i="0" dirty="0" err="1">
                <a:solidFill>
                  <a:srgbClr val="000000"/>
                </a:solidFill>
                <a:effectLst/>
                <a:latin typeface="Open Sans"/>
              </a:rPr>
              <a:t>eaque</a:t>
            </a:r>
            <a:r>
              <a:rPr lang="fr-FR" b="0" i="0" dirty="0">
                <a:solidFill>
                  <a:srgbClr val="000000"/>
                </a:solidFill>
                <a:effectLst/>
                <a:latin typeface="Open Sans"/>
              </a:rPr>
              <a:t> </a:t>
            </a:r>
            <a:r>
              <a:rPr lang="fr-FR" b="0" i="0" dirty="0" err="1">
                <a:solidFill>
                  <a:srgbClr val="000000"/>
                </a:solidFill>
                <a:effectLst/>
                <a:latin typeface="Open Sans"/>
              </a:rPr>
              <a:t>ipsa</a:t>
            </a:r>
            <a:r>
              <a:rPr lang="fr-FR" b="0" i="0" dirty="0">
                <a:solidFill>
                  <a:srgbClr val="000000"/>
                </a:solidFill>
                <a:effectLst/>
                <a:latin typeface="Open Sans"/>
              </a:rPr>
              <a:t> </a:t>
            </a:r>
            <a:r>
              <a:rPr lang="fr-FR" b="0" i="0" dirty="0" err="1">
                <a:solidFill>
                  <a:srgbClr val="000000"/>
                </a:solidFill>
                <a:effectLst/>
                <a:latin typeface="Open Sans"/>
              </a:rPr>
              <a:t>quae</a:t>
            </a:r>
            <a:r>
              <a:rPr lang="fr-FR" b="0" i="0" dirty="0">
                <a:solidFill>
                  <a:srgbClr val="000000"/>
                </a:solidFill>
                <a:effectLst/>
                <a:latin typeface="Open Sans"/>
              </a:rPr>
              <a:t> ab </a:t>
            </a:r>
            <a:r>
              <a:rPr lang="fr-FR" b="0" i="0" dirty="0" err="1">
                <a:solidFill>
                  <a:srgbClr val="000000"/>
                </a:solidFill>
                <a:effectLst/>
                <a:latin typeface="Open Sans"/>
              </a:rPr>
              <a:t>illo</a:t>
            </a:r>
            <a:r>
              <a:rPr lang="fr-FR" b="0" i="0" dirty="0">
                <a:solidFill>
                  <a:srgbClr val="000000"/>
                </a:solidFill>
                <a:effectLst/>
                <a:latin typeface="Open Sans"/>
              </a:rPr>
              <a:t> </a:t>
            </a:r>
            <a:r>
              <a:rPr lang="fr-FR" b="0" i="0" dirty="0" err="1">
                <a:solidFill>
                  <a:srgbClr val="000000"/>
                </a:solidFill>
                <a:effectLst/>
                <a:latin typeface="Open Sans"/>
              </a:rPr>
              <a:t>inventore</a:t>
            </a:r>
            <a:r>
              <a:rPr lang="fr-FR" b="0" i="0" dirty="0">
                <a:solidFill>
                  <a:srgbClr val="000000"/>
                </a:solidFill>
                <a:effectLst/>
                <a:latin typeface="Open Sans"/>
              </a:rPr>
              <a:t> </a:t>
            </a:r>
            <a:r>
              <a:rPr lang="fr-FR" b="0" i="0" dirty="0" err="1">
                <a:solidFill>
                  <a:srgbClr val="000000"/>
                </a:solidFill>
                <a:effectLst/>
                <a:latin typeface="Open Sans"/>
              </a:rPr>
              <a:t>veritatis</a:t>
            </a:r>
            <a:r>
              <a:rPr lang="fr-FR" b="0" i="0" dirty="0">
                <a:solidFill>
                  <a:srgbClr val="000000"/>
                </a:solidFill>
                <a:effectLst/>
                <a:latin typeface="Open Sans"/>
              </a:rPr>
              <a:t> et quasi </a:t>
            </a:r>
            <a:r>
              <a:rPr lang="fr-FR" b="0" i="0" dirty="0" err="1">
                <a:solidFill>
                  <a:srgbClr val="000000"/>
                </a:solidFill>
                <a:effectLst/>
                <a:latin typeface="Open Sans"/>
              </a:rPr>
              <a:t>architecto</a:t>
            </a:r>
            <a:r>
              <a:rPr lang="fr-FR" b="0" i="0" dirty="0">
                <a:solidFill>
                  <a:srgbClr val="000000"/>
                </a:solidFill>
                <a:effectLst/>
                <a:latin typeface="Open Sans"/>
              </a:rPr>
              <a:t> </a:t>
            </a:r>
            <a:r>
              <a:rPr lang="fr-FR" b="0" i="0" dirty="0" err="1">
                <a:solidFill>
                  <a:srgbClr val="000000"/>
                </a:solidFill>
                <a:effectLst/>
                <a:latin typeface="Open Sans"/>
              </a:rPr>
              <a:t>beatae</a:t>
            </a:r>
            <a:r>
              <a:rPr lang="fr-FR" b="0" i="0" dirty="0">
                <a:solidFill>
                  <a:srgbClr val="000000"/>
                </a:solidFill>
                <a:effectLst/>
                <a:latin typeface="Open Sans"/>
              </a:rPr>
              <a:t> vitae dicta </a:t>
            </a:r>
            <a:r>
              <a:rPr lang="fr-FR" b="0" i="0" dirty="0" err="1">
                <a:solidFill>
                  <a:srgbClr val="000000"/>
                </a:solidFill>
                <a:effectLst/>
                <a:latin typeface="Open Sans"/>
              </a:rPr>
              <a:t>sunt</a:t>
            </a:r>
            <a:r>
              <a:rPr lang="fr-FR" b="0" i="0" dirty="0">
                <a:solidFill>
                  <a:srgbClr val="000000"/>
                </a:solidFill>
                <a:effectLst/>
                <a:latin typeface="Open Sans"/>
              </a:rPr>
              <a:t> </a:t>
            </a:r>
            <a:r>
              <a:rPr lang="fr-FR" b="0" i="0" dirty="0" err="1">
                <a:solidFill>
                  <a:srgbClr val="000000"/>
                </a:solidFill>
                <a:effectLst/>
                <a:latin typeface="Open Sans"/>
              </a:rPr>
              <a:t>explicabo</a:t>
            </a:r>
            <a:r>
              <a:rPr lang="fr-FR" b="0" i="0" dirty="0">
                <a:solidFill>
                  <a:srgbClr val="000000"/>
                </a:solidFill>
                <a:effectLst/>
                <a:latin typeface="Open Sans"/>
              </a:rPr>
              <a:t>. Nemo </a:t>
            </a:r>
            <a:r>
              <a:rPr lang="fr-FR" b="0" i="0" dirty="0" err="1">
                <a:solidFill>
                  <a:srgbClr val="000000"/>
                </a:solidFill>
                <a:effectLst/>
                <a:latin typeface="Open Sans"/>
              </a:rPr>
              <a:t>enim</a:t>
            </a:r>
            <a:r>
              <a:rPr lang="fr-FR" b="0" i="0" dirty="0">
                <a:solidFill>
                  <a:srgbClr val="000000"/>
                </a:solidFill>
                <a:effectLst/>
                <a:latin typeface="Open Sans"/>
              </a:rPr>
              <a:t> </a:t>
            </a:r>
            <a:r>
              <a:rPr lang="fr-FR" b="0" i="0" dirty="0" err="1">
                <a:solidFill>
                  <a:srgbClr val="000000"/>
                </a:solidFill>
                <a:effectLst/>
                <a:latin typeface="Open Sans"/>
              </a:rPr>
              <a:t>ipsam</a:t>
            </a:r>
            <a:r>
              <a:rPr lang="fr-FR" b="0" i="0" dirty="0">
                <a:solidFill>
                  <a:srgbClr val="000000"/>
                </a:solidFill>
                <a:effectLst/>
                <a:latin typeface="Open Sans"/>
              </a:rPr>
              <a:t> </a:t>
            </a:r>
            <a:r>
              <a:rPr lang="fr-FR" b="0" i="0" dirty="0" err="1">
                <a:solidFill>
                  <a:srgbClr val="000000"/>
                </a:solidFill>
                <a:effectLst/>
                <a:latin typeface="Open Sans"/>
              </a:rPr>
              <a:t>voluptatem</a:t>
            </a:r>
            <a:r>
              <a:rPr lang="fr-FR" b="0" i="0" dirty="0">
                <a:solidFill>
                  <a:srgbClr val="000000"/>
                </a:solidFill>
                <a:effectLst/>
                <a:latin typeface="Open Sans"/>
              </a:rPr>
              <a:t> quia </a:t>
            </a:r>
            <a:r>
              <a:rPr lang="fr-FR" b="0" i="0" dirty="0" err="1">
                <a:solidFill>
                  <a:srgbClr val="000000"/>
                </a:solidFill>
                <a:effectLst/>
                <a:latin typeface="Open Sans"/>
              </a:rPr>
              <a:t>voluptas</a:t>
            </a:r>
            <a:r>
              <a:rPr lang="fr-FR" b="0" i="0" dirty="0">
                <a:solidFill>
                  <a:srgbClr val="000000"/>
                </a:solidFill>
                <a:effectLst/>
                <a:latin typeface="Open Sans"/>
              </a:rPr>
              <a:t> </a:t>
            </a:r>
            <a:r>
              <a:rPr lang="fr-FR" b="0" i="0" dirty="0" err="1">
                <a:solidFill>
                  <a:srgbClr val="000000"/>
                </a:solidFill>
                <a:effectLst/>
                <a:latin typeface="Open Sans"/>
              </a:rPr>
              <a:t>sit</a:t>
            </a:r>
            <a:r>
              <a:rPr lang="fr-FR" b="0" i="0" dirty="0">
                <a:solidFill>
                  <a:srgbClr val="000000"/>
                </a:solidFill>
                <a:effectLst/>
                <a:latin typeface="Open Sans"/>
              </a:rPr>
              <a:t> </a:t>
            </a:r>
            <a:r>
              <a:rPr lang="fr-FR" b="0" i="0" dirty="0" err="1">
                <a:solidFill>
                  <a:srgbClr val="000000"/>
                </a:solidFill>
                <a:effectLst/>
                <a:latin typeface="Open Sans"/>
              </a:rPr>
              <a:t>aspernatur</a:t>
            </a:r>
            <a:r>
              <a:rPr lang="fr-FR" b="0" i="0" dirty="0">
                <a:solidFill>
                  <a:srgbClr val="000000"/>
                </a:solidFill>
                <a:effectLst/>
                <a:latin typeface="Open Sans"/>
              </a:rPr>
              <a:t> </a:t>
            </a:r>
            <a:r>
              <a:rPr lang="fr-FR" b="0" i="0" dirty="0" err="1">
                <a:solidFill>
                  <a:srgbClr val="000000"/>
                </a:solidFill>
                <a:effectLst/>
                <a:latin typeface="Open Sans"/>
              </a:rPr>
              <a:t>aut</a:t>
            </a:r>
            <a:r>
              <a:rPr lang="fr-FR" b="0" i="0" dirty="0">
                <a:solidFill>
                  <a:srgbClr val="000000"/>
                </a:solidFill>
                <a:effectLst/>
                <a:latin typeface="Open Sans"/>
              </a:rPr>
              <a:t> </a:t>
            </a:r>
            <a:r>
              <a:rPr lang="fr-FR" b="0" i="0" dirty="0" err="1">
                <a:solidFill>
                  <a:srgbClr val="000000"/>
                </a:solidFill>
                <a:effectLst/>
                <a:latin typeface="Open Sans"/>
              </a:rPr>
              <a:t>odit</a:t>
            </a:r>
            <a:r>
              <a:rPr lang="fr-FR" b="0" i="0" dirty="0">
                <a:solidFill>
                  <a:srgbClr val="000000"/>
                </a:solidFill>
                <a:effectLst/>
                <a:latin typeface="Open Sans"/>
              </a:rPr>
              <a:t> </a:t>
            </a:r>
            <a:r>
              <a:rPr lang="fr-FR" b="0" i="0" dirty="0" err="1">
                <a:solidFill>
                  <a:srgbClr val="000000"/>
                </a:solidFill>
                <a:effectLst/>
                <a:latin typeface="Open Sans"/>
              </a:rPr>
              <a:t>aut</a:t>
            </a:r>
            <a:r>
              <a:rPr lang="fr-FR" b="0" i="0" dirty="0">
                <a:solidFill>
                  <a:srgbClr val="000000"/>
                </a:solidFill>
                <a:effectLst/>
                <a:latin typeface="Open Sans"/>
              </a:rPr>
              <a:t> </a:t>
            </a:r>
            <a:r>
              <a:rPr lang="fr-FR" b="0" i="0" dirty="0" err="1">
                <a:solidFill>
                  <a:srgbClr val="000000"/>
                </a:solidFill>
                <a:effectLst/>
                <a:latin typeface="Open Sans"/>
              </a:rPr>
              <a:t>fugit</a:t>
            </a:r>
            <a:r>
              <a:rPr lang="fr-FR" b="0" i="0" dirty="0">
                <a:solidFill>
                  <a:srgbClr val="000000"/>
                </a:solidFill>
                <a:effectLst/>
                <a:latin typeface="Open Sans"/>
              </a:rPr>
              <a:t>, </a:t>
            </a:r>
            <a:r>
              <a:rPr lang="fr-FR" b="0" i="0" dirty="0" err="1">
                <a:solidFill>
                  <a:srgbClr val="000000"/>
                </a:solidFill>
                <a:effectLst/>
                <a:latin typeface="Open Sans"/>
              </a:rPr>
              <a:t>sed</a:t>
            </a:r>
            <a:r>
              <a:rPr lang="fr-FR" b="0" i="0" dirty="0">
                <a:solidFill>
                  <a:srgbClr val="000000"/>
                </a:solidFill>
                <a:effectLst/>
                <a:latin typeface="Open Sans"/>
              </a:rPr>
              <a:t> quia </a:t>
            </a:r>
            <a:r>
              <a:rPr lang="fr-FR" b="0" i="0" dirty="0" err="1">
                <a:solidFill>
                  <a:srgbClr val="000000"/>
                </a:solidFill>
                <a:effectLst/>
                <a:latin typeface="Open Sans"/>
              </a:rPr>
              <a:t>consequuntur</a:t>
            </a:r>
            <a:r>
              <a:rPr lang="fr-FR" b="0" i="0" dirty="0">
                <a:solidFill>
                  <a:srgbClr val="000000"/>
                </a:solidFill>
                <a:effectLst/>
                <a:latin typeface="Open Sans"/>
              </a:rPr>
              <a:t> </a:t>
            </a:r>
            <a:r>
              <a:rPr lang="fr-FR" b="0" i="0" dirty="0" err="1">
                <a:solidFill>
                  <a:srgbClr val="000000"/>
                </a:solidFill>
                <a:effectLst/>
                <a:latin typeface="Open Sans"/>
              </a:rPr>
              <a:t>magni</a:t>
            </a:r>
            <a:r>
              <a:rPr lang="fr-FR" b="0" i="0" dirty="0">
                <a:solidFill>
                  <a:srgbClr val="000000"/>
                </a:solidFill>
                <a:effectLst/>
                <a:latin typeface="Open Sans"/>
              </a:rPr>
              <a:t> </a:t>
            </a:r>
            <a:r>
              <a:rPr lang="fr-FR" b="0" i="0" dirty="0" err="1">
                <a:solidFill>
                  <a:srgbClr val="000000"/>
                </a:solidFill>
                <a:effectLst/>
                <a:latin typeface="Open Sans"/>
              </a:rPr>
              <a:t>dolores</a:t>
            </a:r>
            <a:r>
              <a:rPr lang="fr-FR" b="0" i="0" dirty="0">
                <a:solidFill>
                  <a:srgbClr val="000000"/>
                </a:solidFill>
                <a:effectLst/>
                <a:latin typeface="Open Sans"/>
              </a:rPr>
              <a:t> </a:t>
            </a:r>
            <a:r>
              <a:rPr lang="fr-FR" b="0" i="0" dirty="0" err="1">
                <a:solidFill>
                  <a:srgbClr val="000000"/>
                </a:solidFill>
                <a:effectLst/>
                <a:latin typeface="Open Sans"/>
              </a:rPr>
              <a:t>eos</a:t>
            </a:r>
            <a:r>
              <a:rPr lang="fr-FR" b="0" i="0" dirty="0">
                <a:solidFill>
                  <a:srgbClr val="000000"/>
                </a:solidFill>
                <a:effectLst/>
                <a:latin typeface="Open Sans"/>
              </a:rPr>
              <a:t> qui </a:t>
            </a:r>
            <a:r>
              <a:rPr lang="fr-FR" b="0" i="0" dirty="0" err="1">
                <a:solidFill>
                  <a:srgbClr val="000000"/>
                </a:solidFill>
                <a:effectLst/>
                <a:latin typeface="Open Sans"/>
              </a:rPr>
              <a:t>ratione</a:t>
            </a:r>
            <a:r>
              <a:rPr lang="fr-FR" b="0" i="0" dirty="0">
                <a:solidFill>
                  <a:srgbClr val="000000"/>
                </a:solidFill>
                <a:effectLst/>
                <a:latin typeface="Open Sans"/>
              </a:rPr>
              <a:t> </a:t>
            </a:r>
            <a:r>
              <a:rPr lang="fr-FR" b="0" i="0" dirty="0" err="1">
                <a:solidFill>
                  <a:srgbClr val="000000"/>
                </a:solidFill>
                <a:effectLst/>
                <a:latin typeface="Open Sans"/>
              </a:rPr>
              <a:t>voluptatem</a:t>
            </a:r>
            <a:r>
              <a:rPr lang="fr-FR" b="0" i="0" dirty="0">
                <a:solidFill>
                  <a:srgbClr val="000000"/>
                </a:solidFill>
                <a:effectLst/>
                <a:latin typeface="Open Sans"/>
              </a:rPr>
              <a:t> </a:t>
            </a:r>
            <a:r>
              <a:rPr lang="fr-FR" b="0" i="0" dirty="0" err="1">
                <a:solidFill>
                  <a:srgbClr val="000000"/>
                </a:solidFill>
                <a:effectLst/>
                <a:latin typeface="Open Sans"/>
              </a:rPr>
              <a:t>sequi</a:t>
            </a:r>
            <a:r>
              <a:rPr lang="fr-FR" b="0" i="0" dirty="0">
                <a:solidFill>
                  <a:srgbClr val="000000"/>
                </a:solidFill>
                <a:effectLst/>
                <a:latin typeface="Open Sans"/>
              </a:rPr>
              <a:t> </a:t>
            </a:r>
            <a:r>
              <a:rPr lang="fr-FR" b="0" i="0" dirty="0" err="1">
                <a:solidFill>
                  <a:srgbClr val="000000"/>
                </a:solidFill>
                <a:effectLst/>
                <a:latin typeface="Open Sans"/>
              </a:rPr>
              <a:t>nesciunt</a:t>
            </a:r>
            <a:r>
              <a:rPr lang="fr-FR" b="0" i="0" dirty="0">
                <a:solidFill>
                  <a:srgbClr val="000000"/>
                </a:solidFill>
                <a:effectLst/>
                <a:latin typeface="Open Sans"/>
              </a:rPr>
              <a:t>. </a:t>
            </a:r>
            <a:r>
              <a:rPr lang="fr-FR" b="0" i="0" dirty="0" err="1">
                <a:solidFill>
                  <a:srgbClr val="000000"/>
                </a:solidFill>
                <a:effectLst/>
                <a:latin typeface="Open Sans"/>
              </a:rPr>
              <a:t>Neque</a:t>
            </a:r>
            <a:r>
              <a:rPr lang="fr-FR" b="0" i="0" dirty="0">
                <a:solidFill>
                  <a:srgbClr val="000000"/>
                </a:solidFill>
                <a:effectLst/>
                <a:latin typeface="Open Sans"/>
              </a:rPr>
              <a:t> </a:t>
            </a:r>
            <a:r>
              <a:rPr lang="fr-FR" b="0" i="0" dirty="0" err="1">
                <a:solidFill>
                  <a:srgbClr val="000000"/>
                </a:solidFill>
                <a:effectLst/>
                <a:latin typeface="Open Sans"/>
              </a:rPr>
              <a:t>porro</a:t>
            </a:r>
            <a:r>
              <a:rPr lang="fr-FR" b="0" i="0" dirty="0">
                <a:solidFill>
                  <a:srgbClr val="000000"/>
                </a:solidFill>
                <a:effectLst/>
                <a:latin typeface="Open Sans"/>
              </a:rPr>
              <a:t> </a:t>
            </a:r>
            <a:r>
              <a:rPr lang="fr-FR" b="0" i="0" dirty="0" err="1">
                <a:solidFill>
                  <a:srgbClr val="000000"/>
                </a:solidFill>
                <a:effectLst/>
                <a:latin typeface="Open Sans"/>
              </a:rPr>
              <a:t>quisquam</a:t>
            </a:r>
            <a:r>
              <a:rPr lang="fr-FR" b="0" i="0" dirty="0">
                <a:solidFill>
                  <a:srgbClr val="000000"/>
                </a:solidFill>
                <a:effectLst/>
                <a:latin typeface="Open Sans"/>
              </a:rPr>
              <a:t> est, qui </a:t>
            </a:r>
            <a:r>
              <a:rPr lang="fr-FR" b="0" i="0" dirty="0" err="1">
                <a:solidFill>
                  <a:srgbClr val="000000"/>
                </a:solidFill>
                <a:effectLst/>
                <a:latin typeface="Open Sans"/>
              </a:rPr>
              <a:t>dolorem</a:t>
            </a:r>
            <a:r>
              <a:rPr lang="fr-FR" b="0" i="0" dirty="0">
                <a:solidFill>
                  <a:srgbClr val="000000"/>
                </a:solidFill>
                <a:effectLst/>
                <a:latin typeface="Open Sans"/>
              </a:rPr>
              <a:t> ipsum quia </a:t>
            </a:r>
            <a:r>
              <a:rPr lang="fr-FR" b="0" i="0" dirty="0" err="1">
                <a:solidFill>
                  <a:srgbClr val="000000"/>
                </a:solidFill>
                <a:effectLst/>
                <a:latin typeface="Open Sans"/>
              </a:rPr>
              <a:t>dolor</a:t>
            </a:r>
            <a:r>
              <a:rPr lang="fr-FR" b="0" i="0" dirty="0">
                <a:solidFill>
                  <a:srgbClr val="000000"/>
                </a:solidFill>
                <a:effectLst/>
                <a:latin typeface="Open Sans"/>
              </a:rPr>
              <a:t> </a:t>
            </a:r>
            <a:r>
              <a:rPr lang="fr-FR" b="0" i="0" dirty="0" err="1">
                <a:solidFill>
                  <a:srgbClr val="000000"/>
                </a:solidFill>
                <a:effectLst/>
                <a:latin typeface="Open Sans"/>
              </a:rPr>
              <a:t>sit</a:t>
            </a:r>
            <a:r>
              <a:rPr lang="fr-FR" b="0" i="0" dirty="0">
                <a:solidFill>
                  <a:srgbClr val="000000"/>
                </a:solidFill>
                <a:effectLst/>
                <a:latin typeface="Open Sans"/>
              </a:rPr>
              <a:t> </a:t>
            </a:r>
            <a:r>
              <a:rPr lang="fr-FR" b="0" i="0" dirty="0" err="1">
                <a:solidFill>
                  <a:srgbClr val="000000"/>
                </a:solidFill>
                <a:effectLst/>
                <a:latin typeface="Open Sans"/>
              </a:rPr>
              <a:t>amet</a:t>
            </a:r>
            <a:r>
              <a:rPr lang="fr-FR" b="0" i="0" dirty="0">
                <a:solidFill>
                  <a:srgbClr val="000000"/>
                </a:solidFill>
                <a:effectLst/>
                <a:latin typeface="Open Sans"/>
              </a:rPr>
              <a:t>, </a:t>
            </a:r>
            <a:r>
              <a:rPr lang="fr-FR" b="0" i="0" dirty="0" err="1">
                <a:solidFill>
                  <a:srgbClr val="000000"/>
                </a:solidFill>
                <a:effectLst/>
                <a:latin typeface="Open Sans"/>
              </a:rPr>
              <a:t>consectetur</a:t>
            </a:r>
            <a:r>
              <a:rPr lang="fr-FR" b="0" i="0" dirty="0">
                <a:solidFill>
                  <a:srgbClr val="000000"/>
                </a:solidFill>
                <a:effectLst/>
                <a:latin typeface="Open Sans"/>
              </a:rPr>
              <a:t>, </a:t>
            </a:r>
            <a:r>
              <a:rPr lang="fr-FR" b="0" i="0" dirty="0" err="1">
                <a:solidFill>
                  <a:srgbClr val="000000"/>
                </a:solidFill>
                <a:effectLst/>
                <a:latin typeface="Open Sans"/>
              </a:rPr>
              <a:t>adipisci</a:t>
            </a:r>
            <a:r>
              <a:rPr lang="fr-FR" b="0" i="0" dirty="0">
                <a:solidFill>
                  <a:srgbClr val="000000"/>
                </a:solidFill>
                <a:effectLst/>
                <a:latin typeface="Open Sans"/>
              </a:rPr>
              <a:t> </a:t>
            </a:r>
            <a:r>
              <a:rPr lang="fr-FR" b="0" i="0" dirty="0" err="1">
                <a:solidFill>
                  <a:srgbClr val="000000"/>
                </a:solidFill>
                <a:effectLst/>
                <a:latin typeface="Open Sans"/>
              </a:rPr>
              <a:t>velit</a:t>
            </a:r>
            <a:r>
              <a:rPr lang="fr-FR" b="0" i="0" dirty="0">
                <a:solidFill>
                  <a:srgbClr val="000000"/>
                </a:solidFill>
                <a:effectLst/>
                <a:latin typeface="Open Sans"/>
              </a:rPr>
              <a:t>, </a:t>
            </a:r>
            <a:r>
              <a:rPr lang="fr-FR" b="0" i="0" dirty="0" err="1">
                <a:solidFill>
                  <a:srgbClr val="000000"/>
                </a:solidFill>
                <a:effectLst/>
                <a:latin typeface="Open Sans"/>
              </a:rPr>
              <a:t>sed</a:t>
            </a:r>
            <a:r>
              <a:rPr lang="fr-FR" b="0" i="0" dirty="0">
                <a:solidFill>
                  <a:srgbClr val="000000"/>
                </a:solidFill>
                <a:effectLst/>
                <a:latin typeface="Open Sans"/>
              </a:rPr>
              <a:t> quia non </a:t>
            </a:r>
            <a:r>
              <a:rPr lang="fr-FR" b="0" i="0" dirty="0" err="1">
                <a:solidFill>
                  <a:srgbClr val="000000"/>
                </a:solidFill>
                <a:effectLst/>
                <a:latin typeface="Open Sans"/>
              </a:rPr>
              <a:t>numquam</a:t>
            </a:r>
            <a:r>
              <a:rPr lang="fr-FR" b="0" i="0" dirty="0">
                <a:solidFill>
                  <a:srgbClr val="000000"/>
                </a:solidFill>
                <a:effectLst/>
                <a:latin typeface="Open Sans"/>
              </a:rPr>
              <a:t> </a:t>
            </a:r>
            <a:r>
              <a:rPr lang="fr-FR" b="0" i="0" dirty="0" err="1">
                <a:solidFill>
                  <a:srgbClr val="000000"/>
                </a:solidFill>
                <a:effectLst/>
                <a:latin typeface="Open Sans"/>
              </a:rPr>
              <a:t>eius</a:t>
            </a:r>
            <a:r>
              <a:rPr lang="fr-FR" b="0" i="0" dirty="0">
                <a:solidFill>
                  <a:srgbClr val="000000"/>
                </a:solidFill>
                <a:effectLst/>
                <a:latin typeface="Open Sans"/>
              </a:rPr>
              <a:t> </a:t>
            </a:r>
            <a:r>
              <a:rPr lang="fr-FR" b="0" i="0" dirty="0" err="1">
                <a:solidFill>
                  <a:srgbClr val="000000"/>
                </a:solidFill>
                <a:effectLst/>
                <a:latin typeface="Open Sans"/>
              </a:rPr>
              <a:t>modi</a:t>
            </a:r>
            <a:r>
              <a:rPr lang="fr-FR" b="0" i="0" dirty="0">
                <a:solidFill>
                  <a:srgbClr val="000000"/>
                </a:solidFill>
                <a:effectLst/>
                <a:latin typeface="Open Sans"/>
              </a:rPr>
              <a:t> </a:t>
            </a:r>
            <a:r>
              <a:rPr lang="fr-FR" b="0" i="0" dirty="0" err="1">
                <a:solidFill>
                  <a:srgbClr val="000000"/>
                </a:solidFill>
                <a:effectLst/>
                <a:latin typeface="Open Sans"/>
              </a:rPr>
              <a:t>tempora</a:t>
            </a:r>
            <a:r>
              <a:rPr lang="fr-FR" b="0" i="0" dirty="0">
                <a:solidFill>
                  <a:srgbClr val="000000"/>
                </a:solidFill>
                <a:effectLst/>
                <a:latin typeface="Open Sans"/>
              </a:rPr>
              <a:t> </a:t>
            </a:r>
            <a:r>
              <a:rPr lang="fr-FR" b="0" i="0" dirty="0" err="1">
                <a:solidFill>
                  <a:srgbClr val="000000"/>
                </a:solidFill>
                <a:effectLst/>
                <a:latin typeface="Open Sans"/>
              </a:rPr>
              <a:t>incidunt</a:t>
            </a:r>
            <a:r>
              <a:rPr lang="fr-FR" b="0" i="0" dirty="0">
                <a:solidFill>
                  <a:srgbClr val="000000"/>
                </a:solidFill>
                <a:effectLst/>
                <a:latin typeface="Open Sans"/>
              </a:rPr>
              <a:t> ut </a:t>
            </a:r>
            <a:r>
              <a:rPr lang="fr-FR" b="0" i="0" dirty="0" err="1">
                <a:solidFill>
                  <a:srgbClr val="000000"/>
                </a:solidFill>
                <a:effectLst/>
                <a:latin typeface="Open Sans"/>
              </a:rPr>
              <a:t>labore</a:t>
            </a:r>
            <a:r>
              <a:rPr lang="fr-FR" b="0" i="0" dirty="0">
                <a:solidFill>
                  <a:srgbClr val="000000"/>
                </a:solidFill>
                <a:effectLst/>
                <a:latin typeface="Open Sans"/>
              </a:rPr>
              <a:t> et </a:t>
            </a:r>
            <a:r>
              <a:rPr lang="fr-FR" b="0" i="0" dirty="0" err="1">
                <a:solidFill>
                  <a:srgbClr val="000000"/>
                </a:solidFill>
                <a:effectLst/>
                <a:latin typeface="Open Sans"/>
              </a:rPr>
              <a:t>dolore</a:t>
            </a:r>
            <a:r>
              <a:rPr lang="fr-FR" b="0" i="0" dirty="0">
                <a:solidFill>
                  <a:srgbClr val="000000"/>
                </a:solidFill>
                <a:effectLst/>
                <a:latin typeface="Open Sans"/>
              </a:rPr>
              <a:t> </a:t>
            </a:r>
            <a:r>
              <a:rPr lang="fr-FR" b="0" i="0" dirty="0" err="1">
                <a:solidFill>
                  <a:srgbClr val="000000"/>
                </a:solidFill>
                <a:effectLst/>
                <a:latin typeface="Open Sans"/>
              </a:rPr>
              <a:t>magnam</a:t>
            </a:r>
            <a:r>
              <a:rPr lang="fr-FR" b="0" i="0" dirty="0">
                <a:solidFill>
                  <a:srgbClr val="000000"/>
                </a:solidFill>
                <a:effectLst/>
                <a:latin typeface="Open Sans"/>
              </a:rPr>
              <a:t> </a:t>
            </a:r>
            <a:r>
              <a:rPr lang="fr-FR" b="0" i="0" dirty="0" err="1">
                <a:solidFill>
                  <a:srgbClr val="000000"/>
                </a:solidFill>
                <a:effectLst/>
                <a:latin typeface="Open Sans"/>
              </a:rPr>
              <a:t>aliquam</a:t>
            </a:r>
            <a:r>
              <a:rPr lang="fr-FR" b="0" i="0" dirty="0">
                <a:solidFill>
                  <a:srgbClr val="000000"/>
                </a:solidFill>
                <a:effectLst/>
                <a:latin typeface="Open Sans"/>
              </a:rPr>
              <a:t> </a:t>
            </a:r>
            <a:r>
              <a:rPr lang="fr-FR" b="0" i="0" dirty="0" err="1">
                <a:solidFill>
                  <a:srgbClr val="000000"/>
                </a:solidFill>
                <a:effectLst/>
                <a:latin typeface="Open Sans"/>
              </a:rPr>
              <a:t>quaerat</a:t>
            </a:r>
            <a:r>
              <a:rPr lang="fr-FR" b="0" i="0" dirty="0">
                <a:solidFill>
                  <a:srgbClr val="000000"/>
                </a:solidFill>
                <a:effectLst/>
                <a:latin typeface="Open Sans"/>
              </a:rPr>
              <a:t> </a:t>
            </a:r>
            <a:r>
              <a:rPr lang="fr-FR" b="0" i="0" dirty="0" err="1">
                <a:solidFill>
                  <a:srgbClr val="000000"/>
                </a:solidFill>
                <a:effectLst/>
                <a:latin typeface="Open Sans"/>
              </a:rPr>
              <a:t>voluptatem</a:t>
            </a:r>
            <a:r>
              <a:rPr lang="fr-FR" b="0" i="0" dirty="0">
                <a:solidFill>
                  <a:srgbClr val="000000"/>
                </a:solidFill>
                <a:effectLst/>
                <a:latin typeface="Open Sans"/>
              </a:rPr>
              <a:t>. Ut </a:t>
            </a:r>
            <a:r>
              <a:rPr lang="fr-FR" b="0" i="0" dirty="0" err="1">
                <a:solidFill>
                  <a:srgbClr val="000000"/>
                </a:solidFill>
                <a:effectLst/>
                <a:latin typeface="Open Sans"/>
              </a:rPr>
              <a:t>enim</a:t>
            </a:r>
            <a:r>
              <a:rPr lang="fr-FR" b="0" i="0" dirty="0">
                <a:solidFill>
                  <a:srgbClr val="000000"/>
                </a:solidFill>
                <a:effectLst/>
                <a:latin typeface="Open Sans"/>
              </a:rPr>
              <a:t> ad minima </a:t>
            </a:r>
            <a:r>
              <a:rPr lang="fr-FR" b="0" i="0" dirty="0" err="1">
                <a:solidFill>
                  <a:srgbClr val="000000"/>
                </a:solidFill>
                <a:effectLst/>
                <a:latin typeface="Open Sans"/>
              </a:rPr>
              <a:t>veniam</a:t>
            </a:r>
            <a:r>
              <a:rPr lang="fr-FR" b="0" i="0" dirty="0">
                <a:solidFill>
                  <a:srgbClr val="000000"/>
                </a:solidFill>
                <a:effectLst/>
                <a:latin typeface="Open Sans"/>
              </a:rPr>
              <a:t>, </a:t>
            </a:r>
            <a:r>
              <a:rPr lang="fr-FR" b="0" i="0" dirty="0" err="1">
                <a:solidFill>
                  <a:srgbClr val="000000"/>
                </a:solidFill>
                <a:effectLst/>
                <a:latin typeface="Open Sans"/>
              </a:rPr>
              <a:t>quis</a:t>
            </a:r>
            <a:r>
              <a:rPr lang="fr-FR" b="0" i="0" dirty="0">
                <a:solidFill>
                  <a:srgbClr val="000000"/>
                </a:solidFill>
                <a:effectLst/>
                <a:latin typeface="Open Sans"/>
              </a:rPr>
              <a:t> nostrum </a:t>
            </a:r>
            <a:r>
              <a:rPr lang="fr-FR" b="0" i="0" dirty="0" err="1">
                <a:solidFill>
                  <a:srgbClr val="000000"/>
                </a:solidFill>
                <a:effectLst/>
                <a:latin typeface="Open Sans"/>
              </a:rPr>
              <a:t>exercitationem</a:t>
            </a:r>
            <a:r>
              <a:rPr lang="fr-FR" b="0" i="0" dirty="0">
                <a:solidFill>
                  <a:srgbClr val="000000"/>
                </a:solidFill>
                <a:effectLst/>
                <a:latin typeface="Open Sans"/>
              </a:rPr>
              <a:t> </a:t>
            </a:r>
            <a:r>
              <a:rPr lang="fr-FR" b="0" i="0" dirty="0" err="1">
                <a:solidFill>
                  <a:srgbClr val="000000"/>
                </a:solidFill>
                <a:effectLst/>
                <a:latin typeface="Open Sans"/>
              </a:rPr>
              <a:t>ullam</a:t>
            </a:r>
            <a:r>
              <a:rPr lang="fr-FR" b="0" i="0" dirty="0">
                <a:solidFill>
                  <a:srgbClr val="000000"/>
                </a:solidFill>
                <a:effectLst/>
                <a:latin typeface="Open Sans"/>
              </a:rPr>
              <a:t> corporis </a:t>
            </a:r>
            <a:r>
              <a:rPr lang="fr-FR" b="0" i="0" dirty="0" err="1">
                <a:solidFill>
                  <a:srgbClr val="000000"/>
                </a:solidFill>
                <a:effectLst/>
                <a:latin typeface="Open Sans"/>
              </a:rPr>
              <a:t>suscipit</a:t>
            </a:r>
            <a:r>
              <a:rPr lang="fr-FR" b="0" i="0" dirty="0">
                <a:solidFill>
                  <a:srgbClr val="000000"/>
                </a:solidFill>
                <a:effectLst/>
                <a:latin typeface="Open Sans"/>
              </a:rPr>
              <a:t> </a:t>
            </a:r>
            <a:r>
              <a:rPr lang="fr-FR" b="0" i="0" dirty="0" err="1">
                <a:solidFill>
                  <a:srgbClr val="000000"/>
                </a:solidFill>
                <a:effectLst/>
                <a:latin typeface="Open Sans"/>
              </a:rPr>
              <a:t>laboriosam</a:t>
            </a:r>
            <a:r>
              <a:rPr lang="fr-FR" b="0" i="0" dirty="0">
                <a:solidFill>
                  <a:srgbClr val="000000"/>
                </a:solidFill>
                <a:effectLst/>
                <a:latin typeface="Open Sans"/>
              </a:rPr>
              <a:t>, </a:t>
            </a:r>
            <a:r>
              <a:rPr lang="fr-FR" b="0" i="0" dirty="0" err="1">
                <a:solidFill>
                  <a:srgbClr val="000000"/>
                </a:solidFill>
                <a:effectLst/>
                <a:latin typeface="Open Sans"/>
              </a:rPr>
              <a:t>nisi</a:t>
            </a:r>
            <a:r>
              <a:rPr lang="fr-FR" b="0" i="0" dirty="0">
                <a:solidFill>
                  <a:srgbClr val="000000"/>
                </a:solidFill>
                <a:effectLst/>
                <a:latin typeface="Open Sans"/>
              </a:rPr>
              <a:t> ut </a:t>
            </a:r>
            <a:r>
              <a:rPr lang="fr-FR" b="0" i="0" dirty="0" err="1">
                <a:solidFill>
                  <a:srgbClr val="000000"/>
                </a:solidFill>
                <a:effectLst/>
                <a:latin typeface="Open Sans"/>
              </a:rPr>
              <a:t>aliquid</a:t>
            </a:r>
            <a:r>
              <a:rPr lang="fr-FR" b="0" i="0" dirty="0">
                <a:solidFill>
                  <a:srgbClr val="000000"/>
                </a:solidFill>
                <a:effectLst/>
                <a:latin typeface="Open Sans"/>
              </a:rPr>
              <a:t> ex </a:t>
            </a:r>
            <a:r>
              <a:rPr lang="fr-FR" b="0" i="0" dirty="0" err="1">
                <a:solidFill>
                  <a:srgbClr val="000000"/>
                </a:solidFill>
                <a:effectLst/>
                <a:latin typeface="Open Sans"/>
              </a:rPr>
              <a:t>ea</a:t>
            </a:r>
            <a:r>
              <a:rPr lang="fr-FR" b="0" i="0" dirty="0">
                <a:solidFill>
                  <a:srgbClr val="000000"/>
                </a:solidFill>
                <a:effectLst/>
                <a:latin typeface="Open Sans"/>
              </a:rPr>
              <a:t> </a:t>
            </a:r>
            <a:r>
              <a:rPr lang="fr-FR" b="0" i="0" dirty="0" err="1">
                <a:solidFill>
                  <a:srgbClr val="000000"/>
                </a:solidFill>
                <a:effectLst/>
                <a:latin typeface="Open Sans"/>
              </a:rPr>
              <a:t>commodi</a:t>
            </a:r>
            <a:r>
              <a:rPr lang="fr-FR" b="0" i="0" dirty="0">
                <a:solidFill>
                  <a:srgbClr val="000000"/>
                </a:solidFill>
                <a:effectLst/>
                <a:latin typeface="Open Sans"/>
              </a:rPr>
              <a:t> </a:t>
            </a:r>
            <a:r>
              <a:rPr lang="fr-FR" b="0" i="0" dirty="0" err="1">
                <a:solidFill>
                  <a:srgbClr val="000000"/>
                </a:solidFill>
                <a:effectLst/>
                <a:latin typeface="Open Sans"/>
              </a:rPr>
              <a:t>consequatur</a:t>
            </a:r>
            <a:r>
              <a:rPr lang="fr-FR" b="0" i="0" dirty="0">
                <a:solidFill>
                  <a:srgbClr val="000000"/>
                </a:solidFill>
                <a:effectLst/>
                <a:latin typeface="Open Sans"/>
              </a:rPr>
              <a:t>? </a:t>
            </a:r>
            <a:r>
              <a:rPr lang="fr-FR" b="0" i="0" dirty="0" err="1">
                <a:solidFill>
                  <a:srgbClr val="000000"/>
                </a:solidFill>
                <a:effectLst/>
                <a:latin typeface="Open Sans"/>
              </a:rPr>
              <a:t>Quis</a:t>
            </a:r>
            <a:r>
              <a:rPr lang="fr-FR" b="0" i="0" dirty="0">
                <a:solidFill>
                  <a:srgbClr val="000000"/>
                </a:solidFill>
                <a:effectLst/>
                <a:latin typeface="Open Sans"/>
              </a:rPr>
              <a:t> </a:t>
            </a:r>
            <a:r>
              <a:rPr lang="fr-FR" b="0" i="0" dirty="0" err="1">
                <a:solidFill>
                  <a:srgbClr val="000000"/>
                </a:solidFill>
                <a:effectLst/>
                <a:latin typeface="Open Sans"/>
              </a:rPr>
              <a:t>autem</a:t>
            </a:r>
            <a:r>
              <a:rPr lang="fr-FR" b="0" i="0" dirty="0">
                <a:solidFill>
                  <a:srgbClr val="000000"/>
                </a:solidFill>
                <a:effectLst/>
                <a:latin typeface="Open Sans"/>
              </a:rPr>
              <a:t> </a:t>
            </a:r>
            <a:r>
              <a:rPr lang="fr-FR" b="0" i="0" dirty="0" err="1">
                <a:solidFill>
                  <a:srgbClr val="000000"/>
                </a:solidFill>
                <a:effectLst/>
                <a:latin typeface="Open Sans"/>
              </a:rPr>
              <a:t>vel</a:t>
            </a:r>
            <a:r>
              <a:rPr lang="fr-FR" b="0" i="0" dirty="0">
                <a:solidFill>
                  <a:srgbClr val="000000"/>
                </a:solidFill>
                <a:effectLst/>
                <a:latin typeface="Open Sans"/>
              </a:rPr>
              <a:t> </a:t>
            </a:r>
            <a:r>
              <a:rPr lang="fr-FR" b="0" i="0" dirty="0" err="1">
                <a:solidFill>
                  <a:srgbClr val="000000"/>
                </a:solidFill>
                <a:effectLst/>
                <a:latin typeface="Open Sans"/>
              </a:rPr>
              <a:t>eum</a:t>
            </a:r>
            <a:r>
              <a:rPr lang="fr-FR" b="0" i="0" dirty="0">
                <a:solidFill>
                  <a:srgbClr val="000000"/>
                </a:solidFill>
                <a:effectLst/>
                <a:latin typeface="Open Sans"/>
              </a:rPr>
              <a:t> </a:t>
            </a:r>
            <a:r>
              <a:rPr lang="fr-FR" b="0" i="0" dirty="0" err="1">
                <a:solidFill>
                  <a:srgbClr val="000000"/>
                </a:solidFill>
                <a:effectLst/>
                <a:latin typeface="Open Sans"/>
              </a:rPr>
              <a:t>iure</a:t>
            </a:r>
            <a:r>
              <a:rPr lang="fr-FR" b="0" i="0" dirty="0">
                <a:solidFill>
                  <a:srgbClr val="000000"/>
                </a:solidFill>
                <a:effectLst/>
                <a:latin typeface="Open Sans"/>
              </a:rPr>
              <a:t> </a:t>
            </a:r>
            <a:r>
              <a:rPr lang="fr-FR" b="0" i="0" dirty="0" err="1">
                <a:solidFill>
                  <a:srgbClr val="000000"/>
                </a:solidFill>
                <a:effectLst/>
                <a:latin typeface="Open Sans"/>
              </a:rPr>
              <a:t>reprehenderit</a:t>
            </a:r>
            <a:r>
              <a:rPr lang="fr-FR" b="0" i="0" dirty="0">
                <a:solidFill>
                  <a:srgbClr val="000000"/>
                </a:solidFill>
                <a:effectLst/>
                <a:latin typeface="Open Sans"/>
              </a:rPr>
              <a:t> qui in </a:t>
            </a:r>
            <a:r>
              <a:rPr lang="fr-FR" b="0" i="0" dirty="0" err="1">
                <a:solidFill>
                  <a:srgbClr val="000000"/>
                </a:solidFill>
                <a:effectLst/>
                <a:latin typeface="Open Sans"/>
              </a:rPr>
              <a:t>ea</a:t>
            </a:r>
            <a:r>
              <a:rPr lang="fr-FR" b="0" i="0" dirty="0">
                <a:solidFill>
                  <a:srgbClr val="000000"/>
                </a:solidFill>
                <a:effectLst/>
                <a:latin typeface="Open Sans"/>
              </a:rPr>
              <a:t> </a:t>
            </a:r>
            <a:r>
              <a:rPr lang="fr-FR" b="0" i="0" dirty="0" err="1">
                <a:solidFill>
                  <a:srgbClr val="000000"/>
                </a:solidFill>
                <a:effectLst/>
                <a:latin typeface="Open Sans"/>
              </a:rPr>
              <a:t>voluptate</a:t>
            </a:r>
            <a:r>
              <a:rPr lang="fr-FR" b="0" i="0" dirty="0">
                <a:solidFill>
                  <a:srgbClr val="000000"/>
                </a:solidFill>
                <a:effectLst/>
                <a:latin typeface="Open Sans"/>
              </a:rPr>
              <a:t> </a:t>
            </a:r>
            <a:r>
              <a:rPr lang="fr-FR" b="0" i="0" dirty="0" err="1">
                <a:solidFill>
                  <a:srgbClr val="000000"/>
                </a:solidFill>
                <a:effectLst/>
                <a:latin typeface="Open Sans"/>
              </a:rPr>
              <a:t>velit</a:t>
            </a:r>
            <a:r>
              <a:rPr lang="fr-FR" b="0" i="0" dirty="0">
                <a:solidFill>
                  <a:srgbClr val="000000"/>
                </a:solidFill>
                <a:effectLst/>
                <a:latin typeface="Open Sans"/>
              </a:rPr>
              <a:t> esse </a:t>
            </a:r>
            <a:r>
              <a:rPr lang="fr-FR" b="0" i="0" dirty="0" err="1">
                <a:solidFill>
                  <a:srgbClr val="000000"/>
                </a:solidFill>
                <a:effectLst/>
                <a:latin typeface="Open Sans"/>
              </a:rPr>
              <a:t>quam</a:t>
            </a:r>
            <a:r>
              <a:rPr lang="fr-FR" b="0" i="0" dirty="0">
                <a:solidFill>
                  <a:srgbClr val="000000"/>
                </a:solidFill>
                <a:effectLst/>
                <a:latin typeface="Open Sans"/>
              </a:rPr>
              <a:t> nihil </a:t>
            </a:r>
            <a:r>
              <a:rPr lang="fr-FR" b="0" i="0" dirty="0" err="1">
                <a:solidFill>
                  <a:srgbClr val="000000"/>
                </a:solidFill>
                <a:effectLst/>
                <a:latin typeface="Open Sans"/>
              </a:rPr>
              <a:t>molestiae</a:t>
            </a:r>
            <a:r>
              <a:rPr lang="fr-FR" b="0" i="0" dirty="0">
                <a:solidFill>
                  <a:srgbClr val="000000"/>
                </a:solidFill>
                <a:effectLst/>
                <a:latin typeface="Open Sans"/>
              </a:rPr>
              <a:t> </a:t>
            </a:r>
            <a:r>
              <a:rPr lang="fr-FR" b="0" i="0" dirty="0" err="1">
                <a:solidFill>
                  <a:srgbClr val="000000"/>
                </a:solidFill>
                <a:effectLst/>
                <a:latin typeface="Open Sans"/>
              </a:rPr>
              <a:t>consequatur</a:t>
            </a:r>
            <a:r>
              <a:rPr lang="fr-FR" b="0" i="0" dirty="0">
                <a:solidFill>
                  <a:srgbClr val="000000"/>
                </a:solidFill>
                <a:effectLst/>
                <a:latin typeface="Open Sans"/>
              </a:rPr>
              <a:t>, </a:t>
            </a:r>
            <a:r>
              <a:rPr lang="fr-FR" b="0" i="0" dirty="0" err="1">
                <a:solidFill>
                  <a:srgbClr val="000000"/>
                </a:solidFill>
                <a:effectLst/>
                <a:latin typeface="Open Sans"/>
              </a:rPr>
              <a:t>vel</a:t>
            </a:r>
            <a:r>
              <a:rPr lang="fr-FR" b="0" i="0" dirty="0">
                <a:solidFill>
                  <a:srgbClr val="000000"/>
                </a:solidFill>
                <a:effectLst/>
                <a:latin typeface="Open Sans"/>
              </a:rPr>
              <a:t> </a:t>
            </a:r>
            <a:r>
              <a:rPr lang="fr-FR" b="0" i="0" dirty="0" err="1">
                <a:solidFill>
                  <a:srgbClr val="000000"/>
                </a:solidFill>
                <a:effectLst/>
                <a:latin typeface="Open Sans"/>
              </a:rPr>
              <a:t>illum</a:t>
            </a:r>
            <a:r>
              <a:rPr lang="fr-FR" b="0" i="0" dirty="0">
                <a:solidFill>
                  <a:srgbClr val="000000"/>
                </a:solidFill>
                <a:effectLst/>
                <a:latin typeface="Open Sans"/>
              </a:rPr>
              <a:t> qui </a:t>
            </a:r>
            <a:r>
              <a:rPr lang="fr-FR" b="0" i="0" dirty="0" err="1">
                <a:solidFill>
                  <a:srgbClr val="000000"/>
                </a:solidFill>
                <a:effectLst/>
                <a:latin typeface="Open Sans"/>
              </a:rPr>
              <a:t>dolorem</a:t>
            </a:r>
            <a:r>
              <a:rPr lang="fr-FR" b="0" i="0" dirty="0">
                <a:solidFill>
                  <a:srgbClr val="000000"/>
                </a:solidFill>
                <a:effectLst/>
                <a:latin typeface="Open Sans"/>
              </a:rPr>
              <a:t> </a:t>
            </a:r>
            <a:r>
              <a:rPr lang="fr-FR" b="0" i="0" dirty="0" err="1">
                <a:solidFill>
                  <a:srgbClr val="000000"/>
                </a:solidFill>
                <a:effectLst/>
                <a:latin typeface="Open Sans"/>
              </a:rPr>
              <a:t>eum</a:t>
            </a:r>
            <a:r>
              <a:rPr lang="fr-FR" b="0" i="0" dirty="0">
                <a:solidFill>
                  <a:srgbClr val="000000"/>
                </a:solidFill>
                <a:effectLst/>
                <a:latin typeface="Open Sans"/>
              </a:rPr>
              <a:t> </a:t>
            </a:r>
            <a:r>
              <a:rPr lang="fr-FR" b="0" i="0" dirty="0" err="1">
                <a:solidFill>
                  <a:srgbClr val="000000"/>
                </a:solidFill>
                <a:effectLst/>
                <a:latin typeface="Open Sans"/>
              </a:rPr>
              <a:t>fugiat</a:t>
            </a:r>
            <a:r>
              <a:rPr lang="fr-FR" b="0" i="0" dirty="0">
                <a:solidFill>
                  <a:srgbClr val="000000"/>
                </a:solidFill>
                <a:effectLst/>
                <a:latin typeface="Open Sans"/>
              </a:rPr>
              <a:t> quo </a:t>
            </a:r>
            <a:r>
              <a:rPr lang="fr-FR" b="0" i="0" dirty="0" err="1">
                <a:solidFill>
                  <a:srgbClr val="000000"/>
                </a:solidFill>
                <a:effectLst/>
                <a:latin typeface="Open Sans"/>
              </a:rPr>
              <a:t>voluptas</a:t>
            </a:r>
            <a:r>
              <a:rPr lang="fr-FR" b="0" i="0" dirty="0">
                <a:solidFill>
                  <a:srgbClr val="000000"/>
                </a:solidFill>
                <a:effectLst/>
                <a:latin typeface="Open Sans"/>
              </a:rPr>
              <a:t> </a:t>
            </a:r>
            <a:r>
              <a:rPr lang="fr-FR" b="0" i="0" dirty="0" err="1">
                <a:solidFill>
                  <a:srgbClr val="000000"/>
                </a:solidFill>
                <a:effectLst/>
                <a:latin typeface="Open Sans"/>
              </a:rPr>
              <a:t>nulla</a:t>
            </a:r>
            <a:r>
              <a:rPr lang="fr-FR" b="0" i="0" dirty="0">
                <a:solidFill>
                  <a:srgbClr val="000000"/>
                </a:solidFill>
                <a:effectLst/>
                <a:latin typeface="Open Sans"/>
              </a:rPr>
              <a:t> </a:t>
            </a:r>
            <a:r>
              <a:rPr lang="fr-FR" b="0" i="0" dirty="0" err="1">
                <a:solidFill>
                  <a:srgbClr val="000000"/>
                </a:solidFill>
                <a:effectLst/>
                <a:latin typeface="Open Sans"/>
              </a:rPr>
              <a:t>pariatur</a:t>
            </a:r>
            <a:r>
              <a:rPr lang="fr-FR" b="0" i="0" dirty="0">
                <a:solidFill>
                  <a:srgbClr val="000000"/>
                </a:solidFill>
                <a:effectLst/>
                <a:latin typeface="Open Sans"/>
              </a:rPr>
              <a:t>?</a:t>
            </a:r>
            <a:endParaRPr lang="fr-FR" dirty="0"/>
          </a:p>
        </p:txBody>
      </p:sp>
      <p:sp>
        <p:nvSpPr>
          <p:cNvPr id="5" name="Espace réservé du pied de page 4">
            <a:extLst>
              <a:ext uri="{FF2B5EF4-FFF2-40B4-BE49-F238E27FC236}">
                <a16:creationId xmlns="" xmlns:a16="http://schemas.microsoft.com/office/drawing/2014/main" id="{FD2D60C1-F669-4074-8444-3C56E305AAEC}"/>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 xmlns:a16="http://schemas.microsoft.com/office/drawing/2014/main" id="{DCF0EF44-2D3E-4F72-9668-D7B17429E90F}"/>
              </a:ext>
            </a:extLst>
          </p:cNvPr>
          <p:cNvSpPr>
            <a:spLocks noGrp="1"/>
          </p:cNvSpPr>
          <p:nvPr>
            <p:ph type="sldNum" sz="quarter" idx="12"/>
          </p:nvPr>
        </p:nvSpPr>
        <p:spPr>
          <a:xfrm>
            <a:off x="8610600" y="6356350"/>
            <a:ext cx="2743200" cy="365125"/>
          </a:xfrm>
          <a:prstGeom prst="rect">
            <a:avLst/>
          </a:prstGeom>
        </p:spPr>
        <p:txBody>
          <a:bodyPr/>
          <a:lstStyle/>
          <a:p>
            <a:fld id="{1C480DE1-C683-49E9-8988-2205A76D4A03}" type="slidenum">
              <a:rPr lang="fr-FR" smtClean="0"/>
              <a:t>‹N°›</a:t>
            </a:fld>
            <a:endParaRPr lang="fr-FR"/>
          </a:p>
        </p:txBody>
      </p:sp>
      <p:sp>
        <p:nvSpPr>
          <p:cNvPr id="8" name="Espace réservé du texte 7">
            <a:extLst>
              <a:ext uri="{FF2B5EF4-FFF2-40B4-BE49-F238E27FC236}">
                <a16:creationId xmlns="" xmlns:a16="http://schemas.microsoft.com/office/drawing/2014/main" id="{8B3EA313-007B-4C5A-8334-DCBA8202816E}"/>
              </a:ext>
            </a:extLst>
          </p:cNvPr>
          <p:cNvSpPr>
            <a:spLocks noGrp="1"/>
          </p:cNvSpPr>
          <p:nvPr>
            <p:ph type="body" sz="quarter" idx="13" hasCustomPrompt="1"/>
          </p:nvPr>
        </p:nvSpPr>
        <p:spPr>
          <a:xfrm>
            <a:off x="3265034" y="116795"/>
            <a:ext cx="8694737" cy="528638"/>
          </a:xfrm>
          <a:prstGeom prst="rect">
            <a:avLst/>
          </a:prstGeom>
        </p:spPr>
        <p:txBody>
          <a:bodyPr anchor="ctr">
            <a:noAutofit/>
          </a:bodyPr>
          <a:lstStyle>
            <a:lvl1pPr marL="0" indent="0">
              <a:buNone/>
              <a:defRPr sz="2800">
                <a:solidFill>
                  <a:schemeClr val="bg1"/>
                </a:solidFill>
              </a:defRPr>
            </a:lvl1pPr>
          </a:lstStyle>
          <a:p>
            <a:pPr lvl="0"/>
            <a:r>
              <a:rPr lang="fr-FR" dirty="0"/>
              <a:t>TITLE OF THE SLIDE</a:t>
            </a:r>
          </a:p>
        </p:txBody>
      </p:sp>
    </p:spTree>
    <p:extLst>
      <p:ext uri="{BB962C8B-B14F-4D97-AF65-F5344CB8AC3E}">
        <p14:creationId xmlns:p14="http://schemas.microsoft.com/office/powerpoint/2010/main" val="1850549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64C91482-14C4-4C5C-BA11-0F110EC17F9F}"/>
              </a:ext>
            </a:extLst>
          </p:cNvPr>
          <p:cNvSpPr>
            <a:spLocks noGrp="1"/>
          </p:cNvSpPr>
          <p:nvPr>
            <p:ph type="ctrTitle" hasCustomPrompt="1"/>
          </p:nvPr>
        </p:nvSpPr>
        <p:spPr>
          <a:xfrm>
            <a:off x="324195" y="1082934"/>
            <a:ext cx="11269815" cy="420558"/>
          </a:xfrm>
          <a:prstGeom prst="rect">
            <a:avLst/>
          </a:prstGeom>
        </p:spPr>
        <p:txBody>
          <a:bodyPr anchor="ctr"/>
          <a:lstStyle>
            <a:lvl1pPr algn="l">
              <a:defRPr sz="2800"/>
            </a:lvl1pPr>
          </a:lstStyle>
          <a:p>
            <a:r>
              <a:rPr lang="fr-FR" dirty="0" err="1"/>
              <a:t>Title</a:t>
            </a:r>
            <a:endParaRPr lang="fr-FR" dirty="0"/>
          </a:p>
        </p:txBody>
      </p:sp>
      <p:sp>
        <p:nvSpPr>
          <p:cNvPr id="3" name="Sous-titre 2">
            <a:extLst>
              <a:ext uri="{FF2B5EF4-FFF2-40B4-BE49-F238E27FC236}">
                <a16:creationId xmlns="" xmlns:a16="http://schemas.microsoft.com/office/drawing/2014/main" id="{CC6E6408-C020-4683-91DC-9276D7D64AFF}"/>
              </a:ext>
            </a:extLst>
          </p:cNvPr>
          <p:cNvSpPr>
            <a:spLocks noGrp="1"/>
          </p:cNvSpPr>
          <p:nvPr>
            <p:ph type="subTitle" idx="1" hasCustomPrompt="1"/>
          </p:nvPr>
        </p:nvSpPr>
        <p:spPr>
          <a:xfrm>
            <a:off x="324195" y="1774162"/>
            <a:ext cx="11269814" cy="1631343"/>
          </a:xfrm>
          <a:prstGeom prst="rect">
            <a:avLst/>
          </a:prstGeom>
        </p:spPr>
        <p:txBody>
          <a:bodyPr/>
          <a:lstStyle>
            <a:lvl1pPr marL="285750" indent="-285750" algn="l">
              <a:buFontTx/>
              <a:buBlip>
                <a:blip r:embed="rId2"/>
              </a:buBlip>
              <a:defRPr lang="fr-FR" sz="2000" b="0" i="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b="0" i="0" dirty="0">
                <a:solidFill>
                  <a:srgbClr val="000000"/>
                </a:solidFill>
                <a:effectLst/>
                <a:latin typeface="Open Sans"/>
              </a:rPr>
              <a:t>Sed ut </a:t>
            </a:r>
            <a:r>
              <a:rPr lang="fr-FR" b="0" i="0" dirty="0" err="1">
                <a:solidFill>
                  <a:srgbClr val="000000"/>
                </a:solidFill>
                <a:effectLst/>
                <a:latin typeface="Open Sans"/>
              </a:rPr>
              <a:t>perspiciatis</a:t>
            </a:r>
            <a:r>
              <a:rPr lang="fr-FR" b="0" i="0" dirty="0">
                <a:solidFill>
                  <a:srgbClr val="000000"/>
                </a:solidFill>
                <a:effectLst/>
                <a:latin typeface="Open Sans"/>
              </a:rPr>
              <a:t> </a:t>
            </a:r>
            <a:r>
              <a:rPr lang="fr-FR" b="0" i="0" dirty="0" err="1">
                <a:solidFill>
                  <a:srgbClr val="000000"/>
                </a:solidFill>
                <a:effectLst/>
                <a:latin typeface="Open Sans"/>
              </a:rPr>
              <a:t>unde</a:t>
            </a:r>
            <a:r>
              <a:rPr lang="fr-FR" b="0" i="0" dirty="0">
                <a:solidFill>
                  <a:srgbClr val="000000"/>
                </a:solidFill>
                <a:effectLst/>
                <a:latin typeface="Open Sans"/>
              </a:rPr>
              <a:t> </a:t>
            </a:r>
            <a:r>
              <a:rPr lang="fr-FR" b="0" i="0" dirty="0" err="1">
                <a:solidFill>
                  <a:srgbClr val="000000"/>
                </a:solidFill>
                <a:effectLst/>
                <a:latin typeface="Open Sans"/>
              </a:rPr>
              <a:t>omnis</a:t>
            </a:r>
            <a:r>
              <a:rPr lang="fr-FR" b="0" i="0" dirty="0">
                <a:solidFill>
                  <a:srgbClr val="000000"/>
                </a:solidFill>
                <a:effectLst/>
                <a:latin typeface="Open Sans"/>
              </a:rPr>
              <a:t> </a:t>
            </a:r>
            <a:r>
              <a:rPr lang="fr-FR" b="0" i="0" dirty="0" err="1">
                <a:solidFill>
                  <a:srgbClr val="000000"/>
                </a:solidFill>
                <a:effectLst/>
                <a:latin typeface="Open Sans"/>
              </a:rPr>
              <a:t>iste</a:t>
            </a:r>
            <a:r>
              <a:rPr lang="fr-FR" b="0" i="0" dirty="0">
                <a:solidFill>
                  <a:srgbClr val="000000"/>
                </a:solidFill>
                <a:effectLst/>
                <a:latin typeface="Open Sans"/>
              </a:rPr>
              <a:t> </a:t>
            </a:r>
            <a:r>
              <a:rPr lang="fr-FR" b="0" i="0" dirty="0" err="1">
                <a:solidFill>
                  <a:srgbClr val="000000"/>
                </a:solidFill>
                <a:effectLst/>
                <a:latin typeface="Open Sans"/>
              </a:rPr>
              <a:t>natus</a:t>
            </a:r>
            <a:r>
              <a:rPr lang="fr-FR" b="0" i="0" dirty="0">
                <a:solidFill>
                  <a:srgbClr val="000000"/>
                </a:solidFill>
                <a:effectLst/>
                <a:latin typeface="Open Sans"/>
              </a:rPr>
              <a:t> </a:t>
            </a:r>
            <a:r>
              <a:rPr lang="fr-FR" b="0" i="0" dirty="0" err="1">
                <a:solidFill>
                  <a:srgbClr val="000000"/>
                </a:solidFill>
                <a:effectLst/>
                <a:latin typeface="Open Sans"/>
              </a:rPr>
              <a:t>error</a:t>
            </a:r>
            <a:r>
              <a:rPr lang="fr-FR" b="0" i="0" dirty="0">
                <a:solidFill>
                  <a:srgbClr val="000000"/>
                </a:solidFill>
                <a:effectLst/>
                <a:latin typeface="Open Sans"/>
              </a:rPr>
              <a:t> </a:t>
            </a:r>
            <a:r>
              <a:rPr lang="fr-FR" b="0" i="0" dirty="0" err="1">
                <a:solidFill>
                  <a:srgbClr val="000000"/>
                </a:solidFill>
                <a:effectLst/>
                <a:latin typeface="Open Sans"/>
              </a:rPr>
              <a:t>sit</a:t>
            </a:r>
            <a:r>
              <a:rPr lang="fr-FR" b="0" i="0" dirty="0">
                <a:solidFill>
                  <a:srgbClr val="000000"/>
                </a:solidFill>
                <a:effectLst/>
                <a:latin typeface="Open Sans"/>
              </a:rPr>
              <a:t> </a:t>
            </a:r>
          </a:p>
          <a:p>
            <a:r>
              <a:rPr lang="fr-FR" b="0" i="0" dirty="0" err="1">
                <a:solidFill>
                  <a:srgbClr val="000000"/>
                </a:solidFill>
                <a:effectLst/>
                <a:latin typeface="Open Sans"/>
              </a:rPr>
              <a:t>voluptatem</a:t>
            </a:r>
            <a:r>
              <a:rPr lang="fr-FR" b="0" i="0" dirty="0">
                <a:solidFill>
                  <a:srgbClr val="000000"/>
                </a:solidFill>
                <a:effectLst/>
                <a:latin typeface="Open Sans"/>
              </a:rPr>
              <a:t> </a:t>
            </a:r>
            <a:r>
              <a:rPr lang="fr-FR" b="0" i="0" dirty="0" err="1">
                <a:solidFill>
                  <a:srgbClr val="000000"/>
                </a:solidFill>
                <a:effectLst/>
                <a:latin typeface="Open Sans"/>
              </a:rPr>
              <a:t>accusantium</a:t>
            </a:r>
            <a:r>
              <a:rPr lang="fr-FR" b="0" i="0" dirty="0">
                <a:solidFill>
                  <a:srgbClr val="000000"/>
                </a:solidFill>
                <a:effectLst/>
                <a:latin typeface="Open Sans"/>
              </a:rPr>
              <a:t> </a:t>
            </a:r>
            <a:r>
              <a:rPr lang="fr-FR" b="0" i="0" dirty="0" err="1">
                <a:solidFill>
                  <a:srgbClr val="000000"/>
                </a:solidFill>
                <a:effectLst/>
                <a:latin typeface="Open Sans"/>
              </a:rPr>
              <a:t>doloremque</a:t>
            </a:r>
            <a:r>
              <a:rPr lang="fr-FR" b="0" i="0" dirty="0">
                <a:solidFill>
                  <a:srgbClr val="000000"/>
                </a:solidFill>
                <a:effectLst/>
                <a:latin typeface="Open Sans"/>
              </a:rPr>
              <a:t> </a:t>
            </a:r>
            <a:r>
              <a:rPr lang="fr-FR" b="0" i="0" dirty="0" err="1">
                <a:solidFill>
                  <a:srgbClr val="000000"/>
                </a:solidFill>
                <a:effectLst/>
                <a:latin typeface="Open Sans"/>
              </a:rPr>
              <a:t>laudantium</a:t>
            </a:r>
            <a:r>
              <a:rPr lang="fr-FR" b="0" i="0" dirty="0">
                <a:solidFill>
                  <a:srgbClr val="000000"/>
                </a:solidFill>
                <a:effectLst/>
                <a:latin typeface="Open Sans"/>
              </a:rPr>
              <a:t>, </a:t>
            </a:r>
            <a:r>
              <a:rPr lang="fr-FR" b="0" i="0" dirty="0" err="1">
                <a:solidFill>
                  <a:srgbClr val="000000"/>
                </a:solidFill>
                <a:effectLst/>
                <a:latin typeface="Open Sans"/>
              </a:rPr>
              <a:t>totam</a:t>
            </a:r>
            <a:r>
              <a:rPr lang="fr-FR" b="0" i="0" dirty="0">
                <a:solidFill>
                  <a:srgbClr val="000000"/>
                </a:solidFill>
                <a:effectLst/>
                <a:latin typeface="Open Sans"/>
              </a:rPr>
              <a:t> rem </a:t>
            </a:r>
          </a:p>
          <a:p>
            <a:r>
              <a:rPr lang="fr-FR" b="0" i="0" dirty="0" err="1">
                <a:solidFill>
                  <a:srgbClr val="000000"/>
                </a:solidFill>
                <a:effectLst/>
                <a:latin typeface="Open Sans"/>
              </a:rPr>
              <a:t>aperiam</a:t>
            </a:r>
            <a:r>
              <a:rPr lang="fr-FR" b="0" i="0" dirty="0">
                <a:solidFill>
                  <a:srgbClr val="000000"/>
                </a:solidFill>
                <a:effectLst/>
                <a:latin typeface="Open Sans"/>
              </a:rPr>
              <a:t>, </a:t>
            </a:r>
            <a:r>
              <a:rPr lang="fr-FR" b="0" i="0" dirty="0" err="1">
                <a:solidFill>
                  <a:srgbClr val="000000"/>
                </a:solidFill>
                <a:effectLst/>
                <a:latin typeface="Open Sans"/>
              </a:rPr>
              <a:t>eaque</a:t>
            </a:r>
            <a:r>
              <a:rPr lang="fr-FR" b="0" i="0" dirty="0">
                <a:solidFill>
                  <a:srgbClr val="000000"/>
                </a:solidFill>
                <a:effectLst/>
                <a:latin typeface="Open Sans"/>
              </a:rPr>
              <a:t> </a:t>
            </a:r>
            <a:r>
              <a:rPr lang="fr-FR" b="0" i="0" dirty="0" err="1">
                <a:solidFill>
                  <a:srgbClr val="000000"/>
                </a:solidFill>
                <a:effectLst/>
                <a:latin typeface="Open Sans"/>
              </a:rPr>
              <a:t>ipsa</a:t>
            </a:r>
            <a:r>
              <a:rPr lang="fr-FR" b="0" i="0" dirty="0">
                <a:solidFill>
                  <a:srgbClr val="000000"/>
                </a:solidFill>
                <a:effectLst/>
                <a:latin typeface="Open Sans"/>
              </a:rPr>
              <a:t> </a:t>
            </a:r>
            <a:r>
              <a:rPr lang="fr-FR" b="0" i="0" dirty="0" err="1">
                <a:solidFill>
                  <a:srgbClr val="000000"/>
                </a:solidFill>
                <a:effectLst/>
                <a:latin typeface="Open Sans"/>
              </a:rPr>
              <a:t>quae</a:t>
            </a:r>
            <a:r>
              <a:rPr lang="fr-FR" b="0" i="0" dirty="0">
                <a:solidFill>
                  <a:srgbClr val="000000"/>
                </a:solidFill>
                <a:effectLst/>
                <a:latin typeface="Open Sans"/>
              </a:rPr>
              <a:t> ab </a:t>
            </a:r>
            <a:r>
              <a:rPr lang="fr-FR" b="0" i="0" dirty="0" err="1">
                <a:solidFill>
                  <a:srgbClr val="000000"/>
                </a:solidFill>
                <a:effectLst/>
                <a:latin typeface="Open Sans"/>
              </a:rPr>
              <a:t>illo</a:t>
            </a:r>
            <a:r>
              <a:rPr lang="fr-FR" b="0" i="0" dirty="0">
                <a:solidFill>
                  <a:srgbClr val="000000"/>
                </a:solidFill>
                <a:effectLst/>
                <a:latin typeface="Open Sans"/>
              </a:rPr>
              <a:t> </a:t>
            </a:r>
            <a:r>
              <a:rPr lang="fr-FR" b="0" i="0" dirty="0" err="1">
                <a:solidFill>
                  <a:srgbClr val="000000"/>
                </a:solidFill>
                <a:effectLst/>
                <a:latin typeface="Open Sans"/>
              </a:rPr>
              <a:t>inventore</a:t>
            </a:r>
            <a:r>
              <a:rPr lang="fr-FR" b="0" i="0" dirty="0">
                <a:solidFill>
                  <a:srgbClr val="000000"/>
                </a:solidFill>
                <a:effectLst/>
                <a:latin typeface="Open Sans"/>
              </a:rPr>
              <a:t> </a:t>
            </a:r>
            <a:r>
              <a:rPr lang="fr-FR" b="0" i="0" dirty="0" err="1">
                <a:solidFill>
                  <a:srgbClr val="000000"/>
                </a:solidFill>
                <a:effectLst/>
                <a:latin typeface="Open Sans"/>
              </a:rPr>
              <a:t>veritatis</a:t>
            </a:r>
            <a:r>
              <a:rPr lang="fr-FR" b="0" i="0" dirty="0">
                <a:solidFill>
                  <a:srgbClr val="000000"/>
                </a:solidFill>
                <a:effectLst/>
                <a:latin typeface="Open Sans"/>
              </a:rPr>
              <a:t> et quasi </a:t>
            </a:r>
          </a:p>
          <a:p>
            <a:r>
              <a:rPr lang="fr-FR" b="0" i="0" dirty="0" err="1">
                <a:solidFill>
                  <a:srgbClr val="000000"/>
                </a:solidFill>
                <a:effectLst/>
                <a:latin typeface="Open Sans"/>
              </a:rPr>
              <a:t>architecto</a:t>
            </a:r>
            <a:r>
              <a:rPr lang="fr-FR" b="0" i="0" dirty="0">
                <a:solidFill>
                  <a:srgbClr val="000000"/>
                </a:solidFill>
                <a:effectLst/>
                <a:latin typeface="Open Sans"/>
              </a:rPr>
              <a:t> </a:t>
            </a:r>
            <a:r>
              <a:rPr lang="fr-FR" b="0" i="0" dirty="0" err="1">
                <a:solidFill>
                  <a:srgbClr val="000000"/>
                </a:solidFill>
                <a:effectLst/>
                <a:latin typeface="Open Sans"/>
              </a:rPr>
              <a:t>beatae</a:t>
            </a:r>
            <a:r>
              <a:rPr lang="fr-FR" b="0" i="0" dirty="0">
                <a:solidFill>
                  <a:srgbClr val="000000"/>
                </a:solidFill>
                <a:effectLst/>
                <a:latin typeface="Open Sans"/>
              </a:rPr>
              <a:t> vitae dicta </a:t>
            </a:r>
            <a:r>
              <a:rPr lang="fr-FR" b="0" i="0" dirty="0" err="1">
                <a:solidFill>
                  <a:srgbClr val="000000"/>
                </a:solidFill>
                <a:effectLst/>
                <a:latin typeface="Open Sans"/>
              </a:rPr>
              <a:t>sunt</a:t>
            </a:r>
            <a:r>
              <a:rPr lang="fr-FR" b="0" i="0" dirty="0">
                <a:solidFill>
                  <a:srgbClr val="000000"/>
                </a:solidFill>
                <a:effectLst/>
                <a:latin typeface="Open Sans"/>
              </a:rPr>
              <a:t> </a:t>
            </a:r>
            <a:r>
              <a:rPr lang="fr-FR" b="0" i="0" dirty="0" err="1">
                <a:solidFill>
                  <a:srgbClr val="000000"/>
                </a:solidFill>
                <a:effectLst/>
                <a:latin typeface="Open Sans"/>
              </a:rPr>
              <a:t>explicabo</a:t>
            </a:r>
            <a:r>
              <a:rPr lang="fr-FR" b="0" i="0" dirty="0">
                <a:solidFill>
                  <a:srgbClr val="000000"/>
                </a:solidFill>
                <a:effectLst/>
                <a:latin typeface="Open Sans"/>
              </a:rPr>
              <a:t>. </a:t>
            </a:r>
          </a:p>
          <a:p>
            <a:endParaRPr lang="fr-FR" dirty="0"/>
          </a:p>
        </p:txBody>
      </p:sp>
      <p:sp>
        <p:nvSpPr>
          <p:cNvPr id="8" name="Espace réservé du texte 7">
            <a:extLst>
              <a:ext uri="{FF2B5EF4-FFF2-40B4-BE49-F238E27FC236}">
                <a16:creationId xmlns="" xmlns:a16="http://schemas.microsoft.com/office/drawing/2014/main" id="{8B3EA313-007B-4C5A-8334-DCBA8202816E}"/>
              </a:ext>
            </a:extLst>
          </p:cNvPr>
          <p:cNvSpPr>
            <a:spLocks noGrp="1"/>
          </p:cNvSpPr>
          <p:nvPr>
            <p:ph type="body" sz="quarter" idx="13" hasCustomPrompt="1"/>
          </p:nvPr>
        </p:nvSpPr>
        <p:spPr>
          <a:xfrm>
            <a:off x="3265034" y="116795"/>
            <a:ext cx="8694737" cy="528638"/>
          </a:xfrm>
          <a:prstGeom prst="rect">
            <a:avLst/>
          </a:prstGeom>
        </p:spPr>
        <p:txBody>
          <a:bodyPr anchor="ctr">
            <a:noAutofit/>
          </a:bodyPr>
          <a:lstStyle>
            <a:lvl1pPr marL="0" indent="0">
              <a:buNone/>
              <a:defRPr sz="2800">
                <a:solidFill>
                  <a:schemeClr val="bg1"/>
                </a:solidFill>
              </a:defRPr>
            </a:lvl1pPr>
          </a:lstStyle>
          <a:p>
            <a:pPr lvl="0"/>
            <a:r>
              <a:rPr lang="fr-FR" dirty="0"/>
              <a:t>TITLE OF THE SLIDE</a:t>
            </a:r>
          </a:p>
        </p:txBody>
      </p:sp>
    </p:spTree>
    <p:extLst>
      <p:ext uri="{BB962C8B-B14F-4D97-AF65-F5344CB8AC3E}">
        <p14:creationId xmlns:p14="http://schemas.microsoft.com/office/powerpoint/2010/main" val="2333233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a:xfrm>
            <a:off x="609600" y="277814"/>
            <a:ext cx="10972800" cy="1139825"/>
          </a:xfrm>
          <a:prstGeom prst="rect">
            <a:avLst/>
          </a:prstGeom>
        </p:spPr>
        <p:txBody>
          <a:bodyPr/>
          <a:lstStyle/>
          <a:p>
            <a:r>
              <a:rPr lang="pt-PT"/>
              <a:t>Clique para editar o estilo</a:t>
            </a:r>
            <a:endParaRPr lang="en-IE"/>
          </a:p>
        </p:txBody>
      </p:sp>
      <p:sp>
        <p:nvSpPr>
          <p:cNvPr id="3" name="Marcador de Posição de Conteúdo 2"/>
          <p:cNvSpPr>
            <a:spLocks noGrp="1"/>
          </p:cNvSpPr>
          <p:nvPr>
            <p:ph idx="1"/>
          </p:nvPr>
        </p:nvSpPr>
        <p:spPr>
          <a:xfrm>
            <a:off x="609600" y="1600201"/>
            <a:ext cx="10972800" cy="4492625"/>
          </a:xfrm>
          <a:prstGeom prst="rect">
            <a:avLst/>
          </a:prstGeom>
        </p:spPr>
        <p:txBody>
          <a:bodyPr/>
          <a:lstStyle/>
          <a:p>
            <a:pPr lvl="0"/>
            <a:r>
              <a:rPr lang="pt-PT"/>
              <a:t>Clique para editar os estilos</a:t>
            </a:r>
          </a:p>
          <a:p>
            <a:pPr lvl="1"/>
            <a:r>
              <a:rPr lang="pt-PT"/>
              <a:t>Segundo nível</a:t>
            </a:r>
          </a:p>
          <a:p>
            <a:pPr lvl="2"/>
            <a:r>
              <a:rPr lang="pt-PT"/>
              <a:t>Terceiro nível</a:t>
            </a:r>
          </a:p>
          <a:p>
            <a:pPr lvl="3"/>
            <a:r>
              <a:rPr lang="pt-PT"/>
              <a:t>Quarto nível</a:t>
            </a:r>
          </a:p>
          <a:p>
            <a:pPr lvl="4"/>
            <a:r>
              <a:rPr lang="pt-PT"/>
              <a:t>Quinto nível</a:t>
            </a:r>
            <a:endParaRPr lang="en-IE"/>
          </a:p>
        </p:txBody>
      </p:sp>
    </p:spTree>
    <p:extLst>
      <p:ext uri="{BB962C8B-B14F-4D97-AF65-F5344CB8AC3E}">
        <p14:creationId xmlns:p14="http://schemas.microsoft.com/office/powerpoint/2010/main" val="5329690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6.xml"/><Relationship Id="rId7" Type="http://schemas.openxmlformats.org/officeDocument/2006/relationships/image" Target="../media/image9.pn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9.sv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28AB9DC7-BA07-4B58-91AC-9F2EE235ECCC}"/>
              </a:ext>
            </a:extLst>
          </p:cNvPr>
          <p:cNvPicPr>
            <a:picLocks noChangeAspect="1"/>
          </p:cNvPicPr>
          <p:nvPr userDrawn="1"/>
        </p:nvPicPr>
        <p:blipFill rotWithShape="1">
          <a:blip r:embed="rId4" cstate="print">
            <a:lum bright="70000" contrast="-70000"/>
            <a:extLst>
              <a:ext uri="{28A0092B-C50C-407E-A947-70E740481C1C}">
                <a14:useLocalDpi xmlns:a14="http://schemas.microsoft.com/office/drawing/2010/main" val="0"/>
              </a:ext>
            </a:extLst>
          </a:blip>
          <a:srcRect b="12564"/>
          <a:stretch/>
        </p:blipFill>
        <p:spPr>
          <a:xfrm flipH="1">
            <a:off x="0" y="0"/>
            <a:ext cx="12192000" cy="6858000"/>
          </a:xfrm>
          <a:prstGeom prst="rect">
            <a:avLst/>
          </a:prstGeom>
        </p:spPr>
      </p:pic>
    </p:spTree>
    <p:extLst>
      <p:ext uri="{BB962C8B-B14F-4D97-AF65-F5344CB8AC3E}">
        <p14:creationId xmlns:p14="http://schemas.microsoft.com/office/powerpoint/2010/main" val="2429771724"/>
      </p:ext>
    </p:extLst>
  </p:cSld>
  <p:clrMap bg1="lt1" tx1="dk1" bg2="lt2" tx2="dk2" accent1="accent1" accent2="accent2" accent3="accent3" accent4="accent4" accent5="accent5" accent6="accent6" hlink="hlink" folHlink="folHlink"/>
  <p:sldLayoutIdLst>
    <p:sldLayoutId id="2147483678" r:id="rId1"/>
    <p:sldLayoutId id="214748368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2332D7F8-F6B4-4ADB-AC9D-66C78264C2C7}"/>
              </a:ext>
            </a:extLst>
          </p:cNvPr>
          <p:cNvPicPr>
            <a:picLocks noChangeAspect="1"/>
          </p:cNvPicPr>
          <p:nvPr userDrawn="1"/>
        </p:nvPicPr>
        <p:blipFill rotWithShape="1">
          <a:blip r:embed="rId3" cstate="print">
            <a:lum bright="70000" contrast="-70000"/>
            <a:extLst>
              <a:ext uri="{28A0092B-C50C-407E-A947-70E740481C1C}">
                <a14:useLocalDpi xmlns:a14="http://schemas.microsoft.com/office/drawing/2010/main" val="0"/>
              </a:ext>
            </a:extLst>
          </a:blip>
          <a:srcRect t="25000"/>
          <a:stretch/>
        </p:blipFill>
        <p:spPr>
          <a:xfrm flipH="1">
            <a:off x="0" y="0"/>
            <a:ext cx="12192001" cy="6858000"/>
          </a:xfrm>
          <a:prstGeom prst="rect">
            <a:avLst/>
          </a:prstGeom>
        </p:spPr>
      </p:pic>
      <p:sp>
        <p:nvSpPr>
          <p:cNvPr id="3" name="Espace réservé du texte 2">
            <a:extLst>
              <a:ext uri="{FF2B5EF4-FFF2-40B4-BE49-F238E27FC236}">
                <a16:creationId xmlns="" xmlns:a16="http://schemas.microsoft.com/office/drawing/2014/main" id="{FBF6A894-00F6-4874-94B7-076C14EADE62}"/>
              </a:ext>
            </a:extLst>
          </p:cNvPr>
          <p:cNvSpPr>
            <a:spLocks noGrp="1"/>
          </p:cNvSpPr>
          <p:nvPr>
            <p:ph type="body" idx="1"/>
          </p:nvPr>
        </p:nvSpPr>
        <p:spPr>
          <a:xfrm>
            <a:off x="13452988" y="1253331"/>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11" name="Image 10">
            <a:extLst>
              <a:ext uri="{FF2B5EF4-FFF2-40B4-BE49-F238E27FC236}">
                <a16:creationId xmlns="" xmlns:a16="http://schemas.microsoft.com/office/drawing/2014/main" id="{2BEDFCE1-6E7F-4F57-9223-047550D81B3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Image 11">
            <a:extLst>
              <a:ext uri="{FF2B5EF4-FFF2-40B4-BE49-F238E27FC236}">
                <a16:creationId xmlns="" xmlns:a16="http://schemas.microsoft.com/office/drawing/2014/main" id="{2FC6F5F5-FBB4-4B5B-856A-15152A2E3BCD}"/>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73757" y="2504208"/>
            <a:ext cx="5418243" cy="2146446"/>
          </a:xfrm>
          <a:prstGeom prst="rect">
            <a:avLst/>
          </a:prstGeom>
        </p:spPr>
      </p:pic>
    </p:spTree>
    <p:extLst>
      <p:ext uri="{BB962C8B-B14F-4D97-AF65-F5344CB8AC3E}">
        <p14:creationId xmlns:p14="http://schemas.microsoft.com/office/powerpoint/2010/main" val="2192515164"/>
      </p:ext>
    </p:extLst>
  </p:cSld>
  <p:clrMap bg1="lt1" tx1="dk1" bg2="lt2" tx2="dk2" accent1="accent1" accent2="accent2" accent3="accent3" accent4="accent4" accent5="accent5" accent6="accent6" hlink="hlink" folHlink="folHlink"/>
  <p:sldLayoutIdLst>
    <p:sldLayoutId id="214748367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a:extLst>
              <a:ext uri="{FF2B5EF4-FFF2-40B4-BE49-F238E27FC236}">
                <a16:creationId xmlns="" xmlns:a16="http://schemas.microsoft.com/office/drawing/2014/main" id="{93C7AF4D-B423-44DF-8CAE-F3A19FA3BB70}"/>
              </a:ext>
            </a:extLst>
          </p:cNvPr>
          <p:cNvSpPr/>
          <p:nvPr userDrawn="1"/>
        </p:nvSpPr>
        <p:spPr>
          <a:xfrm>
            <a:off x="0" y="6561137"/>
            <a:ext cx="12192000" cy="2968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 xmlns:a16="http://schemas.microsoft.com/office/drawing/2014/main" id="{F3A5F6C6-0D26-4C17-BC00-B2A2B186EA71}"/>
              </a:ext>
            </a:extLst>
          </p:cNvPr>
          <p:cNvSpPr/>
          <p:nvPr userDrawn="1"/>
        </p:nvSpPr>
        <p:spPr>
          <a:xfrm>
            <a:off x="0" y="0"/>
            <a:ext cx="4038600" cy="749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a:extLst>
              <a:ext uri="{FF2B5EF4-FFF2-40B4-BE49-F238E27FC236}">
                <a16:creationId xmlns="" xmlns:a16="http://schemas.microsoft.com/office/drawing/2014/main" id="{59DDE378-1D13-4A80-9DFE-D43FF0208B5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333778" y="-1"/>
            <a:ext cx="9858222" cy="752703"/>
          </a:xfrm>
          <a:prstGeom prst="rect">
            <a:avLst/>
          </a:prstGeom>
        </p:spPr>
      </p:pic>
      <p:pic>
        <p:nvPicPr>
          <p:cNvPr id="10" name="Image 9">
            <a:extLst>
              <a:ext uri="{FF2B5EF4-FFF2-40B4-BE49-F238E27FC236}">
                <a16:creationId xmlns="" xmlns:a16="http://schemas.microsoft.com/office/drawing/2014/main" id="{ADAF88F3-DB31-4080-994B-5C33FE5C3BA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97069" y="75657"/>
            <a:ext cx="1509485" cy="597985"/>
          </a:xfrm>
          <a:prstGeom prst="rect">
            <a:avLst/>
          </a:prstGeom>
        </p:spPr>
      </p:pic>
      <p:pic>
        <p:nvPicPr>
          <p:cNvPr id="11" name="Image 10">
            <a:extLst>
              <a:ext uri="{FF2B5EF4-FFF2-40B4-BE49-F238E27FC236}">
                <a16:creationId xmlns="" xmlns:a16="http://schemas.microsoft.com/office/drawing/2014/main" id="{D22BA746-ED52-4126-AA00-E079DC00E82C}"/>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r="49755"/>
          <a:stretch/>
        </p:blipFill>
        <p:spPr>
          <a:xfrm flipH="1">
            <a:off x="0" y="6562449"/>
            <a:ext cx="1944914" cy="295551"/>
          </a:xfrm>
          <a:prstGeom prst="rect">
            <a:avLst/>
          </a:prstGeom>
        </p:spPr>
      </p:pic>
      <p:pic>
        <p:nvPicPr>
          <p:cNvPr id="14" name="Graphique 13">
            <a:extLst>
              <a:ext uri="{FF2B5EF4-FFF2-40B4-BE49-F238E27FC236}">
                <a16:creationId xmlns="" xmlns:a16="http://schemas.microsoft.com/office/drawing/2014/main" id="{C7661ED1-8675-4472-BDA1-48DE2C2E5527}"/>
              </a:ext>
            </a:extLst>
          </p:cNvPr>
          <p:cNvPicPr>
            <a:picLocks noChangeAspect="1"/>
          </p:cNvPicPr>
          <p:nvPr userDrawn="1"/>
        </p:nvPicPr>
        <p:blipFill rotWithShape="1">
          <a:blip r:embed="rId8">
            <a:extLst>
              <a:ext uri="{96DAC541-7B7A-43D3-8B79-37D633B846F1}">
                <asvg:svgBlip xmlns="" xmlns:asvg="http://schemas.microsoft.com/office/drawing/2016/SVG/main" r:embed="rId10"/>
              </a:ext>
            </a:extLst>
          </a:blip>
          <a:srcRect l="31769"/>
          <a:stretch/>
        </p:blipFill>
        <p:spPr>
          <a:xfrm>
            <a:off x="0" y="-77242"/>
            <a:ext cx="409635" cy="752703"/>
          </a:xfrm>
          <a:prstGeom prst="rect">
            <a:avLst/>
          </a:prstGeom>
        </p:spPr>
      </p:pic>
      <p:pic>
        <p:nvPicPr>
          <p:cNvPr id="15" name="Graphique 14">
            <a:extLst>
              <a:ext uri="{FF2B5EF4-FFF2-40B4-BE49-F238E27FC236}">
                <a16:creationId xmlns="" xmlns:a16="http://schemas.microsoft.com/office/drawing/2014/main" id="{0D21F89D-92E3-4289-A5FC-1F70E2EF1F46}"/>
              </a:ext>
            </a:extLst>
          </p:cNvPr>
          <p:cNvPicPr>
            <a:picLocks noChangeAspect="1"/>
          </p:cNvPicPr>
          <p:nvPr userDrawn="1"/>
        </p:nvPicPr>
        <p:blipFill rotWithShape="1">
          <a:blip r:embed="rId8">
            <a:extLst>
              <a:ext uri="{96DAC541-7B7A-43D3-8B79-37D633B846F1}">
                <asvg:svgBlip xmlns="" xmlns:asvg="http://schemas.microsoft.com/office/drawing/2016/SVG/main" r:embed="rId10"/>
              </a:ext>
            </a:extLst>
          </a:blip>
          <a:srcRect l="58966"/>
          <a:stretch/>
        </p:blipFill>
        <p:spPr>
          <a:xfrm rot="471467">
            <a:off x="14300" y="-478851"/>
            <a:ext cx="261864" cy="800100"/>
          </a:xfrm>
          <a:prstGeom prst="rect">
            <a:avLst/>
          </a:prstGeom>
        </p:spPr>
      </p:pic>
    </p:spTree>
    <p:extLst>
      <p:ext uri="{BB962C8B-B14F-4D97-AF65-F5344CB8AC3E}">
        <p14:creationId xmlns:p14="http://schemas.microsoft.com/office/powerpoint/2010/main" val="3984908344"/>
      </p:ext>
    </p:extLst>
  </p:cSld>
  <p:clrMap bg1="lt1" tx1="dk1" bg2="lt2" tx2="dk2" accent1="accent1" accent2="accent2" accent3="accent3" accent4="accent4" accent5="accent5" accent6="accent6" hlink="hlink" folHlink="folHlink"/>
  <p:sldLayoutIdLst>
    <p:sldLayoutId id="2147483672" r:id="rId1"/>
    <p:sldLayoutId id="2147483677" r:id="rId2"/>
    <p:sldLayoutId id="2147483680" r:id="rId3"/>
  </p:sldLayoutIdLst>
  <p:txStyles>
    <p:titleStyle>
      <a:lvl1pPr algn="l" defTabSz="914400" rtl="0" eaLnBrk="1" latinLnBrk="0" hangingPunct="1">
        <a:lnSpc>
          <a:spcPct val="90000"/>
        </a:lnSpc>
        <a:spcBef>
          <a:spcPct val="0"/>
        </a:spcBef>
        <a:buNone/>
        <a:defRPr sz="3200" b="1" kern="1200">
          <a:solidFill>
            <a:srgbClr val="34A936"/>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hyperlink" Target="http://www.milkqua.e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33.emf"/><Relationship Id="rId5" Type="http://schemas.openxmlformats.org/officeDocument/2006/relationships/image" Target="../media/image32.png"/><Relationship Id="rId4" Type="http://schemas.openxmlformats.org/officeDocument/2006/relationships/image" Target="../media/image3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app.smartsheet.com/sheets/89vMH24PFRr2XF3VXJcjQ7RXhRh5XfV649XvXj91?view=grid" TargetMode="External"/><Relationship Id="rId2" Type="http://schemas.openxmlformats.org/officeDocument/2006/relationships/hyperlink" Target="https://app.smartsheet.com/sheets/GJ95XJFqWm4fV9PXx2jvmWxJQmcmpVXG2grhppC1?view=gantt" TargetMode="External"/><Relationship Id="rId1" Type="http://schemas.openxmlformats.org/officeDocument/2006/relationships/slideLayout" Target="../slideLayouts/slideLayout5.xml"/><Relationship Id="rId5" Type="http://schemas.openxmlformats.org/officeDocument/2006/relationships/image" Target="../media/image34.png"/><Relationship Id="rId4" Type="http://schemas.openxmlformats.org/officeDocument/2006/relationships/hyperlink" Target="https://app.smartsheet.com/sheets/87rJ8GW5vj7Mfgwx2X8wcqcrX3xp8w6mJ5X5hPf1?view=grid"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11.png"/><Relationship Id="rId7" Type="http://schemas.openxmlformats.org/officeDocument/2006/relationships/image" Target="../media/image17.jpeg"/><Relationship Id="rId12" Type="http://schemas.openxmlformats.org/officeDocument/2006/relationships/image" Target="../media/image22.jp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6.jpe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jpg"/><Relationship Id="rId10" Type="http://schemas.openxmlformats.org/officeDocument/2006/relationships/image" Target="../media/image20.emf"/><Relationship Id="rId4" Type="http://schemas.openxmlformats.org/officeDocument/2006/relationships/image" Target="../media/image14.png"/><Relationship Id="rId9" Type="http://schemas.openxmlformats.org/officeDocument/2006/relationships/image" Target="../media/image19.jpeg"/><Relationship Id="rId1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447665" y="3158958"/>
            <a:ext cx="6879771" cy="957036"/>
          </a:xfrm>
        </p:spPr>
        <p:txBody>
          <a:bodyPr/>
          <a:lstStyle/>
          <a:p>
            <a:r>
              <a:rPr lang="en-US" dirty="0" smtClean="0">
                <a:solidFill>
                  <a:schemeClr val="tx1"/>
                </a:solidFill>
              </a:rPr>
              <a:t>Steering </a:t>
            </a:r>
            <a:r>
              <a:rPr lang="en-US" dirty="0">
                <a:solidFill>
                  <a:schemeClr val="tx1"/>
                </a:solidFill>
              </a:rPr>
              <a:t>Committee </a:t>
            </a:r>
            <a:r>
              <a:rPr lang="en-US" dirty="0" smtClean="0">
                <a:solidFill>
                  <a:schemeClr val="tx1"/>
                </a:solidFill>
              </a:rPr>
              <a:t/>
            </a:r>
            <a:br>
              <a:rPr lang="en-US" dirty="0" smtClean="0">
                <a:solidFill>
                  <a:schemeClr val="tx1"/>
                </a:solidFill>
              </a:rPr>
            </a:br>
            <a:r>
              <a:rPr lang="en-US" dirty="0" smtClean="0">
                <a:solidFill>
                  <a:schemeClr val="tx1"/>
                </a:solidFill>
              </a:rPr>
              <a:t>June 3</a:t>
            </a:r>
            <a:r>
              <a:rPr lang="en-US" baseline="30000" dirty="0" smtClean="0">
                <a:solidFill>
                  <a:schemeClr val="tx1"/>
                </a:solidFill>
              </a:rPr>
              <a:t>rd</a:t>
            </a:r>
            <a:r>
              <a:rPr lang="en-US" dirty="0" smtClean="0">
                <a:solidFill>
                  <a:schemeClr val="tx1"/>
                </a:solidFill>
              </a:rPr>
              <a:t>-4</a:t>
            </a:r>
            <a:r>
              <a:rPr lang="en-US" baseline="30000" dirty="0" smtClean="0">
                <a:solidFill>
                  <a:schemeClr val="tx1"/>
                </a:solidFill>
              </a:rPr>
              <a:t>th</a:t>
            </a:r>
            <a:r>
              <a:rPr lang="en-US" dirty="0" smtClean="0">
                <a:solidFill>
                  <a:schemeClr val="tx1"/>
                </a:solidFill>
              </a:rPr>
              <a:t>, 2020</a:t>
            </a:r>
            <a:endParaRPr lang="fr-FR" dirty="0"/>
          </a:p>
        </p:txBody>
      </p:sp>
      <p:sp>
        <p:nvSpPr>
          <p:cNvPr id="3" name="Sous-titre 2"/>
          <p:cNvSpPr>
            <a:spLocks noGrp="1"/>
          </p:cNvSpPr>
          <p:nvPr>
            <p:ph type="subTitle" idx="1"/>
          </p:nvPr>
        </p:nvSpPr>
        <p:spPr>
          <a:xfrm>
            <a:off x="5226050" y="4351084"/>
            <a:ext cx="6705600" cy="514352"/>
          </a:xfrm>
        </p:spPr>
        <p:txBody>
          <a:bodyPr/>
          <a:lstStyle/>
          <a:p>
            <a:r>
              <a:rPr lang="fr-FR" sz="3200" b="1" dirty="0" smtClean="0"/>
              <a:t> Coordination: Latifa </a:t>
            </a:r>
            <a:r>
              <a:rPr lang="fr-FR" sz="3200" b="1" dirty="0" err="1" smtClean="0"/>
              <a:t>Abdennebi</a:t>
            </a:r>
            <a:r>
              <a:rPr lang="fr-FR" sz="3200" b="1" dirty="0" smtClean="0"/>
              <a:t>-Najar</a:t>
            </a:r>
          </a:p>
          <a:p>
            <a:r>
              <a:rPr lang="fr-FR" sz="3200" b="1" dirty="0" smtClean="0"/>
              <a:t>Project Manager: Florence Macherez</a:t>
            </a:r>
          </a:p>
          <a:p>
            <a:r>
              <a:rPr lang="fr-FR" sz="3200" b="1" dirty="0" smtClean="0"/>
              <a:t>IDELE </a:t>
            </a:r>
            <a:endParaRPr lang="fr-FR" sz="3200" b="1" dirty="0"/>
          </a:p>
        </p:txBody>
      </p:sp>
      <p:pic>
        <p:nvPicPr>
          <p:cNvPr id="5" name="Picture 2">
            <a:extLst>
              <a:ext uri="{FF2B5EF4-FFF2-40B4-BE49-F238E27FC236}">
                <a16:creationId xmlns:a16="http://schemas.microsoft.com/office/drawing/2014/main" xmlns="" id="{058E864C-A036-4CFA-A32B-C744EF81C6F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864" y="5772460"/>
            <a:ext cx="2368550" cy="1181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 name="Gruppo 2">
            <a:extLst>
              <a:ext uri="{FF2B5EF4-FFF2-40B4-BE49-F238E27FC236}">
                <a16:creationId xmlns:a16="http://schemas.microsoft.com/office/drawing/2014/main" xmlns="" id="{187573DE-E220-40AB-A2C7-C6C5D384BC5C}"/>
              </a:ext>
            </a:extLst>
          </p:cNvPr>
          <p:cNvGrpSpPr>
            <a:grpSpLocks/>
          </p:cNvGrpSpPr>
          <p:nvPr/>
        </p:nvGrpSpPr>
        <p:grpSpPr bwMode="auto">
          <a:xfrm>
            <a:off x="3337740" y="5805519"/>
            <a:ext cx="3326135" cy="855851"/>
            <a:chOff x="3450323" y="5659499"/>
            <a:chExt cx="5382775" cy="1198501"/>
          </a:xfrm>
        </p:grpSpPr>
        <p:pic>
          <p:nvPicPr>
            <p:cNvPr id="7" name="Picture 13" descr="Risultati immagini per european commission">
              <a:extLst>
                <a:ext uri="{FF2B5EF4-FFF2-40B4-BE49-F238E27FC236}">
                  <a16:creationId xmlns:a16="http://schemas.microsoft.com/office/drawing/2014/main" xmlns="" id="{5A4F4366-DEB2-4808-9124-3F36CD40F7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0323" y="5659499"/>
              <a:ext cx="1728192" cy="119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asellaDiTesto 1">
              <a:extLst>
                <a:ext uri="{FF2B5EF4-FFF2-40B4-BE49-F238E27FC236}">
                  <a16:creationId xmlns:a16="http://schemas.microsoft.com/office/drawing/2014/main" xmlns="" id="{A504467C-9C82-4FB4-B25E-0FE5AC58E04E}"/>
                </a:ext>
              </a:extLst>
            </p:cNvPr>
            <p:cNvSpPr txBox="1">
              <a:spLocks noChangeArrowheads="1"/>
            </p:cNvSpPr>
            <p:nvPr/>
          </p:nvSpPr>
          <p:spPr bwMode="auto">
            <a:xfrm>
              <a:off x="5178515" y="5683240"/>
              <a:ext cx="3654583" cy="117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just"/>
              <a:r>
                <a:rPr lang="it-IT" altLang="it-IT" sz="1200" dirty="0"/>
                <a:t>The PRIMA programme is supported under Horizon 2020, the European Union’s Framework Programme for Research and Innovation</a:t>
              </a:r>
            </a:p>
          </p:txBody>
        </p:sp>
      </p:grpSp>
      <p:sp>
        <p:nvSpPr>
          <p:cNvPr id="9" name="ZoneTexte 8">
            <a:extLst>
              <a:ext uri="{FF2B5EF4-FFF2-40B4-BE49-F238E27FC236}">
                <a16:creationId xmlns:a16="http://schemas.microsoft.com/office/drawing/2014/main" xmlns="" id="{3A115BFF-5BC9-4455-A6B9-A71BB74825AD}"/>
              </a:ext>
            </a:extLst>
          </p:cNvPr>
          <p:cNvSpPr txBox="1"/>
          <p:nvPr/>
        </p:nvSpPr>
        <p:spPr>
          <a:xfrm>
            <a:off x="1680480" y="2081740"/>
            <a:ext cx="3767185" cy="1077218"/>
          </a:xfrm>
          <a:prstGeom prst="rect">
            <a:avLst/>
          </a:prstGeom>
          <a:noFill/>
        </p:spPr>
        <p:txBody>
          <a:bodyPr wrap="none" rtlCol="0">
            <a:spAutoFit/>
          </a:bodyPr>
          <a:lstStyle/>
          <a:p>
            <a:r>
              <a:rPr lang="pt-PT" sz="2800" b="1" dirty="0">
                <a:solidFill>
                  <a:srgbClr val="CC0000"/>
                </a:solidFill>
                <a:hlinkClick r:id="rId4"/>
              </a:rPr>
              <a:t>http://</a:t>
            </a:r>
            <a:r>
              <a:rPr lang="pt-PT" sz="2800" b="1" dirty="0" smtClean="0">
                <a:solidFill>
                  <a:srgbClr val="CC0000"/>
                </a:solidFill>
                <a:hlinkClick r:id="rId4"/>
              </a:rPr>
              <a:t>www.milkqua.eu</a:t>
            </a:r>
            <a:endParaRPr lang="pt-PT" sz="2800" b="1" dirty="0" smtClean="0">
              <a:solidFill>
                <a:srgbClr val="CC0000"/>
              </a:solidFill>
            </a:endParaRPr>
          </a:p>
          <a:p>
            <a:endParaRPr lang="pt-PT" b="1" dirty="0" smtClean="0">
              <a:solidFill>
                <a:srgbClr val="CC0000"/>
              </a:solidFill>
            </a:endParaRPr>
          </a:p>
          <a:p>
            <a:endParaRPr lang="es-ES" dirty="0">
              <a:solidFill>
                <a:srgbClr val="CC0000"/>
              </a:solidFill>
            </a:endParaRPr>
          </a:p>
        </p:txBody>
      </p:sp>
      <p:sp>
        <p:nvSpPr>
          <p:cNvPr id="10" name="Rectangle 9"/>
          <p:cNvSpPr/>
          <p:nvPr/>
        </p:nvSpPr>
        <p:spPr>
          <a:xfrm>
            <a:off x="8736685" y="180834"/>
            <a:ext cx="3295518" cy="1200329"/>
          </a:xfrm>
          <a:prstGeom prst="rect">
            <a:avLst/>
          </a:prstGeom>
        </p:spPr>
        <p:txBody>
          <a:bodyPr wrap="none">
            <a:spAutoFit/>
          </a:bodyPr>
          <a:lstStyle/>
          <a:p>
            <a:r>
              <a:rPr lang="en-US" b="1" dirty="0"/>
              <a:t>Section 2. </a:t>
            </a:r>
            <a:r>
              <a:rPr lang="en-US" b="1" dirty="0" smtClean="0"/>
              <a:t>Multi-topic-2018</a:t>
            </a:r>
          </a:p>
          <a:p>
            <a:r>
              <a:rPr lang="en-US" b="1" dirty="0" smtClean="0"/>
              <a:t>Topic </a:t>
            </a:r>
            <a:r>
              <a:rPr lang="en-US" b="1" dirty="0"/>
              <a:t>of the call: </a:t>
            </a:r>
          </a:p>
          <a:p>
            <a:r>
              <a:rPr lang="en-GB" dirty="0"/>
              <a:t>1.3.2: Food Safety in Local Chains</a:t>
            </a:r>
            <a:endParaRPr lang="en-US" dirty="0"/>
          </a:p>
          <a:p>
            <a:endParaRPr lang="fr-FR" dirty="0"/>
          </a:p>
        </p:txBody>
      </p:sp>
    </p:spTree>
    <p:extLst>
      <p:ext uri="{BB962C8B-B14F-4D97-AF65-F5344CB8AC3E}">
        <p14:creationId xmlns:p14="http://schemas.microsoft.com/office/powerpoint/2010/main" val="9514963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394619" y="20737"/>
            <a:ext cx="10972800" cy="1139825"/>
          </a:xfrm>
        </p:spPr>
        <p:txBody>
          <a:bodyPr/>
          <a:lstStyle/>
          <a:p>
            <a:pPr algn="ctr"/>
            <a:r>
              <a:rPr lang="pt-PT" dirty="0" smtClean="0">
                <a:solidFill>
                  <a:schemeClr val="bg1"/>
                </a:solidFill>
              </a:rPr>
              <a:t>Organization and progression (1)</a:t>
            </a:r>
            <a:endParaRPr lang="en-GB" dirty="0">
              <a:solidFill>
                <a:schemeClr val="bg1"/>
              </a:solidFill>
            </a:endParaRPr>
          </a:p>
        </p:txBody>
      </p:sp>
      <p:sp>
        <p:nvSpPr>
          <p:cNvPr id="4" name="AutoShape 6" descr="Resultado de imagem para artisanal foods"/>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8" descr="Resultado de imagem para artisanal foods"/>
          <p:cNvSpPr>
            <a:spLocks noChangeAspect="1" noChangeArrowheads="1"/>
          </p:cNvSpPr>
          <p:nvPr/>
        </p:nvSpPr>
        <p:spPr bwMode="auto">
          <a:xfrm>
            <a:off x="1831975" y="79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 name="Image 9"/>
          <p:cNvPicPr>
            <a:picLocks noChangeAspect="1"/>
          </p:cNvPicPr>
          <p:nvPr/>
        </p:nvPicPr>
        <p:blipFill>
          <a:blip r:embed="rId3"/>
          <a:stretch>
            <a:fillRect/>
          </a:stretch>
        </p:blipFill>
        <p:spPr>
          <a:xfrm>
            <a:off x="3587178" y="973110"/>
            <a:ext cx="7105954" cy="5620260"/>
          </a:xfrm>
          <a:prstGeom prst="rect">
            <a:avLst/>
          </a:prstGeom>
          <a:ln w="19050">
            <a:solidFill>
              <a:srgbClr val="0070C0"/>
            </a:solidFill>
          </a:ln>
        </p:spPr>
      </p:pic>
      <p:pic>
        <p:nvPicPr>
          <p:cNvPr id="18" name="Imag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flipV="1">
            <a:off x="269999" y="2664780"/>
            <a:ext cx="1702952" cy="1354894"/>
          </a:xfrm>
          <a:prstGeom prst="rect">
            <a:avLst/>
          </a:prstGeom>
        </p:spPr>
      </p:pic>
      <p:pic>
        <p:nvPicPr>
          <p:cNvPr id="19" name="Imag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8925" y="973110"/>
            <a:ext cx="2209800" cy="1552575"/>
          </a:xfrm>
          <a:prstGeom prst="rect">
            <a:avLst/>
          </a:prstGeom>
        </p:spPr>
      </p:pic>
      <p:sp>
        <p:nvSpPr>
          <p:cNvPr id="9" name="Rectangle 8"/>
          <p:cNvSpPr/>
          <p:nvPr/>
        </p:nvSpPr>
        <p:spPr>
          <a:xfrm>
            <a:off x="-1464993" y="4117568"/>
            <a:ext cx="6096000" cy="646331"/>
          </a:xfrm>
          <a:prstGeom prst="rect">
            <a:avLst/>
          </a:prstGeom>
        </p:spPr>
        <p:txBody>
          <a:bodyPr>
            <a:spAutoFit/>
          </a:bodyPr>
          <a:lstStyle/>
          <a:p>
            <a:pPr algn="ctr"/>
            <a:r>
              <a:rPr lang="fr-FR" b="1" dirty="0"/>
              <a:t>Renato Pereira</a:t>
            </a:r>
          </a:p>
          <a:p>
            <a:pPr algn="ctr"/>
            <a:r>
              <a:rPr lang="fr-FR" b="1" dirty="0"/>
              <a:t>Post-Doc, </a:t>
            </a:r>
            <a:r>
              <a:rPr lang="fr-FR" b="1" dirty="0" err="1"/>
              <a:t>hired</a:t>
            </a:r>
            <a:r>
              <a:rPr lang="fr-FR" b="1" dirty="0"/>
              <a:t> Jan </a:t>
            </a:r>
            <a:r>
              <a:rPr lang="fr-FR" b="1" dirty="0" smtClean="0"/>
              <a:t>2020 (WP3)</a:t>
            </a:r>
            <a:endParaRPr lang="fr-FR" b="1" dirty="0"/>
          </a:p>
        </p:txBody>
      </p:sp>
      <p:pic>
        <p:nvPicPr>
          <p:cNvPr id="20" name="Image 19"/>
          <p:cNvPicPr>
            <a:picLocks noChangeAspect="1"/>
          </p:cNvPicPr>
          <p:nvPr/>
        </p:nvPicPr>
        <p:blipFill>
          <a:blip r:embed="rId6"/>
          <a:stretch>
            <a:fillRect/>
          </a:stretch>
        </p:blipFill>
        <p:spPr>
          <a:xfrm>
            <a:off x="418048" y="4861793"/>
            <a:ext cx="1541389" cy="1230840"/>
          </a:xfrm>
          <a:prstGeom prst="rect">
            <a:avLst/>
          </a:prstGeom>
        </p:spPr>
      </p:pic>
      <p:sp>
        <p:nvSpPr>
          <p:cNvPr id="21" name="ZoneTexte 20"/>
          <p:cNvSpPr txBox="1"/>
          <p:nvPr/>
        </p:nvSpPr>
        <p:spPr>
          <a:xfrm>
            <a:off x="0" y="6118794"/>
            <a:ext cx="2631041" cy="369332"/>
          </a:xfrm>
          <a:prstGeom prst="rect">
            <a:avLst/>
          </a:prstGeom>
          <a:noFill/>
        </p:spPr>
        <p:txBody>
          <a:bodyPr wrap="none" rtlCol="0">
            <a:spAutoFit/>
          </a:bodyPr>
          <a:lstStyle/>
          <a:p>
            <a:r>
              <a:rPr lang="fr-FR" dirty="0" smtClean="0"/>
              <a:t>Ralph Nehme (PhD, WP4) </a:t>
            </a:r>
            <a:endParaRPr lang="fr-FR" dirty="0"/>
          </a:p>
        </p:txBody>
      </p:sp>
    </p:spTree>
    <p:extLst>
      <p:ext uri="{BB962C8B-B14F-4D97-AF65-F5344CB8AC3E}">
        <p14:creationId xmlns:p14="http://schemas.microsoft.com/office/powerpoint/2010/main" val="3330335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615727" y="0"/>
            <a:ext cx="9936237" cy="1320800"/>
          </a:xfrm>
        </p:spPr>
        <p:txBody>
          <a:bodyPr>
            <a:normAutofit/>
          </a:bodyPr>
          <a:lstStyle/>
          <a:p>
            <a:r>
              <a:rPr lang="en-US" dirty="0" smtClean="0">
                <a:solidFill>
                  <a:schemeClr val="tx1"/>
                </a:solidFill>
              </a:rPr>
              <a:t>     </a:t>
            </a:r>
            <a:r>
              <a:rPr lang="pt-PT" dirty="0">
                <a:solidFill>
                  <a:schemeClr val="bg1"/>
                </a:solidFill>
              </a:rPr>
              <a:t>Organization  and progression </a:t>
            </a:r>
            <a:r>
              <a:rPr lang="pt-PT" dirty="0" smtClean="0">
                <a:solidFill>
                  <a:schemeClr val="bg1"/>
                </a:solidFill>
              </a:rPr>
              <a:t>(2)</a:t>
            </a:r>
            <a:endParaRPr lang="fr-FR" dirty="0">
              <a:solidFill>
                <a:schemeClr val="tx1"/>
              </a:solidFill>
            </a:endParaRP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val="3780373365"/>
              </p:ext>
            </p:extLst>
          </p:nvPr>
        </p:nvGraphicFramePr>
        <p:xfrm>
          <a:off x="136470" y="834916"/>
          <a:ext cx="10091747" cy="6101080"/>
        </p:xfrm>
        <a:graphic>
          <a:graphicData uri="http://schemas.openxmlformats.org/drawingml/2006/table">
            <a:tbl>
              <a:tblPr firstRow="1" bandRow="1">
                <a:tableStyleId>{5C22544A-7EE6-4342-B048-85BDC9FD1C3A}</a:tableStyleId>
              </a:tblPr>
              <a:tblGrid>
                <a:gridCol w="2951287"/>
                <a:gridCol w="1079294"/>
                <a:gridCol w="822960"/>
                <a:gridCol w="731520"/>
                <a:gridCol w="809898"/>
                <a:gridCol w="783771"/>
                <a:gridCol w="796834"/>
                <a:gridCol w="796835"/>
                <a:gridCol w="731520"/>
                <a:gridCol w="587828"/>
              </a:tblGrid>
              <a:tr h="370840">
                <a:tc>
                  <a:txBody>
                    <a:bodyPr/>
                    <a:lstStyle/>
                    <a:p>
                      <a:r>
                        <a:rPr lang="fr-FR" sz="1800" b="1" dirty="0" smtClean="0"/>
                        <a:t>WP/</a:t>
                      </a:r>
                      <a:r>
                        <a:rPr lang="fr-FR" sz="1800" b="1" dirty="0" err="1" smtClean="0"/>
                        <a:t>partner</a:t>
                      </a:r>
                      <a:endParaRPr lang="fr-FR" sz="1800" b="1" dirty="0"/>
                    </a:p>
                  </a:txBody>
                  <a:tcPr/>
                </a:tc>
                <a:tc>
                  <a:txBody>
                    <a:bodyPr/>
                    <a:lstStyle/>
                    <a:p>
                      <a:r>
                        <a:rPr lang="fr-FR" sz="1800" b="1" dirty="0" smtClean="0"/>
                        <a:t>M-M</a:t>
                      </a:r>
                      <a:endParaRPr lang="fr-FR" sz="1800" b="1" dirty="0"/>
                    </a:p>
                  </a:txBody>
                  <a:tcPr/>
                </a:tc>
                <a:tc>
                  <a:txBody>
                    <a:bodyPr/>
                    <a:lstStyle/>
                    <a:p>
                      <a:pPr algn="ctr"/>
                      <a:r>
                        <a:rPr lang="fr-FR" sz="1800" b="1" dirty="0" err="1" smtClean="0"/>
                        <a:t>Idele</a:t>
                      </a:r>
                      <a:endParaRPr lang="fr-FR" sz="1800" b="1" dirty="0"/>
                    </a:p>
                  </a:txBody>
                  <a:tcPr/>
                </a:tc>
                <a:tc>
                  <a:txBody>
                    <a:bodyPr/>
                    <a:lstStyle/>
                    <a:p>
                      <a:pPr algn="ctr"/>
                      <a:r>
                        <a:rPr lang="fr-FR" sz="1800" b="1" dirty="0" smtClean="0"/>
                        <a:t>CSIC</a:t>
                      </a:r>
                      <a:endParaRPr lang="fr-FR" sz="1800" b="1" dirty="0"/>
                    </a:p>
                  </a:txBody>
                  <a:tcPr/>
                </a:tc>
                <a:tc>
                  <a:txBody>
                    <a:bodyPr/>
                    <a:lstStyle/>
                    <a:p>
                      <a:pPr algn="ctr"/>
                      <a:r>
                        <a:rPr lang="fr-FR" sz="1800" b="1" dirty="0" err="1" smtClean="0"/>
                        <a:t>INRAe</a:t>
                      </a:r>
                      <a:endParaRPr lang="fr-FR" sz="1800" b="1" dirty="0"/>
                    </a:p>
                  </a:txBody>
                  <a:tcPr/>
                </a:tc>
                <a:tc>
                  <a:txBody>
                    <a:bodyPr/>
                    <a:lstStyle/>
                    <a:p>
                      <a:pPr algn="ctr"/>
                      <a:r>
                        <a:rPr lang="fr-FR" sz="1800" b="1" dirty="0" smtClean="0"/>
                        <a:t>UPFF</a:t>
                      </a:r>
                      <a:endParaRPr lang="fr-FR" sz="1800" b="1" dirty="0"/>
                    </a:p>
                  </a:txBody>
                  <a:tcPr/>
                </a:tc>
                <a:tc>
                  <a:txBody>
                    <a:bodyPr/>
                    <a:lstStyle/>
                    <a:p>
                      <a:pPr algn="ctr"/>
                      <a:r>
                        <a:rPr lang="fr-FR" sz="1800" b="1" dirty="0" smtClean="0"/>
                        <a:t>LPAF</a:t>
                      </a:r>
                      <a:endParaRPr lang="fr-FR" sz="1800" b="1" dirty="0"/>
                    </a:p>
                  </a:txBody>
                  <a:tcPr/>
                </a:tc>
                <a:tc>
                  <a:txBody>
                    <a:bodyPr/>
                    <a:lstStyle/>
                    <a:p>
                      <a:pPr algn="ctr"/>
                      <a:r>
                        <a:rPr lang="fr-FR" sz="1800" b="1" dirty="0" smtClean="0"/>
                        <a:t>LPAM</a:t>
                      </a:r>
                      <a:endParaRPr lang="fr-FR" sz="1800" b="1" dirty="0"/>
                    </a:p>
                  </a:txBody>
                  <a:tcPr/>
                </a:tc>
                <a:tc>
                  <a:txBody>
                    <a:bodyPr/>
                    <a:lstStyle/>
                    <a:p>
                      <a:pPr algn="ctr"/>
                      <a:r>
                        <a:rPr lang="fr-FR" sz="1800" b="1" dirty="0" smtClean="0"/>
                        <a:t>UMIL</a:t>
                      </a:r>
                      <a:endParaRPr lang="fr-FR" sz="1800" b="1" dirty="0"/>
                    </a:p>
                  </a:txBody>
                  <a:tcPr/>
                </a:tc>
                <a:tc>
                  <a:txBody>
                    <a:bodyPr/>
                    <a:lstStyle/>
                    <a:p>
                      <a:pPr algn="ctr"/>
                      <a:r>
                        <a:rPr lang="fr-FR" sz="1800" b="1" dirty="0" smtClean="0"/>
                        <a:t>OEP</a:t>
                      </a:r>
                      <a:endParaRPr lang="fr-FR" sz="1800" b="1" dirty="0"/>
                    </a:p>
                  </a:txBody>
                  <a:tcPr/>
                </a:tc>
              </a:tr>
              <a:tr h="370840">
                <a:tc>
                  <a:txBody>
                    <a:bodyPr/>
                    <a:lstStyle/>
                    <a:p>
                      <a:r>
                        <a:rPr lang="en-US" sz="2000" b="1" dirty="0" smtClean="0"/>
                        <a:t>WP2 - Innovative QMP Practices in Tunisia</a:t>
                      </a:r>
                      <a:endParaRPr lang="fr-FR" sz="2000" b="1" dirty="0"/>
                    </a:p>
                  </a:txBody>
                  <a:tcPr>
                    <a:lnB w="12700" cap="flat" cmpd="sng" algn="ctr">
                      <a:solidFill>
                        <a:schemeClr val="tx1"/>
                      </a:solidFill>
                      <a:prstDash val="solid"/>
                      <a:round/>
                      <a:headEnd type="none" w="med" len="med"/>
                      <a:tailEnd type="none" w="med" len="med"/>
                    </a:lnB>
                  </a:tcPr>
                </a:tc>
                <a:tc>
                  <a:txBody>
                    <a:bodyPr/>
                    <a:lstStyle/>
                    <a:p>
                      <a:r>
                        <a:rPr lang="fr-FR" sz="2000" b="1" dirty="0" smtClean="0">
                          <a:solidFill>
                            <a:srgbClr val="FF0000"/>
                          </a:solidFill>
                        </a:rPr>
                        <a:t>M1-34</a:t>
                      </a:r>
                      <a:endParaRPr lang="fr-FR" sz="2000" b="1" dirty="0">
                        <a:solidFill>
                          <a:srgbClr val="FF0000"/>
                        </a:solidFill>
                      </a:endParaRPr>
                    </a:p>
                  </a:txBody>
                  <a:tcPr>
                    <a:lnB w="12700" cap="flat" cmpd="sng" algn="ctr">
                      <a:solidFill>
                        <a:schemeClr val="tx1"/>
                      </a:solidFill>
                      <a:prstDash val="solid"/>
                      <a:round/>
                      <a:headEnd type="none" w="med" len="med"/>
                      <a:tailEnd type="none" w="med" len="med"/>
                    </a:lnB>
                  </a:tcPr>
                </a:tc>
                <a:tc>
                  <a:txBody>
                    <a:bodyPr/>
                    <a:lstStyle/>
                    <a:p>
                      <a:pPr algn="ctr"/>
                      <a:r>
                        <a:rPr lang="fr-FR" sz="2000" b="1" dirty="0" smtClean="0"/>
                        <a:t>X</a:t>
                      </a:r>
                      <a:endParaRPr lang="fr-FR" sz="2000" b="1" dirty="0"/>
                    </a:p>
                  </a:txBody>
                  <a:tcPr>
                    <a:lnB w="12700" cap="flat" cmpd="sng" algn="ctr">
                      <a:solidFill>
                        <a:schemeClr val="tx1"/>
                      </a:solidFill>
                      <a:prstDash val="solid"/>
                      <a:round/>
                      <a:headEnd type="none" w="med" len="med"/>
                      <a:tailEnd type="none" w="med" len="med"/>
                    </a:lnB>
                  </a:tcPr>
                </a:tc>
                <a:tc>
                  <a:txBody>
                    <a:bodyPr/>
                    <a:lstStyle/>
                    <a:p>
                      <a:pPr algn="ctr"/>
                      <a:endParaRPr lang="fr-FR" sz="2000" b="1" dirty="0"/>
                    </a:p>
                  </a:txBody>
                  <a:tcPr>
                    <a:lnB w="12700" cap="flat" cmpd="sng" algn="ctr">
                      <a:solidFill>
                        <a:schemeClr val="tx1"/>
                      </a:solidFill>
                      <a:prstDash val="solid"/>
                      <a:round/>
                      <a:headEnd type="none" w="med" len="med"/>
                      <a:tailEnd type="none" w="med" len="med"/>
                    </a:lnB>
                  </a:tcPr>
                </a:tc>
                <a:tc>
                  <a:txBody>
                    <a:bodyPr/>
                    <a:lstStyle/>
                    <a:p>
                      <a:pPr algn="ctr"/>
                      <a:endParaRPr lang="fr-FR" sz="2000" b="1" dirty="0"/>
                    </a:p>
                  </a:txBody>
                  <a:tcPr>
                    <a:lnB w="12700" cap="flat" cmpd="sng" algn="ctr">
                      <a:solidFill>
                        <a:schemeClr val="tx1"/>
                      </a:solidFill>
                      <a:prstDash val="solid"/>
                      <a:round/>
                      <a:headEnd type="none" w="med" len="med"/>
                      <a:tailEnd type="none" w="med" len="med"/>
                    </a:lnB>
                  </a:tcPr>
                </a:tc>
                <a:tc>
                  <a:txBody>
                    <a:bodyPr/>
                    <a:lstStyle/>
                    <a:p>
                      <a:pPr algn="ctr"/>
                      <a:endParaRPr lang="fr-FR" sz="2000" b="1" dirty="0"/>
                    </a:p>
                  </a:txBody>
                  <a:tcPr>
                    <a:lnB w="12700" cap="flat" cmpd="sng" algn="ctr">
                      <a:solidFill>
                        <a:schemeClr val="tx1"/>
                      </a:solidFill>
                      <a:prstDash val="solid"/>
                      <a:round/>
                      <a:headEnd type="none" w="med" len="med"/>
                      <a:tailEnd type="none" w="med" len="med"/>
                    </a:lnB>
                  </a:tcPr>
                </a:tc>
                <a:tc>
                  <a:txBody>
                    <a:bodyPr/>
                    <a:lstStyle/>
                    <a:p>
                      <a:pPr algn="ctr"/>
                      <a:endParaRPr lang="fr-FR" sz="2000" b="1" dirty="0"/>
                    </a:p>
                  </a:txBody>
                  <a:tcPr>
                    <a:lnB w="12700" cap="flat" cmpd="sng" algn="ctr">
                      <a:solidFill>
                        <a:schemeClr val="tx1"/>
                      </a:solidFill>
                      <a:prstDash val="solid"/>
                      <a:round/>
                      <a:headEnd type="none" w="med" len="med"/>
                      <a:tailEnd type="none" w="med" len="med"/>
                    </a:lnB>
                  </a:tcPr>
                </a:tc>
                <a:tc>
                  <a:txBody>
                    <a:bodyPr/>
                    <a:lstStyle/>
                    <a:p>
                      <a:pPr algn="ctr"/>
                      <a:endParaRPr lang="fr-FR" sz="2000" b="1" dirty="0"/>
                    </a:p>
                  </a:txBody>
                  <a:tcPr>
                    <a:lnB w="12700" cap="flat" cmpd="sng" algn="ctr">
                      <a:solidFill>
                        <a:schemeClr val="tx1"/>
                      </a:solidFill>
                      <a:prstDash val="solid"/>
                      <a:round/>
                      <a:headEnd type="none" w="med" len="med"/>
                      <a:tailEnd type="none" w="med" len="med"/>
                    </a:lnB>
                  </a:tcPr>
                </a:tc>
                <a:tc>
                  <a:txBody>
                    <a:bodyPr/>
                    <a:lstStyle/>
                    <a:p>
                      <a:pPr algn="ctr"/>
                      <a:endParaRPr lang="fr-FR" sz="2000" b="1" dirty="0"/>
                    </a:p>
                  </a:txBody>
                  <a:tcPr>
                    <a:lnB w="12700" cap="flat" cmpd="sng" algn="ctr">
                      <a:solidFill>
                        <a:schemeClr val="tx1"/>
                      </a:solidFill>
                      <a:prstDash val="solid"/>
                      <a:round/>
                      <a:headEnd type="none" w="med" len="med"/>
                      <a:tailEnd type="none" w="med" len="med"/>
                    </a:lnB>
                  </a:tcPr>
                </a:tc>
                <a:tc>
                  <a:txBody>
                    <a:bodyPr/>
                    <a:lstStyle/>
                    <a:p>
                      <a:pPr algn="ctr"/>
                      <a:r>
                        <a:rPr lang="fr-FR" sz="2000" b="1" dirty="0" smtClean="0"/>
                        <a:t>X</a:t>
                      </a:r>
                      <a:endParaRPr lang="fr-FR" sz="2000" b="1" dirty="0"/>
                    </a:p>
                  </a:txBody>
                  <a:tcPr>
                    <a:lnB w="12700" cap="flat" cmpd="sng" algn="ctr">
                      <a:solidFill>
                        <a:schemeClr val="tx1"/>
                      </a:solidFill>
                      <a:prstDash val="solid"/>
                      <a:round/>
                      <a:headEnd type="none" w="med" len="med"/>
                      <a:tailEnd type="none" w="med" len="med"/>
                    </a:lnB>
                  </a:tcPr>
                </a:tc>
              </a:tr>
              <a:tr h="370840">
                <a:tc>
                  <a:txBody>
                    <a:bodyPr/>
                    <a:lstStyle/>
                    <a:p>
                      <a:r>
                        <a:rPr lang="en-US" sz="2000" b="1" dirty="0" smtClean="0"/>
                        <a:t>WP3 - In Vitro Evaluation of Bioactive Molecules and Extracts</a:t>
                      </a:r>
                      <a:endParaRPr lang="fr-FR" sz="2000" b="1"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9CD"/>
                    </a:solidFill>
                  </a:tcPr>
                </a:tc>
                <a:tc>
                  <a:txBody>
                    <a:bodyPr/>
                    <a:lstStyle/>
                    <a:p>
                      <a:r>
                        <a:rPr lang="fr-FR" sz="2000" b="1" dirty="0" smtClean="0">
                          <a:solidFill>
                            <a:srgbClr val="FF0000"/>
                          </a:solidFill>
                        </a:rPr>
                        <a:t>M1-18</a:t>
                      </a:r>
                      <a:endParaRPr lang="fr-FR" sz="2000" b="1" dirty="0">
                        <a:solidFill>
                          <a:srgbClr val="FF0000"/>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9CD"/>
                    </a:solidFill>
                  </a:tcPr>
                </a:tc>
                <a:tc>
                  <a:txBody>
                    <a:bodyPr/>
                    <a:lstStyle/>
                    <a:p>
                      <a:pPr algn="ctr"/>
                      <a:endParaRPr lang="fr-FR" sz="20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9CD"/>
                    </a:solidFill>
                  </a:tcPr>
                </a:tc>
                <a:tc>
                  <a:txBody>
                    <a:bodyPr/>
                    <a:lstStyle/>
                    <a:p>
                      <a:pPr algn="ctr"/>
                      <a:r>
                        <a:rPr lang="fr-FR" sz="2000" b="1" dirty="0" smtClean="0"/>
                        <a:t>X</a:t>
                      </a:r>
                      <a:endParaRPr lang="fr-FR" sz="20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9CD"/>
                    </a:solidFill>
                  </a:tcPr>
                </a:tc>
                <a:tc>
                  <a:txBody>
                    <a:bodyPr/>
                    <a:lstStyle/>
                    <a:p>
                      <a:pPr algn="ctr"/>
                      <a:endParaRPr lang="fr-FR" sz="20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9CD"/>
                    </a:solidFill>
                  </a:tcPr>
                </a:tc>
                <a:tc>
                  <a:txBody>
                    <a:bodyPr/>
                    <a:lstStyle/>
                    <a:p>
                      <a:pPr algn="ctr"/>
                      <a:r>
                        <a:rPr lang="fr-FR" sz="2000" b="1" dirty="0" smtClean="0"/>
                        <a:t>X</a:t>
                      </a:r>
                      <a:endParaRPr lang="fr-FR" sz="20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9CD"/>
                    </a:solidFill>
                  </a:tcPr>
                </a:tc>
                <a:tc>
                  <a:txBody>
                    <a:bodyPr/>
                    <a:lstStyle/>
                    <a:p>
                      <a:pPr algn="ctr"/>
                      <a:endParaRPr lang="fr-FR" sz="20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9CD"/>
                    </a:solidFill>
                  </a:tcPr>
                </a:tc>
                <a:tc>
                  <a:txBody>
                    <a:bodyPr/>
                    <a:lstStyle/>
                    <a:p>
                      <a:pPr algn="ctr"/>
                      <a:r>
                        <a:rPr lang="fr-FR" sz="2000" b="1" dirty="0" smtClean="0"/>
                        <a:t>X</a:t>
                      </a:r>
                      <a:endParaRPr lang="fr-FR" sz="20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9CD"/>
                    </a:solidFill>
                  </a:tcPr>
                </a:tc>
                <a:tc>
                  <a:txBody>
                    <a:bodyPr/>
                    <a:lstStyle/>
                    <a:p>
                      <a:pPr algn="ctr"/>
                      <a:endParaRPr lang="fr-FR" sz="20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9CD"/>
                    </a:solidFill>
                  </a:tcPr>
                </a:tc>
                <a:tc>
                  <a:txBody>
                    <a:bodyPr/>
                    <a:lstStyle/>
                    <a:p>
                      <a:pPr algn="ctr"/>
                      <a:endParaRPr lang="fr-FR" sz="2000" b="1"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9CD"/>
                    </a:solidFill>
                  </a:tcPr>
                </a:tc>
              </a:tr>
              <a:tr h="370840">
                <a:tc>
                  <a:txBody>
                    <a:bodyPr/>
                    <a:lstStyle/>
                    <a:p>
                      <a:r>
                        <a:rPr lang="en-US" sz="2000" b="1" dirty="0" smtClean="0"/>
                        <a:t>WP4 - In Vivo Evaluation of Bioactive Molecules and Extracts</a:t>
                      </a:r>
                      <a:endParaRPr lang="fr-FR" sz="2000" b="1" dirty="0"/>
                    </a:p>
                  </a:txBody>
                  <a:tcPr>
                    <a:lnT w="12700" cap="flat" cmpd="sng" algn="ctr">
                      <a:solidFill>
                        <a:schemeClr val="tx1"/>
                      </a:solidFill>
                      <a:prstDash val="solid"/>
                      <a:round/>
                      <a:headEnd type="none" w="med" len="med"/>
                      <a:tailEnd type="none" w="med" len="med"/>
                    </a:lnT>
                  </a:tcPr>
                </a:tc>
                <a:tc>
                  <a:txBody>
                    <a:bodyPr/>
                    <a:lstStyle/>
                    <a:p>
                      <a:r>
                        <a:rPr lang="fr-FR" sz="2000" b="1" dirty="0" smtClean="0">
                          <a:solidFill>
                            <a:srgbClr val="FF0000"/>
                          </a:solidFill>
                        </a:rPr>
                        <a:t>M1-32</a:t>
                      </a:r>
                      <a:endParaRPr lang="fr-FR" sz="2000" b="1" dirty="0">
                        <a:solidFill>
                          <a:srgbClr val="FF0000"/>
                        </a:solidFill>
                      </a:endParaRPr>
                    </a:p>
                  </a:txBody>
                  <a:tcPr>
                    <a:lnT w="12700" cap="flat" cmpd="sng" algn="ctr">
                      <a:solidFill>
                        <a:schemeClr val="tx1"/>
                      </a:solidFill>
                      <a:prstDash val="solid"/>
                      <a:round/>
                      <a:headEnd type="none" w="med" len="med"/>
                      <a:tailEnd type="none" w="med" len="med"/>
                    </a:lnT>
                  </a:tcPr>
                </a:tc>
                <a:tc>
                  <a:txBody>
                    <a:bodyPr/>
                    <a:lstStyle/>
                    <a:p>
                      <a:pPr algn="ctr"/>
                      <a:r>
                        <a:rPr lang="fr-FR" sz="2000" b="1" dirty="0" smtClean="0"/>
                        <a:t>X</a:t>
                      </a:r>
                      <a:endParaRPr lang="fr-FR" sz="2000" b="1" dirty="0"/>
                    </a:p>
                  </a:txBody>
                  <a:tcPr>
                    <a:lnT w="12700" cap="flat" cmpd="sng" algn="ctr">
                      <a:solidFill>
                        <a:schemeClr val="tx1"/>
                      </a:solidFill>
                      <a:prstDash val="solid"/>
                      <a:round/>
                      <a:headEnd type="none" w="med" len="med"/>
                      <a:tailEnd type="none" w="med" len="med"/>
                    </a:lnT>
                  </a:tcPr>
                </a:tc>
                <a:tc>
                  <a:txBody>
                    <a:bodyPr/>
                    <a:lstStyle/>
                    <a:p>
                      <a:pPr algn="ctr"/>
                      <a:r>
                        <a:rPr lang="fr-FR" sz="2000" b="1" dirty="0" smtClean="0"/>
                        <a:t>X</a:t>
                      </a:r>
                      <a:endParaRPr lang="fr-FR" sz="2000" b="1" dirty="0"/>
                    </a:p>
                  </a:txBody>
                  <a:tcPr>
                    <a:lnT w="12700" cap="flat" cmpd="sng" algn="ctr">
                      <a:solidFill>
                        <a:schemeClr val="tx1"/>
                      </a:solidFill>
                      <a:prstDash val="solid"/>
                      <a:round/>
                      <a:headEnd type="none" w="med" len="med"/>
                      <a:tailEnd type="none" w="med" len="med"/>
                    </a:lnT>
                  </a:tcPr>
                </a:tc>
                <a:tc>
                  <a:txBody>
                    <a:bodyPr/>
                    <a:lstStyle/>
                    <a:p>
                      <a:pPr algn="ctr"/>
                      <a:endParaRPr lang="fr-FR" sz="2000" b="1" dirty="0"/>
                    </a:p>
                  </a:txBody>
                  <a:tcPr>
                    <a:lnT w="12700" cap="flat" cmpd="sng" algn="ctr">
                      <a:solidFill>
                        <a:schemeClr val="tx1"/>
                      </a:solidFill>
                      <a:prstDash val="solid"/>
                      <a:round/>
                      <a:headEnd type="none" w="med" len="med"/>
                      <a:tailEnd type="none" w="med" len="med"/>
                    </a:lnT>
                  </a:tcPr>
                </a:tc>
                <a:tc>
                  <a:txBody>
                    <a:bodyPr/>
                    <a:lstStyle/>
                    <a:p>
                      <a:pPr algn="ctr"/>
                      <a:endParaRPr lang="fr-FR" sz="2000" b="1" dirty="0"/>
                    </a:p>
                  </a:txBody>
                  <a:tcPr>
                    <a:lnT w="12700" cap="flat" cmpd="sng" algn="ctr">
                      <a:solidFill>
                        <a:schemeClr val="tx1"/>
                      </a:solidFill>
                      <a:prstDash val="solid"/>
                      <a:round/>
                      <a:headEnd type="none" w="med" len="med"/>
                      <a:tailEnd type="none" w="med" len="med"/>
                    </a:lnT>
                  </a:tcPr>
                </a:tc>
                <a:tc>
                  <a:txBody>
                    <a:bodyPr/>
                    <a:lstStyle/>
                    <a:p>
                      <a:pPr algn="ctr"/>
                      <a:r>
                        <a:rPr lang="fr-FR" sz="2000" b="1" dirty="0" smtClean="0"/>
                        <a:t>X</a:t>
                      </a:r>
                      <a:endParaRPr lang="fr-FR" sz="2000" b="1" dirty="0"/>
                    </a:p>
                  </a:txBody>
                  <a:tcPr>
                    <a:lnT w="12700" cap="flat" cmpd="sng" algn="ctr">
                      <a:solidFill>
                        <a:schemeClr val="tx1"/>
                      </a:solidFill>
                      <a:prstDash val="solid"/>
                      <a:round/>
                      <a:headEnd type="none" w="med" len="med"/>
                      <a:tailEnd type="none" w="med" len="med"/>
                    </a:lnT>
                  </a:tcPr>
                </a:tc>
                <a:tc>
                  <a:txBody>
                    <a:bodyPr/>
                    <a:lstStyle/>
                    <a:p>
                      <a:pPr algn="ctr"/>
                      <a:endParaRPr lang="fr-FR" sz="2000" b="1" dirty="0"/>
                    </a:p>
                  </a:txBody>
                  <a:tcPr>
                    <a:lnT w="12700" cap="flat" cmpd="sng" algn="ctr">
                      <a:solidFill>
                        <a:schemeClr val="tx1"/>
                      </a:solidFill>
                      <a:prstDash val="solid"/>
                      <a:round/>
                      <a:headEnd type="none" w="med" len="med"/>
                      <a:tailEnd type="none" w="med" len="med"/>
                    </a:lnT>
                  </a:tcPr>
                </a:tc>
                <a:tc>
                  <a:txBody>
                    <a:bodyPr/>
                    <a:lstStyle/>
                    <a:p>
                      <a:pPr algn="ctr"/>
                      <a:endParaRPr lang="fr-FR" sz="2000" b="1" dirty="0"/>
                    </a:p>
                  </a:txBody>
                  <a:tcPr>
                    <a:lnT w="12700" cap="flat" cmpd="sng" algn="ctr">
                      <a:solidFill>
                        <a:schemeClr val="tx1"/>
                      </a:solidFill>
                      <a:prstDash val="solid"/>
                      <a:round/>
                      <a:headEnd type="none" w="med" len="med"/>
                      <a:tailEnd type="none" w="med" len="med"/>
                    </a:lnT>
                  </a:tcPr>
                </a:tc>
                <a:tc>
                  <a:txBody>
                    <a:bodyPr/>
                    <a:lstStyle/>
                    <a:p>
                      <a:pPr algn="ctr"/>
                      <a:endParaRPr lang="fr-FR" sz="2000" b="1" dirty="0"/>
                    </a:p>
                  </a:txBody>
                  <a:tcPr>
                    <a:lnT w="12700" cap="flat" cmpd="sng" algn="ctr">
                      <a:solidFill>
                        <a:schemeClr val="tx1"/>
                      </a:solidFill>
                      <a:prstDash val="solid"/>
                      <a:round/>
                      <a:headEnd type="none" w="med" len="med"/>
                      <a:tailEnd type="none" w="med" len="med"/>
                    </a:lnT>
                  </a:tcPr>
                </a:tc>
              </a:tr>
              <a:tr h="370840">
                <a:tc>
                  <a:txBody>
                    <a:bodyPr/>
                    <a:lstStyle/>
                    <a:p>
                      <a:r>
                        <a:rPr lang="en-US" sz="2000" b="1" dirty="0" smtClean="0"/>
                        <a:t>WP5 - System Biology Assessment of the Effects of EO after In Vitro and In Vivo Studies</a:t>
                      </a:r>
                      <a:endParaRPr lang="fr-FR" sz="2000" b="1" dirty="0"/>
                    </a:p>
                  </a:txBody>
                  <a:tcPr/>
                </a:tc>
                <a:tc>
                  <a:txBody>
                    <a:bodyPr/>
                    <a:lstStyle/>
                    <a:p>
                      <a:r>
                        <a:rPr lang="fr-FR" sz="2000" b="1" dirty="0" smtClean="0"/>
                        <a:t>M19-32</a:t>
                      </a:r>
                      <a:endParaRPr lang="fr-FR" sz="2000" b="1" dirty="0"/>
                    </a:p>
                  </a:txBody>
                  <a:tcPr/>
                </a:tc>
                <a:tc>
                  <a:txBody>
                    <a:bodyPr/>
                    <a:lstStyle/>
                    <a:p>
                      <a:pPr algn="ctr"/>
                      <a:r>
                        <a:rPr lang="fr-FR" sz="2000" b="1" dirty="0" smtClean="0"/>
                        <a:t>X</a:t>
                      </a:r>
                      <a:endParaRPr lang="fr-FR" sz="2000" b="1" dirty="0"/>
                    </a:p>
                  </a:txBody>
                  <a:tcPr/>
                </a:tc>
                <a:tc>
                  <a:txBody>
                    <a:bodyPr/>
                    <a:lstStyle/>
                    <a:p>
                      <a:pPr algn="ctr"/>
                      <a:r>
                        <a:rPr lang="fr-FR" sz="2000" b="1" dirty="0" smtClean="0"/>
                        <a:t>X</a:t>
                      </a:r>
                      <a:endParaRPr lang="fr-FR" sz="2000" b="1" dirty="0"/>
                    </a:p>
                  </a:txBody>
                  <a:tcPr/>
                </a:tc>
                <a:tc>
                  <a:txBody>
                    <a:bodyPr/>
                    <a:lstStyle/>
                    <a:p>
                      <a:pPr algn="ctr"/>
                      <a:endParaRPr lang="fr-FR" sz="2000" b="1" dirty="0"/>
                    </a:p>
                  </a:txBody>
                  <a:tcPr/>
                </a:tc>
                <a:tc>
                  <a:txBody>
                    <a:bodyPr/>
                    <a:lstStyle/>
                    <a:p>
                      <a:pPr algn="ctr"/>
                      <a:endParaRPr lang="fr-FR" sz="2000" b="1" dirty="0"/>
                    </a:p>
                  </a:txBody>
                  <a:tcPr/>
                </a:tc>
                <a:tc>
                  <a:txBody>
                    <a:bodyPr/>
                    <a:lstStyle/>
                    <a:p>
                      <a:pPr algn="ctr"/>
                      <a:endParaRPr lang="fr-FR" sz="2000" b="1" dirty="0"/>
                    </a:p>
                  </a:txBody>
                  <a:tcPr/>
                </a:tc>
                <a:tc>
                  <a:txBody>
                    <a:bodyPr/>
                    <a:lstStyle/>
                    <a:p>
                      <a:pPr algn="ctr"/>
                      <a:endParaRPr lang="fr-FR" sz="2000" b="1" dirty="0"/>
                    </a:p>
                  </a:txBody>
                  <a:tcPr/>
                </a:tc>
                <a:tc>
                  <a:txBody>
                    <a:bodyPr/>
                    <a:lstStyle/>
                    <a:p>
                      <a:pPr algn="ctr"/>
                      <a:r>
                        <a:rPr lang="fr-FR" sz="2000" b="1" dirty="0" smtClean="0"/>
                        <a:t>X</a:t>
                      </a:r>
                      <a:endParaRPr lang="fr-FR" sz="2000" b="1" dirty="0"/>
                    </a:p>
                  </a:txBody>
                  <a:tcPr/>
                </a:tc>
                <a:tc>
                  <a:txBody>
                    <a:bodyPr/>
                    <a:lstStyle/>
                    <a:p>
                      <a:pPr algn="ctr"/>
                      <a:endParaRPr lang="fr-FR" sz="2000" b="1" dirty="0"/>
                    </a:p>
                  </a:txBody>
                  <a:tcPr/>
                </a:tc>
              </a:tr>
              <a:tr h="370840">
                <a:tc>
                  <a:txBody>
                    <a:bodyPr/>
                    <a:lstStyle/>
                    <a:p>
                      <a:r>
                        <a:rPr lang="en-US" sz="2000" b="1" dirty="0" smtClean="0"/>
                        <a:t>WP6 - Milk and Dairy Products Processing and Consumer Studies</a:t>
                      </a:r>
                      <a:endParaRPr lang="fr-FR" sz="2000" b="1" dirty="0"/>
                    </a:p>
                  </a:txBody>
                  <a:tcPr/>
                </a:tc>
                <a:tc>
                  <a:txBody>
                    <a:bodyPr/>
                    <a:lstStyle/>
                    <a:p>
                      <a:r>
                        <a:rPr lang="fr-FR" sz="2000" b="1" dirty="0" smtClean="0"/>
                        <a:t>M12-30</a:t>
                      </a:r>
                      <a:endParaRPr lang="fr-FR" sz="2000" b="1" dirty="0"/>
                    </a:p>
                  </a:txBody>
                  <a:tcPr/>
                </a:tc>
                <a:tc>
                  <a:txBody>
                    <a:bodyPr/>
                    <a:lstStyle/>
                    <a:p>
                      <a:pPr algn="ctr"/>
                      <a:r>
                        <a:rPr lang="fr-FR" sz="2000" b="1" dirty="0" smtClean="0"/>
                        <a:t>X</a:t>
                      </a:r>
                      <a:endParaRPr lang="fr-FR" sz="2000" b="1" dirty="0"/>
                    </a:p>
                  </a:txBody>
                  <a:tcPr/>
                </a:tc>
                <a:tc>
                  <a:txBody>
                    <a:bodyPr/>
                    <a:lstStyle/>
                    <a:p>
                      <a:pPr algn="ctr"/>
                      <a:endParaRPr lang="fr-FR" sz="2000" b="1" dirty="0"/>
                    </a:p>
                  </a:txBody>
                  <a:tcPr/>
                </a:tc>
                <a:tc>
                  <a:txBody>
                    <a:bodyPr/>
                    <a:lstStyle/>
                    <a:p>
                      <a:pPr algn="ctr"/>
                      <a:r>
                        <a:rPr lang="fr-FR" sz="2000" b="1" dirty="0" smtClean="0"/>
                        <a:t>X</a:t>
                      </a:r>
                      <a:endParaRPr lang="fr-FR" sz="2000" b="1" dirty="0"/>
                    </a:p>
                  </a:txBody>
                  <a:tcPr/>
                </a:tc>
                <a:tc>
                  <a:txBody>
                    <a:bodyPr/>
                    <a:lstStyle/>
                    <a:p>
                      <a:pPr algn="ctr"/>
                      <a:endParaRPr lang="fr-FR" sz="2000" b="1" dirty="0"/>
                    </a:p>
                  </a:txBody>
                  <a:tcPr/>
                </a:tc>
                <a:tc>
                  <a:txBody>
                    <a:bodyPr/>
                    <a:lstStyle/>
                    <a:p>
                      <a:pPr algn="ctr"/>
                      <a:endParaRPr lang="fr-FR" sz="2000" b="1" dirty="0"/>
                    </a:p>
                  </a:txBody>
                  <a:tcPr/>
                </a:tc>
                <a:tc>
                  <a:txBody>
                    <a:bodyPr/>
                    <a:lstStyle/>
                    <a:p>
                      <a:pPr algn="ctr"/>
                      <a:r>
                        <a:rPr lang="fr-FR" sz="2000" b="1" dirty="0" smtClean="0"/>
                        <a:t>X</a:t>
                      </a:r>
                      <a:endParaRPr lang="fr-FR" sz="2000" b="1" dirty="0"/>
                    </a:p>
                  </a:txBody>
                  <a:tcPr/>
                </a:tc>
                <a:tc>
                  <a:txBody>
                    <a:bodyPr/>
                    <a:lstStyle/>
                    <a:p>
                      <a:pPr algn="ctr"/>
                      <a:endParaRPr lang="fr-FR" sz="2000" b="1" dirty="0"/>
                    </a:p>
                  </a:txBody>
                  <a:tcPr/>
                </a:tc>
                <a:tc>
                  <a:txBody>
                    <a:bodyPr/>
                    <a:lstStyle/>
                    <a:p>
                      <a:pPr algn="ctr"/>
                      <a:endParaRPr lang="fr-FR" sz="2000" b="1" dirty="0"/>
                    </a:p>
                  </a:txBody>
                  <a:tcPr/>
                </a:tc>
              </a:tr>
              <a:tr h="370840">
                <a:tc>
                  <a:txBody>
                    <a:bodyPr/>
                    <a:lstStyle/>
                    <a:p>
                      <a:r>
                        <a:rPr lang="en-US" sz="2000" b="1" dirty="0" smtClean="0"/>
                        <a:t>WP7 - Consumer Assessment of Milk</a:t>
                      </a:r>
                      <a:endParaRPr lang="fr-FR" sz="2000" b="1" dirty="0"/>
                    </a:p>
                  </a:txBody>
                  <a:tcPr/>
                </a:tc>
                <a:tc>
                  <a:txBody>
                    <a:bodyPr/>
                    <a:lstStyle/>
                    <a:p>
                      <a:r>
                        <a:rPr lang="fr-FR" sz="2000" b="1" dirty="0" smtClean="0"/>
                        <a:t>M11-30</a:t>
                      </a:r>
                      <a:endParaRPr lang="fr-FR" sz="2000" b="1" dirty="0"/>
                    </a:p>
                  </a:txBody>
                  <a:tcPr/>
                </a:tc>
                <a:tc>
                  <a:txBody>
                    <a:bodyPr/>
                    <a:lstStyle/>
                    <a:p>
                      <a:pPr algn="ctr"/>
                      <a:endParaRPr lang="fr-FR" sz="2000" b="1"/>
                    </a:p>
                  </a:txBody>
                  <a:tcPr/>
                </a:tc>
                <a:tc>
                  <a:txBody>
                    <a:bodyPr/>
                    <a:lstStyle/>
                    <a:p>
                      <a:pPr algn="ctr"/>
                      <a:endParaRPr lang="fr-FR" sz="2000" b="1"/>
                    </a:p>
                  </a:txBody>
                  <a:tcPr/>
                </a:tc>
                <a:tc>
                  <a:txBody>
                    <a:bodyPr/>
                    <a:lstStyle/>
                    <a:p>
                      <a:pPr algn="ctr"/>
                      <a:endParaRPr lang="fr-FR" sz="2000" b="1"/>
                    </a:p>
                  </a:txBody>
                  <a:tcPr/>
                </a:tc>
                <a:tc>
                  <a:txBody>
                    <a:bodyPr/>
                    <a:lstStyle/>
                    <a:p>
                      <a:pPr algn="ctr"/>
                      <a:endParaRPr lang="fr-FR" sz="2000" b="1" dirty="0"/>
                    </a:p>
                  </a:txBody>
                  <a:tcPr/>
                </a:tc>
                <a:tc>
                  <a:txBody>
                    <a:bodyPr/>
                    <a:lstStyle/>
                    <a:p>
                      <a:pPr algn="ctr"/>
                      <a:endParaRPr lang="fr-FR" sz="2000" b="1" dirty="0"/>
                    </a:p>
                  </a:txBody>
                  <a:tcPr/>
                </a:tc>
                <a:tc>
                  <a:txBody>
                    <a:bodyPr/>
                    <a:lstStyle/>
                    <a:p>
                      <a:pPr algn="ctr"/>
                      <a:endParaRPr lang="fr-FR" sz="2000" b="1" dirty="0"/>
                    </a:p>
                  </a:txBody>
                  <a:tcPr/>
                </a:tc>
                <a:tc>
                  <a:txBody>
                    <a:bodyPr/>
                    <a:lstStyle/>
                    <a:p>
                      <a:pPr algn="ctr"/>
                      <a:endParaRPr lang="fr-FR" sz="2000" b="1" dirty="0"/>
                    </a:p>
                  </a:txBody>
                  <a:tcPr/>
                </a:tc>
                <a:tc>
                  <a:txBody>
                    <a:bodyPr/>
                    <a:lstStyle/>
                    <a:p>
                      <a:pPr algn="ctr"/>
                      <a:endParaRPr lang="fr-FR" sz="2000" b="1" dirty="0"/>
                    </a:p>
                  </a:txBody>
                  <a:tcPr/>
                </a:tc>
              </a:tr>
            </a:tbl>
          </a:graphicData>
        </a:graphic>
      </p:graphicFrame>
      <p:sp>
        <p:nvSpPr>
          <p:cNvPr id="4" name="Rectângulo arredondado 2"/>
          <p:cNvSpPr/>
          <p:nvPr/>
        </p:nvSpPr>
        <p:spPr>
          <a:xfrm>
            <a:off x="10307082" y="1260970"/>
            <a:ext cx="1951629" cy="618693"/>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v"/>
            </a:pPr>
            <a:r>
              <a:rPr lang="en-GB" sz="2000" b="1" dirty="0" smtClean="0"/>
              <a:t>IN PROGRESS</a:t>
            </a:r>
            <a:endParaRPr lang="en-GB" sz="2000" b="1" dirty="0"/>
          </a:p>
        </p:txBody>
      </p:sp>
      <p:sp>
        <p:nvSpPr>
          <p:cNvPr id="5" name="Rectângulo arredondado 2"/>
          <p:cNvSpPr/>
          <p:nvPr/>
        </p:nvSpPr>
        <p:spPr>
          <a:xfrm>
            <a:off x="10308151" y="2135784"/>
            <a:ext cx="1883849" cy="653235"/>
          </a:xfrm>
          <a:prstGeom prst="roundRect">
            <a:avLst/>
          </a:prstGeom>
          <a:gradFill flip="none" rotWithShape="1">
            <a:gsLst>
              <a:gs pos="0">
                <a:srgbClr val="FF0000"/>
              </a:gs>
              <a:gs pos="28000">
                <a:schemeClr val="accent6">
                  <a:lumMod val="95000"/>
                  <a:lumOff val="5000"/>
                </a:schemeClr>
              </a:gs>
              <a:gs pos="100000">
                <a:schemeClr val="accent6">
                  <a:lumMod val="60000"/>
                </a:scheme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v"/>
            </a:pPr>
            <a:r>
              <a:rPr lang="pt-PT" sz="2000" b="1" dirty="0"/>
              <a:t>DELAYED!</a:t>
            </a:r>
            <a:endParaRPr lang="en-GB" sz="2000" b="1" dirty="0"/>
          </a:p>
        </p:txBody>
      </p:sp>
      <p:sp>
        <p:nvSpPr>
          <p:cNvPr id="8" name="Rectângulo arredondado 2"/>
          <p:cNvSpPr/>
          <p:nvPr/>
        </p:nvSpPr>
        <p:spPr>
          <a:xfrm>
            <a:off x="10307082" y="3140633"/>
            <a:ext cx="1883849" cy="653235"/>
          </a:xfrm>
          <a:prstGeom prst="round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v"/>
            </a:pPr>
            <a:r>
              <a:rPr lang="pt-PT" sz="2000" b="1" dirty="0"/>
              <a:t>DELAYED!</a:t>
            </a:r>
            <a:endParaRPr lang="en-GB" sz="2000" b="1" dirty="0"/>
          </a:p>
        </p:txBody>
      </p:sp>
      <p:sp>
        <p:nvSpPr>
          <p:cNvPr id="9" name="Rectângulo arredondado 2"/>
          <p:cNvSpPr/>
          <p:nvPr/>
        </p:nvSpPr>
        <p:spPr>
          <a:xfrm>
            <a:off x="10308151" y="5263151"/>
            <a:ext cx="1883849" cy="653235"/>
          </a:xfrm>
          <a:prstGeom prst="round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v"/>
            </a:pPr>
            <a:r>
              <a:rPr lang="pt-PT" sz="2000" b="1" dirty="0"/>
              <a:t>DELAYED!</a:t>
            </a:r>
            <a:endParaRPr lang="en-GB" sz="2000" b="1" dirty="0"/>
          </a:p>
        </p:txBody>
      </p:sp>
      <p:sp>
        <p:nvSpPr>
          <p:cNvPr id="11" name="Rectângulo arredondado 2"/>
          <p:cNvSpPr/>
          <p:nvPr/>
        </p:nvSpPr>
        <p:spPr>
          <a:xfrm>
            <a:off x="10308151" y="6262217"/>
            <a:ext cx="1883849" cy="65323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v"/>
            </a:pPr>
            <a:r>
              <a:rPr lang="en-GB" sz="2400" b="1" dirty="0" smtClean="0"/>
              <a:t> </a:t>
            </a:r>
            <a:r>
              <a:rPr lang="en-GB" sz="2000" b="1" dirty="0" smtClean="0"/>
              <a:t>ON TIME</a:t>
            </a:r>
            <a:endParaRPr lang="en-GB" sz="2000" b="1" dirty="0"/>
          </a:p>
        </p:txBody>
      </p:sp>
      <p:sp>
        <p:nvSpPr>
          <p:cNvPr id="12" name="Rectângulo arredondado 2"/>
          <p:cNvSpPr/>
          <p:nvPr/>
        </p:nvSpPr>
        <p:spPr>
          <a:xfrm>
            <a:off x="10300837" y="4139699"/>
            <a:ext cx="1883849" cy="653235"/>
          </a:xfrm>
          <a:prstGeom prst="roundRect">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v"/>
            </a:pPr>
            <a:r>
              <a:rPr lang="pt-PT" sz="2000" b="1" dirty="0"/>
              <a:t>DELAYED!</a:t>
            </a:r>
            <a:endParaRPr lang="en-GB" sz="2000" b="1" dirty="0"/>
          </a:p>
        </p:txBody>
      </p:sp>
    </p:spTree>
    <p:extLst>
      <p:ext uri="{BB962C8B-B14F-4D97-AF65-F5344CB8AC3E}">
        <p14:creationId xmlns:p14="http://schemas.microsoft.com/office/powerpoint/2010/main" val="1636562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4194" y="973116"/>
            <a:ext cx="11269815" cy="420558"/>
          </a:xfrm>
        </p:spPr>
        <p:txBody>
          <a:bodyPr/>
          <a:lstStyle/>
          <a:p>
            <a:r>
              <a:rPr lang="fr-FR" dirty="0" smtClean="0"/>
              <a:t>PRIMA-IS portal = </a:t>
            </a:r>
            <a:r>
              <a:rPr lang="fr-FR" dirty="0" err="1" smtClean="0"/>
              <a:t>Smartsheet</a:t>
            </a:r>
            <a:endParaRPr lang="fr-FR" dirty="0"/>
          </a:p>
        </p:txBody>
      </p:sp>
      <p:sp>
        <p:nvSpPr>
          <p:cNvPr id="3" name="Sous-titre 2"/>
          <p:cNvSpPr>
            <a:spLocks noGrp="1"/>
          </p:cNvSpPr>
          <p:nvPr>
            <p:ph type="subTitle" idx="1"/>
          </p:nvPr>
        </p:nvSpPr>
        <p:spPr>
          <a:xfrm>
            <a:off x="324194" y="1465270"/>
            <a:ext cx="11269814" cy="1631343"/>
          </a:xfrm>
        </p:spPr>
        <p:txBody>
          <a:bodyPr/>
          <a:lstStyle/>
          <a:p>
            <a:r>
              <a:rPr lang="fr-FR" sz="2400" b="1" dirty="0">
                <a:solidFill>
                  <a:srgbClr val="000000"/>
                </a:solidFill>
                <a:latin typeface="Calibri" panose="020F0502020204030204" pitchFamily="34" charset="0"/>
              </a:rPr>
              <a:t>All </a:t>
            </a:r>
            <a:r>
              <a:rPr lang="fr-FR" sz="2400" b="1" dirty="0" err="1">
                <a:solidFill>
                  <a:srgbClr val="000000"/>
                </a:solidFill>
                <a:latin typeface="Calibri" panose="020F0502020204030204" pitchFamily="34" charset="0"/>
              </a:rPr>
              <a:t>partners</a:t>
            </a:r>
            <a:r>
              <a:rPr lang="fr-FR" sz="2400" b="1" dirty="0">
                <a:solidFill>
                  <a:srgbClr val="000000"/>
                </a:solidFill>
                <a:latin typeface="Calibri" panose="020F0502020204030204" pitchFamily="34" charset="0"/>
              </a:rPr>
              <a:t> have </a:t>
            </a:r>
            <a:r>
              <a:rPr lang="fr-FR" sz="2400" b="1" dirty="0" err="1">
                <a:solidFill>
                  <a:srgbClr val="000000"/>
                </a:solidFill>
                <a:latin typeface="Calibri" panose="020F0502020204030204" pitchFamily="34" charset="0"/>
              </a:rPr>
              <a:t>access</a:t>
            </a:r>
            <a:r>
              <a:rPr lang="fr-FR" sz="2400" b="1" dirty="0">
                <a:solidFill>
                  <a:srgbClr val="000000"/>
                </a:solidFill>
                <a:latin typeface="Calibri" panose="020F0502020204030204" pitchFamily="34" charset="0"/>
              </a:rPr>
              <a:t> to the </a:t>
            </a:r>
            <a:r>
              <a:rPr lang="en-GB" sz="2400" b="1" dirty="0" err="1" smtClean="0">
                <a:solidFill>
                  <a:srgbClr val="000000"/>
                </a:solidFill>
                <a:latin typeface="Calibri" panose="020F0502020204030204" pitchFamily="34" charset="0"/>
                <a:hlinkClick r:id="rId2"/>
              </a:rPr>
              <a:t>SmartSheet</a:t>
            </a:r>
            <a:r>
              <a:rPr lang="en-GB" sz="2400" b="1" dirty="0" smtClean="0">
                <a:solidFill>
                  <a:srgbClr val="000000"/>
                </a:solidFill>
                <a:latin typeface="Calibri" panose="020F0502020204030204" pitchFamily="34" charset="0"/>
                <a:hlinkClick r:id="rId2"/>
              </a:rPr>
              <a:t> </a:t>
            </a:r>
            <a:r>
              <a:rPr lang="en-GB" sz="2400" b="1" dirty="0">
                <a:solidFill>
                  <a:srgbClr val="000000"/>
                </a:solidFill>
                <a:latin typeface="Calibri" panose="020F0502020204030204" pitchFamily="34" charset="0"/>
                <a:hlinkClick r:id="rId2"/>
              </a:rPr>
              <a:t>tool </a:t>
            </a:r>
            <a:r>
              <a:rPr lang="en-GB" sz="2400" b="1" dirty="0" smtClean="0">
                <a:solidFill>
                  <a:srgbClr val="000000"/>
                </a:solidFill>
                <a:latin typeface="Calibri" panose="020F0502020204030204" pitchFamily="34" charset="0"/>
              </a:rPr>
              <a:t>on </a:t>
            </a:r>
            <a:r>
              <a:rPr lang="en-GB" sz="2400" b="1" dirty="0">
                <a:solidFill>
                  <a:srgbClr val="000000"/>
                </a:solidFill>
                <a:latin typeface="Calibri" panose="020F0502020204030204" pitchFamily="34" charset="0"/>
              </a:rPr>
              <a:t>the PRIMA-IS </a:t>
            </a:r>
            <a:r>
              <a:rPr lang="en-GB" sz="2400" b="1" dirty="0" smtClean="0">
                <a:solidFill>
                  <a:srgbClr val="000000"/>
                </a:solidFill>
                <a:latin typeface="Calibri" panose="020F0502020204030204" pitchFamily="34" charset="0"/>
              </a:rPr>
              <a:t>portal</a:t>
            </a:r>
            <a:r>
              <a:rPr lang="fr-FR" sz="2400" b="1" dirty="0">
                <a:solidFill>
                  <a:srgbClr val="000000"/>
                </a:solidFill>
                <a:latin typeface="Calibri" panose="020F0502020204030204" pitchFamily="34" charset="0"/>
              </a:rPr>
              <a:t> </a:t>
            </a:r>
            <a:r>
              <a:rPr lang="fr-FR" sz="2400" b="1" dirty="0" err="1" smtClean="0">
                <a:solidFill>
                  <a:srgbClr val="000000"/>
                </a:solidFill>
                <a:latin typeface="Calibri" panose="020F0502020204030204" pitchFamily="34" charset="0"/>
              </a:rPr>
              <a:t>that</a:t>
            </a:r>
            <a:r>
              <a:rPr lang="fr-FR" sz="2400" b="1" dirty="0" smtClean="0">
                <a:solidFill>
                  <a:srgbClr val="000000"/>
                </a:solidFill>
                <a:latin typeface="Calibri" panose="020F0502020204030204" pitchFamily="34" charset="0"/>
              </a:rPr>
              <a:t> </a:t>
            </a:r>
            <a:r>
              <a:rPr lang="fr-FR" sz="2400" b="1" dirty="0" err="1" smtClean="0">
                <a:solidFill>
                  <a:srgbClr val="000000"/>
                </a:solidFill>
                <a:latin typeface="Calibri" panose="020F0502020204030204" pitchFamily="34" charset="0"/>
              </a:rPr>
              <a:t>includes</a:t>
            </a:r>
            <a:r>
              <a:rPr lang="fr-FR" sz="2400" b="1" dirty="0" smtClean="0">
                <a:solidFill>
                  <a:srgbClr val="000000"/>
                </a:solidFill>
                <a:latin typeface="Calibri" panose="020F0502020204030204" pitchFamily="34" charset="0"/>
              </a:rPr>
              <a:t/>
            </a:r>
            <a:br>
              <a:rPr lang="fr-FR" sz="2400" b="1" dirty="0" smtClean="0">
                <a:solidFill>
                  <a:srgbClr val="000000"/>
                </a:solidFill>
                <a:latin typeface="Calibri" panose="020F0502020204030204" pitchFamily="34" charset="0"/>
              </a:rPr>
            </a:br>
            <a:r>
              <a:rPr lang="fr-FR" sz="2400" b="1" dirty="0" smtClean="0">
                <a:solidFill>
                  <a:srgbClr val="000000"/>
                </a:solidFill>
                <a:latin typeface="Calibri" panose="020F0502020204030204" pitchFamily="34" charset="0"/>
              </a:rPr>
              <a:t>a </a:t>
            </a:r>
            <a:r>
              <a:rPr lang="en-GB" sz="2400" u="sng" dirty="0" smtClean="0">
                <a:hlinkClick r:id="rId3"/>
              </a:rPr>
              <a:t>deliverable </a:t>
            </a:r>
            <a:r>
              <a:rPr lang="en-GB" sz="2400" u="sng" dirty="0">
                <a:hlinkClick r:id="rId3"/>
              </a:rPr>
              <a:t>sheet</a:t>
            </a:r>
            <a:r>
              <a:rPr lang="en-GB" sz="2400" dirty="0"/>
              <a:t>, a </a:t>
            </a:r>
            <a:r>
              <a:rPr lang="en-GB" sz="2400" u="sng" dirty="0">
                <a:hlinkClick r:id="rId2"/>
              </a:rPr>
              <a:t>technical sheet</a:t>
            </a:r>
            <a:r>
              <a:rPr lang="en-GB" sz="2400" dirty="0"/>
              <a:t> and a </a:t>
            </a:r>
            <a:r>
              <a:rPr lang="en-GB" sz="2400" u="sng" dirty="0">
                <a:hlinkClick r:id="rId4"/>
              </a:rPr>
              <a:t>budget sheet</a:t>
            </a:r>
            <a:endParaRPr lang="fr-FR" sz="2400" dirty="0"/>
          </a:p>
          <a:p>
            <a:pPr marL="0" indent="0">
              <a:buNone/>
            </a:pPr>
            <a:endParaRPr lang="fr-FR" dirty="0"/>
          </a:p>
        </p:txBody>
      </p:sp>
      <p:sp>
        <p:nvSpPr>
          <p:cNvPr id="4" name="Espace réservé du texte 3"/>
          <p:cNvSpPr>
            <a:spLocks noGrp="1"/>
          </p:cNvSpPr>
          <p:nvPr>
            <p:ph type="body" sz="quarter" idx="13"/>
          </p:nvPr>
        </p:nvSpPr>
        <p:spPr/>
        <p:txBody>
          <a:bodyPr/>
          <a:lstStyle/>
          <a:p>
            <a:r>
              <a:rPr lang="fr-FR" dirty="0" smtClean="0"/>
              <a:t>FINANCIAL - TECHNICAL MONITORING AND REPORTING</a:t>
            </a:r>
            <a:endParaRPr lang="fr-FR" dirty="0"/>
          </a:p>
        </p:txBody>
      </p:sp>
      <p:pic>
        <p:nvPicPr>
          <p:cNvPr id="5" name="Image 4"/>
          <p:cNvPicPr>
            <a:picLocks noChangeAspect="1"/>
          </p:cNvPicPr>
          <p:nvPr/>
        </p:nvPicPr>
        <p:blipFill rotWithShape="1">
          <a:blip r:embed="rId5"/>
          <a:srcRect l="-108" t="14095" b="7619"/>
          <a:stretch/>
        </p:blipFill>
        <p:spPr>
          <a:xfrm>
            <a:off x="143692" y="2312124"/>
            <a:ext cx="12205062" cy="5368835"/>
          </a:xfrm>
          <a:prstGeom prst="rect">
            <a:avLst/>
          </a:prstGeom>
        </p:spPr>
      </p:pic>
    </p:spTree>
    <p:extLst>
      <p:ext uri="{BB962C8B-B14F-4D97-AF65-F5344CB8AC3E}">
        <p14:creationId xmlns:p14="http://schemas.microsoft.com/office/powerpoint/2010/main" val="289908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1677" y="871847"/>
            <a:ext cx="8541855" cy="5986153"/>
          </a:xfrm>
          <a:prstGeom prst="rect">
            <a:avLst/>
          </a:prstGeom>
        </p:spPr>
      </p:pic>
      <p:sp>
        <p:nvSpPr>
          <p:cNvPr id="4" name="Rectangle 3"/>
          <p:cNvSpPr/>
          <p:nvPr/>
        </p:nvSpPr>
        <p:spPr>
          <a:xfrm>
            <a:off x="4230031" y="0"/>
            <a:ext cx="5691366" cy="646331"/>
          </a:xfrm>
          <a:prstGeom prst="rect">
            <a:avLst/>
          </a:prstGeom>
        </p:spPr>
        <p:txBody>
          <a:bodyPr wrap="none">
            <a:spAutoFit/>
          </a:bodyPr>
          <a:lstStyle/>
          <a:p>
            <a:pPr algn="ctr"/>
            <a:r>
              <a:rPr lang="fr-FR" sz="3600" b="1" dirty="0" err="1"/>
              <a:t>Thank</a:t>
            </a:r>
            <a:r>
              <a:rPr lang="fr-FR" sz="3600" b="1" dirty="0"/>
              <a:t> </a:t>
            </a:r>
            <a:r>
              <a:rPr lang="fr-FR" sz="3600" b="1" dirty="0" err="1"/>
              <a:t>you</a:t>
            </a:r>
            <a:r>
              <a:rPr lang="fr-FR" sz="3600" b="1" dirty="0"/>
              <a:t> for </a:t>
            </a:r>
            <a:r>
              <a:rPr lang="fr-FR" sz="3600" b="1" dirty="0" err="1"/>
              <a:t>your</a:t>
            </a:r>
            <a:r>
              <a:rPr lang="fr-FR" sz="3600" b="1" dirty="0"/>
              <a:t> attention</a:t>
            </a:r>
          </a:p>
        </p:txBody>
      </p:sp>
    </p:spTree>
    <p:extLst>
      <p:ext uri="{BB962C8B-B14F-4D97-AF65-F5344CB8AC3E}">
        <p14:creationId xmlns:p14="http://schemas.microsoft.com/office/powerpoint/2010/main" val="26982484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WP1-Coordination and management</a:t>
            </a:r>
            <a:endParaRPr lang="fr-FR" dirty="0"/>
          </a:p>
        </p:txBody>
      </p:sp>
      <p:sp>
        <p:nvSpPr>
          <p:cNvPr id="3" name="Sous-titre 2"/>
          <p:cNvSpPr>
            <a:spLocks noGrp="1"/>
          </p:cNvSpPr>
          <p:nvPr>
            <p:ph type="subTitle" idx="1"/>
          </p:nvPr>
        </p:nvSpPr>
        <p:spPr>
          <a:xfrm>
            <a:off x="342899" y="4262437"/>
            <a:ext cx="4953001" cy="1853549"/>
          </a:xfrm>
        </p:spPr>
        <p:txBody>
          <a:bodyPr>
            <a:normAutofit/>
          </a:bodyPr>
          <a:lstStyle/>
          <a:p>
            <a:r>
              <a:rPr lang="fr-FR" dirty="0" smtClean="0"/>
              <a:t>Short </a:t>
            </a:r>
            <a:r>
              <a:rPr lang="fr-FR" dirty="0" err="1" smtClean="0"/>
              <a:t>overview</a:t>
            </a:r>
            <a:r>
              <a:rPr lang="fr-FR" dirty="0" smtClean="0"/>
              <a:t> of the </a:t>
            </a:r>
            <a:r>
              <a:rPr lang="fr-FR" dirty="0" err="1" smtClean="0"/>
              <a:t>project</a:t>
            </a:r>
            <a:r>
              <a:rPr lang="fr-FR" dirty="0" smtClean="0"/>
              <a:t>, updates</a:t>
            </a:r>
          </a:p>
          <a:p>
            <a:r>
              <a:rPr lang="fr-FR" dirty="0" smtClean="0"/>
              <a:t>State of </a:t>
            </a:r>
            <a:r>
              <a:rPr lang="fr-FR" dirty="0" err="1" smtClean="0"/>
              <a:t>implementation</a:t>
            </a:r>
            <a:endParaRPr lang="fr-FR" dirty="0" smtClean="0"/>
          </a:p>
        </p:txBody>
      </p:sp>
    </p:spTree>
    <p:extLst>
      <p:ext uri="{BB962C8B-B14F-4D97-AF65-F5344CB8AC3E}">
        <p14:creationId xmlns:p14="http://schemas.microsoft.com/office/powerpoint/2010/main" val="12105364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3"/>
          </p:nvPr>
        </p:nvSpPr>
        <p:spPr>
          <a:xfrm>
            <a:off x="3728457" y="122786"/>
            <a:ext cx="8694737" cy="528638"/>
          </a:xfrm>
        </p:spPr>
        <p:txBody>
          <a:bodyPr/>
          <a:lstStyle/>
          <a:p>
            <a:r>
              <a:rPr lang="fr-FR" sz="4800" b="1" dirty="0" smtClean="0"/>
              <a:t>PARTNERS</a:t>
            </a:r>
          </a:p>
        </p:txBody>
      </p:sp>
      <p:sp>
        <p:nvSpPr>
          <p:cNvPr id="6" name="Sous-titre 2"/>
          <p:cNvSpPr txBox="1">
            <a:spLocks/>
          </p:cNvSpPr>
          <p:nvPr/>
        </p:nvSpPr>
        <p:spPr>
          <a:xfrm>
            <a:off x="506436" y="869775"/>
            <a:ext cx="11421661" cy="5075582"/>
          </a:xfrm>
          <a:prstGeom prst="rect">
            <a:avLst/>
          </a:prstGeom>
          <a:ln>
            <a:noFill/>
          </a:ln>
        </p:spPr>
        <p:txBody>
          <a:bodyPr/>
          <a:lstStyle>
            <a:lvl1pPr marL="285750" indent="-285750" algn="l" defTabSz="914400" rtl="0" eaLnBrk="1" latinLnBrk="0" hangingPunct="1">
              <a:lnSpc>
                <a:spcPct val="90000"/>
              </a:lnSpc>
              <a:spcBef>
                <a:spcPts val="1000"/>
              </a:spcBef>
              <a:buFontTx/>
              <a:buBlip>
                <a:blip r:embed="rId3"/>
              </a:buBlip>
              <a:defRPr lang="fr-FR" sz="2000" b="0" i="0" kern="1200" smtClean="0">
                <a:solidFill>
                  <a:schemeClr val="tx1"/>
                </a:solidFill>
                <a:effectLst/>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b="1" dirty="0" smtClean="0"/>
              <a:t>France (</a:t>
            </a:r>
            <a:r>
              <a:rPr lang="en-US" sz="2800" b="1" dirty="0" err="1" smtClean="0"/>
              <a:t>Idele</a:t>
            </a:r>
            <a:r>
              <a:rPr lang="en-US" sz="2800" b="1" dirty="0" smtClean="0"/>
              <a:t>, INRA)</a:t>
            </a:r>
          </a:p>
          <a:p>
            <a:pPr marL="0" indent="0">
              <a:buNone/>
            </a:pPr>
            <a:endParaRPr lang="en-US" sz="2800" b="1" dirty="0" smtClean="0"/>
          </a:p>
          <a:p>
            <a:r>
              <a:rPr lang="en-US" sz="2800" b="1" dirty="0" smtClean="0"/>
              <a:t>Italy (UMIL)</a:t>
            </a:r>
          </a:p>
          <a:p>
            <a:endParaRPr lang="en-US" sz="2800" b="1" dirty="0" smtClean="0"/>
          </a:p>
          <a:p>
            <a:r>
              <a:rPr lang="en-US" sz="2800" b="1" dirty="0" smtClean="0"/>
              <a:t>Spain (CISC)</a:t>
            </a:r>
          </a:p>
          <a:p>
            <a:endParaRPr lang="en-US" sz="2800" b="1" dirty="0" smtClean="0"/>
          </a:p>
          <a:p>
            <a:r>
              <a:rPr lang="en-US" sz="2800" b="1" dirty="0" smtClean="0"/>
              <a:t>Portugal (UPFF)</a:t>
            </a:r>
          </a:p>
          <a:p>
            <a:endParaRPr lang="en-US" sz="2800" b="1" dirty="0" smtClean="0"/>
          </a:p>
          <a:p>
            <a:r>
              <a:rPr lang="en-US" sz="2800" b="1" dirty="0" smtClean="0"/>
              <a:t>Tunisia : (OEP, LPAM, ENMV, INAT, </a:t>
            </a:r>
            <a:r>
              <a:rPr lang="en-US" sz="2800" b="1" dirty="0" err="1" smtClean="0"/>
              <a:t>Delice</a:t>
            </a:r>
            <a:r>
              <a:rPr lang="en-US" sz="2800" b="1" dirty="0"/>
              <a:t> </a:t>
            </a:r>
            <a:r>
              <a:rPr lang="en-US" sz="2800" b="1" dirty="0" smtClean="0"/>
              <a:t>Danone)</a:t>
            </a:r>
          </a:p>
          <a:p>
            <a:endParaRPr lang="fr-FR" sz="2800" dirty="0">
              <a:solidFill>
                <a:srgbClr val="34A936"/>
              </a:solidFill>
            </a:endParaRPr>
          </a:p>
        </p:txBody>
      </p:sp>
      <p:pic>
        <p:nvPicPr>
          <p:cNvPr id="7" name="Imag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32482" y="4296737"/>
            <a:ext cx="772249" cy="786938"/>
          </a:xfrm>
          <a:prstGeom prst="rect">
            <a:avLst/>
          </a:prstGeom>
        </p:spPr>
      </p:pic>
      <p:pic>
        <p:nvPicPr>
          <p:cNvPr id="9" name="Imag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13690" y="4261363"/>
            <a:ext cx="946398" cy="788362"/>
          </a:xfrm>
          <a:prstGeom prst="rect">
            <a:avLst/>
          </a:prstGeom>
        </p:spPr>
      </p:pic>
      <p:pic>
        <p:nvPicPr>
          <p:cNvPr id="10" name="Imag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71712" y="2617230"/>
            <a:ext cx="1161599" cy="941977"/>
          </a:xfrm>
          <a:prstGeom prst="rect">
            <a:avLst/>
          </a:prstGeom>
        </p:spPr>
      </p:pic>
      <p:pic>
        <p:nvPicPr>
          <p:cNvPr id="12" name="Imag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1648" y="1768951"/>
            <a:ext cx="1903326" cy="594360"/>
          </a:xfrm>
          <a:prstGeom prst="rect">
            <a:avLst/>
          </a:prstGeom>
        </p:spPr>
      </p:pic>
      <p:pic>
        <p:nvPicPr>
          <p:cNvPr id="13" name="Imag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49462" y="3813127"/>
            <a:ext cx="1161599" cy="580800"/>
          </a:xfrm>
          <a:prstGeom prst="rect">
            <a:avLst/>
          </a:prstGeom>
        </p:spPr>
      </p:pic>
      <p:pic>
        <p:nvPicPr>
          <p:cNvPr id="14" name="Image 13"/>
          <p:cNvPicPr/>
          <p:nvPr/>
        </p:nvPicPr>
        <p:blipFill>
          <a:blip r:embed="rId9">
            <a:extLst>
              <a:ext uri="{28A0092B-C50C-407E-A947-70E740481C1C}">
                <a14:useLocalDpi xmlns:a14="http://schemas.microsoft.com/office/drawing/2010/main" val="0"/>
              </a:ext>
            </a:extLst>
          </a:blip>
          <a:srcRect/>
          <a:stretch>
            <a:fillRect/>
          </a:stretch>
        </p:blipFill>
        <p:spPr bwMode="auto">
          <a:xfrm>
            <a:off x="8661711" y="4261363"/>
            <a:ext cx="787934" cy="898689"/>
          </a:xfrm>
          <a:prstGeom prst="rect">
            <a:avLst/>
          </a:prstGeom>
          <a:noFill/>
        </p:spPr>
      </p:pic>
      <p:pic>
        <p:nvPicPr>
          <p:cNvPr id="15" name="Image 14"/>
          <p:cNvPicPr>
            <a:picLocks noChangeAspect="1"/>
          </p:cNvPicPr>
          <p:nvPr/>
        </p:nvPicPr>
        <p:blipFill>
          <a:blip r:embed="rId10"/>
          <a:stretch>
            <a:fillRect/>
          </a:stretch>
        </p:blipFill>
        <p:spPr>
          <a:xfrm>
            <a:off x="9792720" y="5302026"/>
            <a:ext cx="1879523" cy="577412"/>
          </a:xfrm>
          <a:prstGeom prst="rect">
            <a:avLst/>
          </a:prstGeom>
        </p:spPr>
      </p:pic>
      <p:pic>
        <p:nvPicPr>
          <p:cNvPr id="16" name="Imag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3227153" y="5680787"/>
            <a:ext cx="1002609" cy="668406"/>
          </a:xfrm>
          <a:prstGeom prst="rect">
            <a:avLst/>
          </a:prstGeom>
        </p:spPr>
      </p:pic>
      <p:pic>
        <p:nvPicPr>
          <p:cNvPr id="17" name="Image 1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081452" y="756229"/>
            <a:ext cx="1407044" cy="856764"/>
          </a:xfrm>
          <a:prstGeom prst="rect">
            <a:avLst/>
          </a:prstGeom>
        </p:spPr>
      </p:pic>
      <p:pic>
        <p:nvPicPr>
          <p:cNvPr id="18" name="Imag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9749" y="5759772"/>
            <a:ext cx="2200275" cy="723900"/>
          </a:xfrm>
          <a:prstGeom prst="rect">
            <a:avLst/>
          </a:prstGeom>
        </p:spPr>
      </p:pic>
      <p:pic>
        <p:nvPicPr>
          <p:cNvPr id="2" name="Image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708431" y="896587"/>
            <a:ext cx="1486879" cy="605903"/>
          </a:xfrm>
          <a:prstGeom prst="rect">
            <a:avLst/>
          </a:prstGeom>
        </p:spPr>
      </p:pic>
      <p:pic>
        <p:nvPicPr>
          <p:cNvPr id="3" name="Image 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661711" y="5116529"/>
            <a:ext cx="1005193" cy="1005193"/>
          </a:xfrm>
          <a:prstGeom prst="rect">
            <a:avLst/>
          </a:prstGeom>
        </p:spPr>
      </p:pic>
    </p:spTree>
    <p:extLst>
      <p:ext uri="{BB962C8B-B14F-4D97-AF65-F5344CB8AC3E}">
        <p14:creationId xmlns:p14="http://schemas.microsoft.com/office/powerpoint/2010/main" val="34235926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xmlns="" id="{7F266A66-85BD-4626-9BB2-FC9E1082A76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829" r="9429" b="56830"/>
          <a:stretch/>
        </p:blipFill>
        <p:spPr bwMode="auto">
          <a:xfrm>
            <a:off x="985649" y="1075375"/>
            <a:ext cx="10083571" cy="531322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86" name="Rectangle 2"/>
          <p:cNvSpPr>
            <a:spLocks noGrp="1" noChangeArrowheads="1"/>
          </p:cNvSpPr>
          <p:nvPr>
            <p:ph type="title"/>
          </p:nvPr>
        </p:nvSpPr>
        <p:spPr>
          <a:xfrm>
            <a:off x="3212774" y="36546"/>
            <a:ext cx="9109315" cy="1139825"/>
          </a:xfrm>
        </p:spPr>
        <p:txBody>
          <a:bodyPr/>
          <a:lstStyle/>
          <a:p>
            <a:pPr eaLnBrk="1" hangingPunct="1"/>
            <a:r>
              <a:rPr lang="en-GB" altLang="pt-PT" dirty="0" smtClean="0">
                <a:solidFill>
                  <a:schemeClr val="bg1"/>
                </a:solidFill>
              </a:rPr>
              <a:t>    PROJECT TIMELINE &amp; MEETINGS</a:t>
            </a:r>
            <a:endParaRPr lang="en-GB" altLang="pt-PT" dirty="0">
              <a:solidFill>
                <a:schemeClr val="bg1"/>
              </a:solidFill>
            </a:endParaRPr>
          </a:p>
        </p:txBody>
      </p:sp>
      <p:cxnSp>
        <p:nvCxnSpPr>
          <p:cNvPr id="26" name="Connecteur droit avec flèche 25"/>
          <p:cNvCxnSpPr/>
          <p:nvPr/>
        </p:nvCxnSpPr>
        <p:spPr>
          <a:xfrm>
            <a:off x="9973133" y="3154963"/>
            <a:ext cx="16470" cy="146743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p:nvPr/>
        </p:nvCxnSpPr>
        <p:spPr>
          <a:xfrm>
            <a:off x="4238938" y="3095937"/>
            <a:ext cx="16201" cy="149246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8" name="Espace réservé du contenu 3"/>
          <p:cNvGraphicFramePr>
            <a:graphicFrameLocks noGrp="1"/>
          </p:cNvGraphicFramePr>
          <p:nvPr>
            <p:ph idx="1"/>
            <p:extLst/>
          </p:nvPr>
        </p:nvGraphicFramePr>
        <p:xfrm>
          <a:off x="552807" y="1491117"/>
          <a:ext cx="5046708" cy="370840"/>
        </p:xfrm>
        <a:graphic>
          <a:graphicData uri="http://schemas.openxmlformats.org/drawingml/2006/table">
            <a:tbl>
              <a:tblPr firstRow="1" bandRow="1">
                <a:tableStyleId>{5C22544A-7EE6-4342-B048-85BDC9FD1C3A}</a:tableStyleId>
              </a:tblPr>
              <a:tblGrid>
                <a:gridCol w="5046708"/>
              </a:tblGrid>
              <a:tr h="370840">
                <a:tc>
                  <a:txBody>
                    <a:bodyPr/>
                    <a:lstStyle/>
                    <a:p>
                      <a:endParaRPr lang="fr-FR" dirty="0"/>
                    </a:p>
                  </a:txBody>
                  <a:tcPr/>
                </a:tc>
              </a:tr>
            </a:tbl>
          </a:graphicData>
        </a:graphic>
      </p:graphicFrame>
      <p:graphicFrame>
        <p:nvGraphicFramePr>
          <p:cNvPr id="29" name="Espace réservé du contenu 3"/>
          <p:cNvGraphicFramePr>
            <a:graphicFrameLocks/>
          </p:cNvGraphicFramePr>
          <p:nvPr>
            <p:extLst/>
          </p:nvPr>
        </p:nvGraphicFramePr>
        <p:xfrm>
          <a:off x="5746959" y="1475307"/>
          <a:ext cx="4584658" cy="391624"/>
        </p:xfrm>
        <a:graphic>
          <a:graphicData uri="http://schemas.openxmlformats.org/drawingml/2006/table">
            <a:tbl>
              <a:tblPr firstRow="1" bandRow="1">
                <a:tableStyleId>{5C22544A-7EE6-4342-B048-85BDC9FD1C3A}</a:tableStyleId>
              </a:tblPr>
              <a:tblGrid>
                <a:gridCol w="4584658"/>
              </a:tblGrid>
              <a:tr h="391624">
                <a:tc>
                  <a:txBody>
                    <a:bodyPr/>
                    <a:lstStyle/>
                    <a:p>
                      <a:endParaRPr lang="fr-FR" dirty="0"/>
                    </a:p>
                  </a:txBody>
                  <a:tcPr/>
                </a:tc>
              </a:tr>
            </a:tbl>
          </a:graphicData>
        </a:graphic>
      </p:graphicFrame>
      <p:sp>
        <p:nvSpPr>
          <p:cNvPr id="30" name="ZoneTexte 29"/>
          <p:cNvSpPr txBox="1"/>
          <p:nvPr/>
        </p:nvSpPr>
        <p:spPr>
          <a:xfrm>
            <a:off x="1872728" y="1086685"/>
            <a:ext cx="2157001" cy="369332"/>
          </a:xfrm>
          <a:prstGeom prst="rect">
            <a:avLst/>
          </a:prstGeom>
          <a:noFill/>
        </p:spPr>
        <p:txBody>
          <a:bodyPr wrap="none" rtlCol="0">
            <a:spAutoFit/>
          </a:bodyPr>
          <a:lstStyle/>
          <a:p>
            <a:r>
              <a:rPr lang="fr-FR" dirty="0" err="1" smtClean="0"/>
              <a:t>Reporting</a:t>
            </a:r>
            <a:r>
              <a:rPr lang="fr-FR" dirty="0" smtClean="0"/>
              <a:t> </a:t>
            </a:r>
            <a:r>
              <a:rPr lang="fr-FR" dirty="0" err="1" smtClean="0"/>
              <a:t>Period</a:t>
            </a:r>
            <a:r>
              <a:rPr lang="fr-FR" dirty="0" smtClean="0"/>
              <a:t>  1</a:t>
            </a:r>
            <a:endParaRPr lang="fr-FR" dirty="0"/>
          </a:p>
        </p:txBody>
      </p:sp>
      <p:sp>
        <p:nvSpPr>
          <p:cNvPr id="31" name="ZoneTexte 30"/>
          <p:cNvSpPr txBox="1"/>
          <p:nvPr/>
        </p:nvSpPr>
        <p:spPr>
          <a:xfrm>
            <a:off x="6514584" y="1082174"/>
            <a:ext cx="2225930" cy="369332"/>
          </a:xfrm>
          <a:prstGeom prst="rect">
            <a:avLst/>
          </a:prstGeom>
          <a:noFill/>
        </p:spPr>
        <p:txBody>
          <a:bodyPr wrap="none" rtlCol="0">
            <a:spAutoFit/>
          </a:bodyPr>
          <a:lstStyle/>
          <a:p>
            <a:r>
              <a:rPr lang="fr-FR" dirty="0" smtClean="0"/>
              <a:t>  </a:t>
            </a:r>
            <a:r>
              <a:rPr lang="fr-FR" dirty="0" err="1" smtClean="0"/>
              <a:t>Reporting</a:t>
            </a:r>
            <a:r>
              <a:rPr lang="fr-FR" dirty="0" smtClean="0"/>
              <a:t> </a:t>
            </a:r>
            <a:r>
              <a:rPr lang="fr-FR" dirty="0" err="1" smtClean="0"/>
              <a:t>Period</a:t>
            </a:r>
            <a:r>
              <a:rPr lang="fr-FR" dirty="0" smtClean="0"/>
              <a:t> 2</a:t>
            </a:r>
            <a:endParaRPr lang="fr-FR" dirty="0"/>
          </a:p>
        </p:txBody>
      </p:sp>
      <p:sp>
        <p:nvSpPr>
          <p:cNvPr id="32" name="Rectangle 31"/>
          <p:cNvSpPr/>
          <p:nvPr/>
        </p:nvSpPr>
        <p:spPr>
          <a:xfrm>
            <a:off x="811708" y="1894148"/>
            <a:ext cx="1111021" cy="77902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err="1" smtClean="0">
                <a:solidFill>
                  <a:schemeClr val="tx1"/>
                </a:solidFill>
              </a:rPr>
              <a:t>Launch</a:t>
            </a:r>
            <a:endParaRPr lang="fr-FR" sz="2000" dirty="0" smtClean="0">
              <a:solidFill>
                <a:schemeClr val="tx1"/>
              </a:solidFill>
            </a:endParaRPr>
          </a:p>
          <a:p>
            <a:pPr algn="ctr"/>
            <a:r>
              <a:rPr lang="fr-FR" sz="2000" dirty="0">
                <a:solidFill>
                  <a:schemeClr val="tx1"/>
                </a:solidFill>
              </a:rPr>
              <a:t>M</a:t>
            </a:r>
            <a:r>
              <a:rPr lang="fr-FR" sz="2000" dirty="0" smtClean="0">
                <a:solidFill>
                  <a:schemeClr val="tx1"/>
                </a:solidFill>
              </a:rPr>
              <a:t>eeting</a:t>
            </a:r>
            <a:endParaRPr lang="fr-FR" sz="2000" dirty="0">
              <a:solidFill>
                <a:schemeClr val="tx1"/>
              </a:solidFill>
            </a:endParaRPr>
          </a:p>
        </p:txBody>
      </p:sp>
      <p:sp>
        <p:nvSpPr>
          <p:cNvPr id="33" name="ZoneTexte 32"/>
          <p:cNvSpPr txBox="1"/>
          <p:nvPr/>
        </p:nvSpPr>
        <p:spPr>
          <a:xfrm>
            <a:off x="1164667" y="4910989"/>
            <a:ext cx="1636431" cy="584775"/>
          </a:xfrm>
          <a:prstGeom prst="rect">
            <a:avLst/>
          </a:prstGeom>
          <a:noFill/>
        </p:spPr>
        <p:txBody>
          <a:bodyPr wrap="square" rtlCol="0">
            <a:spAutoFit/>
          </a:bodyPr>
          <a:lstStyle/>
          <a:p>
            <a:r>
              <a:rPr lang="fr-FR" sz="1600" dirty="0" smtClean="0"/>
              <a:t> </a:t>
            </a:r>
            <a:r>
              <a:rPr lang="fr-FR" sz="1600" b="1" dirty="0" err="1" smtClean="0"/>
              <a:t>Starting</a:t>
            </a:r>
            <a:r>
              <a:rPr lang="fr-FR" sz="1600" b="1" dirty="0" smtClean="0"/>
              <a:t> date</a:t>
            </a:r>
          </a:p>
          <a:p>
            <a:r>
              <a:rPr lang="fr-FR" sz="1600" b="1" dirty="0" smtClean="0"/>
              <a:t>April 1</a:t>
            </a:r>
            <a:r>
              <a:rPr lang="fr-FR" sz="1600" b="1" baseline="30000" dirty="0" smtClean="0"/>
              <a:t>st</a:t>
            </a:r>
            <a:r>
              <a:rPr lang="fr-FR" sz="1600" b="1" dirty="0" smtClean="0"/>
              <a:t> 2019</a:t>
            </a:r>
            <a:endParaRPr lang="fr-FR" sz="1600" b="1" dirty="0"/>
          </a:p>
        </p:txBody>
      </p:sp>
      <p:sp>
        <p:nvSpPr>
          <p:cNvPr id="34" name="Étoile à 5 branches 33"/>
          <p:cNvSpPr/>
          <p:nvPr/>
        </p:nvSpPr>
        <p:spPr>
          <a:xfrm>
            <a:off x="692432" y="4955653"/>
            <a:ext cx="510262" cy="446704"/>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5" name="Groupe 34"/>
          <p:cNvGrpSpPr/>
          <p:nvPr/>
        </p:nvGrpSpPr>
        <p:grpSpPr>
          <a:xfrm>
            <a:off x="331284" y="4578450"/>
            <a:ext cx="10650662" cy="373288"/>
            <a:chOff x="375323" y="5027909"/>
            <a:chExt cx="11600952" cy="373288"/>
          </a:xfrm>
        </p:grpSpPr>
        <p:cxnSp>
          <p:nvCxnSpPr>
            <p:cNvPr id="36" name="Connecteur droit avec flèche 35"/>
            <p:cNvCxnSpPr/>
            <p:nvPr/>
          </p:nvCxnSpPr>
          <p:spPr>
            <a:xfrm>
              <a:off x="898612" y="5397896"/>
              <a:ext cx="11077663" cy="3301"/>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7" name="ZoneTexte 36"/>
            <p:cNvSpPr txBox="1"/>
            <p:nvPr/>
          </p:nvSpPr>
          <p:spPr>
            <a:xfrm>
              <a:off x="375323" y="5027909"/>
              <a:ext cx="4651770" cy="369332"/>
            </a:xfrm>
            <a:prstGeom prst="rect">
              <a:avLst/>
            </a:prstGeom>
            <a:noFill/>
          </p:spPr>
          <p:txBody>
            <a:bodyPr wrap="none" rtlCol="0">
              <a:spAutoFit/>
            </a:bodyPr>
            <a:lstStyle/>
            <a:p>
              <a:r>
                <a:rPr lang="fr-FR" b="1" dirty="0" smtClean="0"/>
                <a:t>           M1                 M6                M12</a:t>
              </a:r>
              <a:endParaRPr lang="fr-FR" b="1" dirty="0"/>
            </a:p>
          </p:txBody>
        </p:sp>
        <p:sp>
          <p:nvSpPr>
            <p:cNvPr id="38" name="ZoneTexte 37"/>
            <p:cNvSpPr txBox="1"/>
            <p:nvPr/>
          </p:nvSpPr>
          <p:spPr>
            <a:xfrm>
              <a:off x="4379442" y="5031792"/>
              <a:ext cx="7152083" cy="369332"/>
            </a:xfrm>
            <a:prstGeom prst="rect">
              <a:avLst/>
            </a:prstGeom>
            <a:noFill/>
          </p:spPr>
          <p:txBody>
            <a:bodyPr wrap="none" rtlCol="0">
              <a:spAutoFit/>
            </a:bodyPr>
            <a:lstStyle/>
            <a:p>
              <a:r>
                <a:rPr lang="fr-FR" b="1" dirty="0" smtClean="0"/>
                <a:t>                   M18               M24                 M30              M36</a:t>
              </a:r>
              <a:endParaRPr lang="fr-FR" b="1" dirty="0"/>
            </a:p>
          </p:txBody>
        </p:sp>
      </p:grpSp>
      <p:sp>
        <p:nvSpPr>
          <p:cNvPr id="39" name="Étoile à 5 branches 38"/>
          <p:cNvSpPr/>
          <p:nvPr/>
        </p:nvSpPr>
        <p:spPr>
          <a:xfrm>
            <a:off x="10498668" y="4989666"/>
            <a:ext cx="484568" cy="425069"/>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p:cNvSpPr/>
          <p:nvPr/>
        </p:nvSpPr>
        <p:spPr>
          <a:xfrm>
            <a:off x="3344466" y="1911444"/>
            <a:ext cx="1925485" cy="12790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solidFill>
                  <a:schemeClr val="tx1"/>
                </a:solidFill>
              </a:rPr>
              <a:t>1st </a:t>
            </a:r>
            <a:r>
              <a:rPr lang="fr-FR" sz="2000" dirty="0" err="1" smtClean="0">
                <a:solidFill>
                  <a:schemeClr val="tx1"/>
                </a:solidFill>
              </a:rPr>
              <a:t>Annual</a:t>
            </a:r>
            <a:r>
              <a:rPr lang="fr-FR" sz="2000" dirty="0" smtClean="0">
                <a:solidFill>
                  <a:schemeClr val="tx1"/>
                </a:solidFill>
              </a:rPr>
              <a:t> Meeting</a:t>
            </a:r>
          </a:p>
          <a:p>
            <a:pPr algn="ctr"/>
            <a:r>
              <a:rPr lang="fr-FR" sz="2000" dirty="0" smtClean="0">
                <a:solidFill>
                  <a:schemeClr val="tx1"/>
                </a:solidFill>
              </a:rPr>
              <a:t>&amp; Project </a:t>
            </a:r>
            <a:r>
              <a:rPr lang="fr-FR" sz="2000" dirty="0" err="1" smtClean="0">
                <a:solidFill>
                  <a:schemeClr val="tx1"/>
                </a:solidFill>
              </a:rPr>
              <a:t>Steering</a:t>
            </a:r>
            <a:r>
              <a:rPr lang="fr-FR" sz="2000" dirty="0" smtClean="0">
                <a:solidFill>
                  <a:schemeClr val="tx1"/>
                </a:solidFill>
              </a:rPr>
              <a:t> </a:t>
            </a:r>
            <a:r>
              <a:rPr lang="fr-FR" sz="2000" dirty="0" err="1" smtClean="0">
                <a:solidFill>
                  <a:schemeClr val="tx1"/>
                </a:solidFill>
              </a:rPr>
              <a:t>Board</a:t>
            </a:r>
            <a:endParaRPr lang="fr-FR" sz="2000" dirty="0">
              <a:solidFill>
                <a:schemeClr val="tx1"/>
              </a:solidFill>
            </a:endParaRPr>
          </a:p>
        </p:txBody>
      </p:sp>
      <p:sp>
        <p:nvSpPr>
          <p:cNvPr id="41" name="Rectangle 40"/>
          <p:cNvSpPr/>
          <p:nvPr/>
        </p:nvSpPr>
        <p:spPr>
          <a:xfrm>
            <a:off x="8912599" y="1894148"/>
            <a:ext cx="1929798" cy="12480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solidFill>
                  <a:schemeClr val="tx1"/>
                </a:solidFill>
              </a:rPr>
              <a:t>3rd </a:t>
            </a:r>
            <a:r>
              <a:rPr lang="fr-FR" sz="2000" dirty="0" err="1">
                <a:solidFill>
                  <a:schemeClr val="tx1"/>
                </a:solidFill>
              </a:rPr>
              <a:t>annual</a:t>
            </a:r>
            <a:endParaRPr lang="fr-FR" sz="2000" dirty="0">
              <a:solidFill>
                <a:schemeClr val="tx1"/>
              </a:solidFill>
            </a:endParaRPr>
          </a:p>
          <a:p>
            <a:pPr algn="ctr"/>
            <a:r>
              <a:rPr lang="fr-FR" sz="2000" dirty="0">
                <a:solidFill>
                  <a:schemeClr val="tx1"/>
                </a:solidFill>
              </a:rPr>
              <a:t>Meeting &amp; </a:t>
            </a:r>
            <a:r>
              <a:rPr lang="fr-FR" sz="2000" dirty="0" smtClean="0">
                <a:solidFill>
                  <a:schemeClr val="tx1"/>
                </a:solidFill>
              </a:rPr>
              <a:t>Project </a:t>
            </a:r>
            <a:r>
              <a:rPr lang="fr-FR" sz="2000" dirty="0" err="1" smtClean="0">
                <a:solidFill>
                  <a:schemeClr val="tx1"/>
                </a:solidFill>
              </a:rPr>
              <a:t>Steering</a:t>
            </a:r>
            <a:r>
              <a:rPr lang="fr-FR" sz="2000" dirty="0" smtClean="0">
                <a:solidFill>
                  <a:schemeClr val="tx1"/>
                </a:solidFill>
              </a:rPr>
              <a:t> </a:t>
            </a:r>
            <a:r>
              <a:rPr lang="fr-FR" sz="2000" dirty="0" err="1" smtClean="0">
                <a:solidFill>
                  <a:schemeClr val="tx1"/>
                </a:solidFill>
              </a:rPr>
              <a:t>Board</a:t>
            </a:r>
            <a:endParaRPr lang="fr-FR" sz="2000" dirty="0">
              <a:solidFill>
                <a:schemeClr val="tx1"/>
              </a:solidFill>
            </a:endParaRPr>
          </a:p>
        </p:txBody>
      </p:sp>
      <p:sp>
        <p:nvSpPr>
          <p:cNvPr id="42" name="Rectangle 41"/>
          <p:cNvSpPr/>
          <p:nvPr/>
        </p:nvSpPr>
        <p:spPr>
          <a:xfrm>
            <a:off x="5040714" y="5499911"/>
            <a:ext cx="1473869" cy="75594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b="1" dirty="0" smtClean="0">
                <a:solidFill>
                  <a:schemeClr val="bg1"/>
                </a:solidFill>
              </a:rPr>
              <a:t>Report 1</a:t>
            </a:r>
          </a:p>
          <a:p>
            <a:pPr algn="ctr"/>
            <a:r>
              <a:rPr lang="fr-FR" b="1" dirty="0" err="1" smtClean="0">
                <a:solidFill>
                  <a:schemeClr val="bg1"/>
                </a:solidFill>
              </a:rPr>
              <a:t>October</a:t>
            </a:r>
            <a:r>
              <a:rPr lang="fr-FR" b="1" dirty="0" smtClean="0">
                <a:solidFill>
                  <a:schemeClr val="bg1"/>
                </a:solidFill>
              </a:rPr>
              <a:t> 2020</a:t>
            </a:r>
            <a:endParaRPr lang="fr-FR" b="1" dirty="0">
              <a:solidFill>
                <a:schemeClr val="bg1"/>
              </a:solidFill>
            </a:endParaRPr>
          </a:p>
        </p:txBody>
      </p:sp>
      <p:sp>
        <p:nvSpPr>
          <p:cNvPr id="43" name="Rectangle 42"/>
          <p:cNvSpPr/>
          <p:nvPr/>
        </p:nvSpPr>
        <p:spPr>
          <a:xfrm>
            <a:off x="9197577" y="5497949"/>
            <a:ext cx="1623630" cy="5894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dirty="0" smtClean="0">
                <a:solidFill>
                  <a:schemeClr val="tx1"/>
                </a:solidFill>
              </a:rPr>
              <a:t>Final Report</a:t>
            </a:r>
          </a:p>
          <a:p>
            <a:pPr algn="ctr"/>
            <a:r>
              <a:rPr lang="fr-FR" sz="1200" b="1" dirty="0" smtClean="0">
                <a:solidFill>
                  <a:srgbClr val="FF0000"/>
                </a:solidFill>
              </a:rPr>
              <a:t>End of the Project</a:t>
            </a:r>
          </a:p>
        </p:txBody>
      </p:sp>
      <p:sp>
        <p:nvSpPr>
          <p:cNvPr id="44" name="Flèche vers le bas 43"/>
          <p:cNvSpPr/>
          <p:nvPr/>
        </p:nvSpPr>
        <p:spPr>
          <a:xfrm>
            <a:off x="5341776" y="5132426"/>
            <a:ext cx="454119" cy="2540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Flèche vers le bas 44"/>
          <p:cNvSpPr/>
          <p:nvPr/>
        </p:nvSpPr>
        <p:spPr>
          <a:xfrm>
            <a:off x="9877498" y="5176356"/>
            <a:ext cx="454119" cy="2540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Rectangle à coins arrondis 45"/>
          <p:cNvSpPr/>
          <p:nvPr/>
        </p:nvSpPr>
        <p:spPr>
          <a:xfrm>
            <a:off x="436862" y="5533193"/>
            <a:ext cx="1332323" cy="590149"/>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solidFill>
                  <a:schemeClr val="tx1"/>
                </a:solidFill>
              </a:rPr>
              <a:t>Consortium Agreement</a:t>
            </a:r>
            <a:endParaRPr lang="fr-FR" sz="1600" b="1" dirty="0">
              <a:solidFill>
                <a:schemeClr val="tx1"/>
              </a:solidFill>
            </a:endParaRPr>
          </a:p>
        </p:txBody>
      </p:sp>
      <p:cxnSp>
        <p:nvCxnSpPr>
          <p:cNvPr id="47" name="Connecteur droit avec flèche 46"/>
          <p:cNvCxnSpPr/>
          <p:nvPr/>
        </p:nvCxnSpPr>
        <p:spPr>
          <a:xfrm>
            <a:off x="1289033" y="2674046"/>
            <a:ext cx="37750" cy="190374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48" name="Groupe 47"/>
          <p:cNvGrpSpPr/>
          <p:nvPr/>
        </p:nvGrpSpPr>
        <p:grpSpPr>
          <a:xfrm>
            <a:off x="6182445" y="1879876"/>
            <a:ext cx="1888412" cy="2742518"/>
            <a:chOff x="5189223" y="2534538"/>
            <a:chExt cx="1888412" cy="2742518"/>
          </a:xfrm>
        </p:grpSpPr>
        <p:sp>
          <p:nvSpPr>
            <p:cNvPr id="49" name="Rectangle 48"/>
            <p:cNvSpPr/>
            <p:nvPr/>
          </p:nvSpPr>
          <p:spPr>
            <a:xfrm>
              <a:off x="5189223" y="2534538"/>
              <a:ext cx="1888412" cy="12790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solidFill>
                    <a:schemeClr val="tx1"/>
                  </a:solidFill>
                </a:rPr>
                <a:t>2</a:t>
              </a:r>
              <a:r>
                <a:rPr lang="fr-FR" sz="2000" baseline="30000" dirty="0" smtClean="0">
                  <a:solidFill>
                    <a:schemeClr val="tx1"/>
                  </a:solidFill>
                </a:rPr>
                <a:t>nd </a:t>
              </a:r>
              <a:r>
                <a:rPr lang="fr-FR" sz="2000" dirty="0" err="1" smtClean="0">
                  <a:solidFill>
                    <a:schemeClr val="tx1"/>
                  </a:solidFill>
                </a:rPr>
                <a:t>annual</a:t>
              </a:r>
              <a:endParaRPr lang="fr-FR" sz="2000" dirty="0" smtClean="0">
                <a:solidFill>
                  <a:schemeClr val="tx1"/>
                </a:solidFill>
              </a:endParaRPr>
            </a:p>
            <a:p>
              <a:pPr algn="ctr"/>
              <a:r>
                <a:rPr lang="fr-FR" sz="2000" dirty="0" smtClean="0">
                  <a:solidFill>
                    <a:schemeClr val="tx1"/>
                  </a:solidFill>
                </a:rPr>
                <a:t>Meeting</a:t>
              </a:r>
            </a:p>
            <a:p>
              <a:pPr algn="ctr"/>
              <a:r>
                <a:rPr lang="fr-FR" sz="2000" dirty="0" smtClean="0">
                  <a:solidFill>
                    <a:schemeClr val="tx1"/>
                  </a:solidFill>
                </a:rPr>
                <a:t>&amp; Project </a:t>
              </a:r>
              <a:r>
                <a:rPr lang="fr-FR" sz="2000" dirty="0" err="1" smtClean="0">
                  <a:solidFill>
                    <a:schemeClr val="tx1"/>
                  </a:solidFill>
                </a:rPr>
                <a:t>Steering</a:t>
              </a:r>
              <a:r>
                <a:rPr lang="fr-FR" sz="2000" dirty="0" smtClean="0">
                  <a:solidFill>
                    <a:schemeClr val="tx1"/>
                  </a:solidFill>
                </a:rPr>
                <a:t> </a:t>
              </a:r>
              <a:r>
                <a:rPr lang="fr-FR" sz="2000" dirty="0" err="1" smtClean="0">
                  <a:solidFill>
                    <a:schemeClr val="tx1"/>
                  </a:solidFill>
                </a:rPr>
                <a:t>Board</a:t>
              </a:r>
              <a:endParaRPr lang="fr-FR" sz="2000" dirty="0">
                <a:solidFill>
                  <a:schemeClr val="tx1"/>
                </a:solidFill>
              </a:endParaRPr>
            </a:p>
          </p:txBody>
        </p:sp>
        <p:cxnSp>
          <p:nvCxnSpPr>
            <p:cNvPr id="50" name="Connecteur droit avec flèche 49"/>
            <p:cNvCxnSpPr/>
            <p:nvPr/>
          </p:nvCxnSpPr>
          <p:spPr>
            <a:xfrm>
              <a:off x="6179005" y="3836534"/>
              <a:ext cx="7682" cy="14405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ZoneTexte 50"/>
          <p:cNvSpPr txBox="1"/>
          <p:nvPr/>
        </p:nvSpPr>
        <p:spPr>
          <a:xfrm>
            <a:off x="6514584" y="4908850"/>
            <a:ext cx="1301986" cy="307777"/>
          </a:xfrm>
          <a:prstGeom prst="rect">
            <a:avLst/>
          </a:prstGeom>
          <a:noFill/>
        </p:spPr>
        <p:txBody>
          <a:bodyPr wrap="square" rtlCol="0">
            <a:spAutoFit/>
          </a:bodyPr>
          <a:lstStyle/>
          <a:p>
            <a:r>
              <a:rPr lang="fr-FR" sz="1400" dirty="0" smtClean="0"/>
              <a:t>April 1</a:t>
            </a:r>
            <a:r>
              <a:rPr lang="fr-FR" sz="1400" baseline="30000" dirty="0" smtClean="0"/>
              <a:t>st</a:t>
            </a:r>
            <a:r>
              <a:rPr lang="fr-FR" sz="1400" dirty="0" smtClean="0"/>
              <a:t> 2021</a:t>
            </a:r>
            <a:endParaRPr lang="fr-FR" sz="1400" dirty="0"/>
          </a:p>
        </p:txBody>
      </p:sp>
      <p:sp>
        <p:nvSpPr>
          <p:cNvPr id="52" name="ZoneTexte 51"/>
          <p:cNvSpPr txBox="1"/>
          <p:nvPr/>
        </p:nvSpPr>
        <p:spPr>
          <a:xfrm>
            <a:off x="9358399" y="4918047"/>
            <a:ext cx="1301986" cy="307777"/>
          </a:xfrm>
          <a:prstGeom prst="rect">
            <a:avLst/>
          </a:prstGeom>
          <a:noFill/>
        </p:spPr>
        <p:txBody>
          <a:bodyPr wrap="square" rtlCol="0">
            <a:spAutoFit/>
          </a:bodyPr>
          <a:lstStyle/>
          <a:p>
            <a:r>
              <a:rPr lang="fr-FR" sz="1400" dirty="0" smtClean="0"/>
              <a:t>April 1</a:t>
            </a:r>
            <a:r>
              <a:rPr lang="fr-FR" sz="1400" baseline="30000" dirty="0" smtClean="0"/>
              <a:t>st</a:t>
            </a:r>
            <a:r>
              <a:rPr lang="fr-FR" sz="1400" dirty="0" smtClean="0"/>
              <a:t> 2022</a:t>
            </a:r>
            <a:endParaRPr lang="fr-FR" sz="1400" dirty="0"/>
          </a:p>
        </p:txBody>
      </p:sp>
      <p:sp>
        <p:nvSpPr>
          <p:cNvPr id="53" name="ZoneTexte 52"/>
          <p:cNvSpPr txBox="1"/>
          <p:nvPr/>
        </p:nvSpPr>
        <p:spPr>
          <a:xfrm>
            <a:off x="3544401" y="4920872"/>
            <a:ext cx="1629871" cy="338554"/>
          </a:xfrm>
          <a:prstGeom prst="rect">
            <a:avLst/>
          </a:prstGeom>
          <a:noFill/>
        </p:spPr>
        <p:txBody>
          <a:bodyPr wrap="square" rtlCol="0">
            <a:spAutoFit/>
          </a:bodyPr>
          <a:lstStyle/>
          <a:p>
            <a:r>
              <a:rPr lang="fr-FR" sz="1600" dirty="0" smtClean="0"/>
              <a:t>April 1</a:t>
            </a:r>
            <a:r>
              <a:rPr lang="fr-FR" sz="1600" baseline="30000" dirty="0" smtClean="0"/>
              <a:t>st</a:t>
            </a:r>
            <a:r>
              <a:rPr lang="fr-FR" sz="1600" dirty="0" smtClean="0"/>
              <a:t> 2020</a:t>
            </a:r>
            <a:endParaRPr lang="fr-FR" sz="1600" dirty="0"/>
          </a:p>
        </p:txBody>
      </p:sp>
      <p:graphicFrame>
        <p:nvGraphicFramePr>
          <p:cNvPr id="54" name="Espace réservé du contenu 3"/>
          <p:cNvGraphicFramePr>
            <a:graphicFrameLocks/>
          </p:cNvGraphicFramePr>
          <p:nvPr>
            <p:extLst>
              <p:ext uri="{D42A27DB-BD31-4B8C-83A1-F6EECF244321}">
                <p14:modId xmlns:p14="http://schemas.microsoft.com/office/powerpoint/2010/main" val="1317168847"/>
              </p:ext>
            </p:extLst>
          </p:nvPr>
        </p:nvGraphicFramePr>
        <p:xfrm>
          <a:off x="10481271" y="1472495"/>
          <a:ext cx="427651" cy="390822"/>
        </p:xfrm>
        <a:graphic>
          <a:graphicData uri="http://schemas.openxmlformats.org/drawingml/2006/table">
            <a:tbl>
              <a:tblPr firstRow="1" bandRow="1">
                <a:tableStyleId>{5C22544A-7EE6-4342-B048-85BDC9FD1C3A}</a:tableStyleId>
              </a:tblPr>
              <a:tblGrid>
                <a:gridCol w="427651"/>
              </a:tblGrid>
              <a:tr h="390822">
                <a:tc>
                  <a:txBody>
                    <a:bodyPr/>
                    <a:lstStyle/>
                    <a:p>
                      <a:endParaRPr lang="fr-FR" dirty="0"/>
                    </a:p>
                  </a:txBody>
                  <a:tcPr/>
                </a:tc>
              </a:tr>
            </a:tbl>
          </a:graphicData>
        </a:graphic>
      </p:graphicFrame>
      <p:cxnSp>
        <p:nvCxnSpPr>
          <p:cNvPr id="55" name="Connecteur droit 54"/>
          <p:cNvCxnSpPr/>
          <p:nvPr/>
        </p:nvCxnSpPr>
        <p:spPr>
          <a:xfrm flipH="1">
            <a:off x="2776155" y="4015154"/>
            <a:ext cx="4022" cy="516778"/>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Connecteur droit 55"/>
          <p:cNvCxnSpPr/>
          <p:nvPr/>
        </p:nvCxnSpPr>
        <p:spPr>
          <a:xfrm flipH="1">
            <a:off x="5599515" y="4000574"/>
            <a:ext cx="1" cy="498585"/>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Connecteur droit 56"/>
          <p:cNvCxnSpPr/>
          <p:nvPr/>
        </p:nvCxnSpPr>
        <p:spPr>
          <a:xfrm flipH="1">
            <a:off x="8621206" y="4058954"/>
            <a:ext cx="1" cy="498585"/>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655338" y="3375089"/>
            <a:ext cx="1267391" cy="6179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t>Stakeholder</a:t>
            </a:r>
            <a:r>
              <a:rPr lang="fr-FR" sz="1600" dirty="0"/>
              <a:t> </a:t>
            </a:r>
            <a:r>
              <a:rPr lang="fr-FR" sz="1600" dirty="0" smtClean="0"/>
              <a:t>Meeting</a:t>
            </a:r>
            <a:endParaRPr lang="fr-FR" sz="1600" dirty="0"/>
          </a:p>
        </p:txBody>
      </p:sp>
      <p:sp>
        <p:nvSpPr>
          <p:cNvPr id="60" name="Rectangle 59"/>
          <p:cNvSpPr/>
          <p:nvPr/>
        </p:nvSpPr>
        <p:spPr>
          <a:xfrm>
            <a:off x="2065991" y="3377519"/>
            <a:ext cx="1315499" cy="6230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t>Stakeholder</a:t>
            </a:r>
            <a:r>
              <a:rPr lang="fr-FR" sz="1600" dirty="0"/>
              <a:t> </a:t>
            </a:r>
            <a:r>
              <a:rPr lang="fr-FR" sz="1600" dirty="0" smtClean="0"/>
              <a:t>Meeting </a:t>
            </a:r>
            <a:endParaRPr lang="fr-FR" sz="1600" dirty="0"/>
          </a:p>
        </p:txBody>
      </p:sp>
      <p:sp>
        <p:nvSpPr>
          <p:cNvPr id="61" name="Rectangle 60"/>
          <p:cNvSpPr/>
          <p:nvPr/>
        </p:nvSpPr>
        <p:spPr>
          <a:xfrm>
            <a:off x="3544401" y="3367031"/>
            <a:ext cx="1315499" cy="6230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t>Stakeholder</a:t>
            </a:r>
            <a:r>
              <a:rPr lang="fr-FR" sz="1600" dirty="0"/>
              <a:t> Meeting</a:t>
            </a:r>
          </a:p>
        </p:txBody>
      </p:sp>
      <p:sp>
        <p:nvSpPr>
          <p:cNvPr id="62" name="Rectangle 61"/>
          <p:cNvSpPr/>
          <p:nvPr/>
        </p:nvSpPr>
        <p:spPr>
          <a:xfrm>
            <a:off x="5008984" y="3371301"/>
            <a:ext cx="1315499" cy="6230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t>Stakeholder</a:t>
            </a:r>
            <a:r>
              <a:rPr lang="fr-FR" sz="1600" dirty="0"/>
              <a:t> Meeting</a:t>
            </a:r>
          </a:p>
        </p:txBody>
      </p:sp>
      <p:sp>
        <p:nvSpPr>
          <p:cNvPr id="63" name="Rectangle 62"/>
          <p:cNvSpPr/>
          <p:nvPr/>
        </p:nvSpPr>
        <p:spPr>
          <a:xfrm>
            <a:off x="6451933" y="3377519"/>
            <a:ext cx="1315499" cy="6230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t>Stakeholder</a:t>
            </a:r>
            <a:r>
              <a:rPr lang="fr-FR" sz="1600" dirty="0"/>
              <a:t> Meeting</a:t>
            </a:r>
          </a:p>
        </p:txBody>
      </p:sp>
      <p:sp>
        <p:nvSpPr>
          <p:cNvPr id="64" name="Rectangle 63"/>
          <p:cNvSpPr/>
          <p:nvPr/>
        </p:nvSpPr>
        <p:spPr>
          <a:xfrm>
            <a:off x="3597389" y="3367031"/>
            <a:ext cx="1315499" cy="6230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t>Stakeholder</a:t>
            </a:r>
            <a:r>
              <a:rPr lang="fr-FR" sz="1600" dirty="0"/>
              <a:t> Meeting</a:t>
            </a:r>
          </a:p>
        </p:txBody>
      </p:sp>
      <p:sp>
        <p:nvSpPr>
          <p:cNvPr id="65" name="Rectangle 64"/>
          <p:cNvSpPr/>
          <p:nvPr/>
        </p:nvSpPr>
        <p:spPr>
          <a:xfrm>
            <a:off x="7926072" y="3372544"/>
            <a:ext cx="1315499" cy="6230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t>Stakeholder</a:t>
            </a:r>
            <a:r>
              <a:rPr lang="fr-FR" sz="1600" dirty="0"/>
              <a:t> Meeting</a:t>
            </a:r>
          </a:p>
        </p:txBody>
      </p:sp>
      <p:sp>
        <p:nvSpPr>
          <p:cNvPr id="66" name="Rectangle 65"/>
          <p:cNvSpPr/>
          <p:nvPr/>
        </p:nvSpPr>
        <p:spPr>
          <a:xfrm>
            <a:off x="9387323" y="3373664"/>
            <a:ext cx="1315499" cy="6230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a:t>Stakeholder</a:t>
            </a:r>
            <a:r>
              <a:rPr lang="fr-FR" sz="1600" dirty="0"/>
              <a:t> Meeting</a:t>
            </a:r>
          </a:p>
        </p:txBody>
      </p:sp>
      <p:sp>
        <p:nvSpPr>
          <p:cNvPr id="67" name="ZoneTexte 66"/>
          <p:cNvSpPr txBox="1"/>
          <p:nvPr/>
        </p:nvSpPr>
        <p:spPr>
          <a:xfrm>
            <a:off x="1980305" y="6407552"/>
            <a:ext cx="7494814" cy="400110"/>
          </a:xfrm>
          <a:prstGeom prst="rect">
            <a:avLst/>
          </a:prstGeom>
          <a:noFill/>
        </p:spPr>
        <p:txBody>
          <a:bodyPr wrap="square" rtlCol="0">
            <a:spAutoFit/>
          </a:bodyPr>
          <a:lstStyle/>
          <a:p>
            <a:r>
              <a:rPr lang="fr-FR" sz="2000" b="1" dirty="0" smtClean="0"/>
              <a:t>Project </a:t>
            </a:r>
            <a:r>
              <a:rPr lang="fr-FR" sz="2000" b="1" dirty="0" err="1" smtClean="0"/>
              <a:t>Executive</a:t>
            </a:r>
            <a:r>
              <a:rPr lang="fr-FR" sz="2000" b="1" dirty="0" smtClean="0"/>
              <a:t> </a:t>
            </a:r>
            <a:r>
              <a:rPr lang="fr-FR" sz="2000" b="1" dirty="0" err="1" smtClean="0"/>
              <a:t>Committee</a:t>
            </a:r>
            <a:r>
              <a:rPr lang="fr-FR" sz="2000" b="1" dirty="0" smtClean="0"/>
              <a:t> meetings (once a </a:t>
            </a:r>
            <a:r>
              <a:rPr lang="fr-FR" sz="2000" b="1" dirty="0" err="1" smtClean="0"/>
              <a:t>month</a:t>
            </a:r>
            <a:r>
              <a:rPr lang="fr-FR" sz="2000" b="1" dirty="0" smtClean="0"/>
              <a:t>)</a:t>
            </a:r>
            <a:endParaRPr lang="fr-FR" sz="2000" b="1" dirty="0"/>
          </a:p>
        </p:txBody>
      </p:sp>
      <p:sp>
        <p:nvSpPr>
          <p:cNvPr id="2" name="Flèche vers le bas 1"/>
          <p:cNvSpPr/>
          <p:nvPr/>
        </p:nvSpPr>
        <p:spPr>
          <a:xfrm>
            <a:off x="4042441" y="899316"/>
            <a:ext cx="1098408" cy="578049"/>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p:cNvSpPr/>
          <p:nvPr/>
        </p:nvSpPr>
        <p:spPr>
          <a:xfrm>
            <a:off x="3687974" y="5190492"/>
            <a:ext cx="998273" cy="34915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smtClean="0"/>
              <a:t>Delayed</a:t>
            </a:r>
            <a:endParaRPr lang="fr-FR" dirty="0"/>
          </a:p>
        </p:txBody>
      </p:sp>
    </p:spTree>
    <p:extLst>
      <p:ext uri="{BB962C8B-B14F-4D97-AF65-F5344CB8AC3E}">
        <p14:creationId xmlns:p14="http://schemas.microsoft.com/office/powerpoint/2010/main" val="9774070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extLst>
              <p:ext uri="{D42A27DB-BD31-4B8C-83A1-F6EECF244321}">
                <p14:modId xmlns:p14="http://schemas.microsoft.com/office/powerpoint/2010/main" val="558322775"/>
              </p:ext>
            </p:extLst>
          </p:nvPr>
        </p:nvGraphicFramePr>
        <p:xfrm>
          <a:off x="514196" y="1728270"/>
          <a:ext cx="8846008" cy="4575009"/>
        </p:xfrm>
        <a:graphic>
          <a:graphicData uri="http://schemas.openxmlformats.org/drawingml/2006/table">
            <a:tbl>
              <a:tblPr firstRow="1" firstCol="1" bandRow="1">
                <a:tableStyleId>{5C22544A-7EE6-4342-B048-85BDC9FD1C3A}</a:tableStyleId>
              </a:tblPr>
              <a:tblGrid>
                <a:gridCol w="3640050"/>
                <a:gridCol w="5205958"/>
              </a:tblGrid>
              <a:tr h="418247">
                <a:tc>
                  <a:txBody>
                    <a:bodyPr/>
                    <a:lstStyle/>
                    <a:p>
                      <a:pPr>
                        <a:lnSpc>
                          <a:spcPct val="107000"/>
                        </a:lnSpc>
                        <a:spcAft>
                          <a:spcPts val="0"/>
                        </a:spcAft>
                      </a:pPr>
                      <a:r>
                        <a:rPr lang="en-GB" sz="2400" dirty="0">
                          <a:effectLst/>
                        </a:rPr>
                        <a:t>Organisation</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2400" dirty="0">
                          <a:effectLst/>
                        </a:rPr>
                        <a:t>Representative</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18247">
                <a:tc>
                  <a:txBody>
                    <a:bodyPr/>
                    <a:lstStyle/>
                    <a:p>
                      <a:pPr>
                        <a:lnSpc>
                          <a:spcPct val="107000"/>
                        </a:lnSpc>
                        <a:spcAft>
                          <a:spcPts val="0"/>
                        </a:spcAft>
                      </a:pPr>
                      <a:r>
                        <a:rPr lang="en-GB" sz="2400" dirty="0">
                          <a:effectLst/>
                        </a:rPr>
                        <a:t>IDELE</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2400" b="1" dirty="0">
                          <a:effectLst/>
                        </a:rPr>
                        <a:t>Latifa </a:t>
                      </a:r>
                      <a:r>
                        <a:rPr lang="fr-FR" sz="2400" b="1" dirty="0" smtClean="0">
                          <a:effectLst/>
                        </a:rPr>
                        <a:t>Abdennebi-Najar </a:t>
                      </a:r>
                      <a:endParaRPr lang="fr-FR"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418247">
                <a:tc>
                  <a:txBody>
                    <a:bodyPr/>
                    <a:lstStyle/>
                    <a:p>
                      <a:pPr>
                        <a:lnSpc>
                          <a:spcPct val="107000"/>
                        </a:lnSpc>
                        <a:spcAft>
                          <a:spcPts val="0"/>
                        </a:spcAft>
                      </a:pPr>
                      <a:r>
                        <a:rPr lang="en-GB" sz="2400" dirty="0" smtClean="0">
                          <a:effectLst/>
                        </a:rPr>
                        <a:t>INRAE</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2400" b="1" dirty="0">
                          <a:effectLst/>
                        </a:rPr>
                        <a:t>Saïd </a:t>
                      </a:r>
                      <a:r>
                        <a:rPr lang="fr-FR" sz="2400" b="1" dirty="0" err="1">
                          <a:effectLst/>
                        </a:rPr>
                        <a:t>Bouhallab</a:t>
                      </a:r>
                      <a:r>
                        <a:rPr lang="fr-FR" sz="2400" b="1" dirty="0">
                          <a:effectLst/>
                        </a:rPr>
                        <a:t> </a:t>
                      </a:r>
                      <a:endParaRPr lang="fr-FR"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418247">
                <a:tc>
                  <a:txBody>
                    <a:bodyPr/>
                    <a:lstStyle/>
                    <a:p>
                      <a:pPr>
                        <a:lnSpc>
                          <a:spcPct val="107000"/>
                        </a:lnSpc>
                        <a:spcAft>
                          <a:spcPts val="0"/>
                        </a:spcAft>
                      </a:pPr>
                      <a:r>
                        <a:rPr lang="en-GB" sz="2400" dirty="0">
                          <a:effectLst/>
                        </a:rPr>
                        <a:t>CSIC</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2400" b="1" dirty="0">
                          <a:effectLst/>
                        </a:rPr>
                        <a:t>Sonia Andrés </a:t>
                      </a:r>
                      <a:endParaRPr lang="fr-FR"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418247">
                <a:tc>
                  <a:txBody>
                    <a:bodyPr/>
                    <a:lstStyle/>
                    <a:p>
                      <a:pPr>
                        <a:lnSpc>
                          <a:spcPct val="107000"/>
                        </a:lnSpc>
                        <a:spcAft>
                          <a:spcPts val="0"/>
                        </a:spcAft>
                      </a:pPr>
                      <a:r>
                        <a:rPr lang="en-GB" sz="2400" dirty="0" smtClean="0">
                          <a:effectLst/>
                        </a:rPr>
                        <a:t>UMIL</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2400" b="1" dirty="0">
                          <a:effectLst/>
                        </a:rPr>
                        <a:t>Fabrizio Ceciliani </a:t>
                      </a:r>
                      <a:endParaRPr lang="fr-FR"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418247">
                <a:tc>
                  <a:txBody>
                    <a:bodyPr/>
                    <a:lstStyle/>
                    <a:p>
                      <a:pPr>
                        <a:lnSpc>
                          <a:spcPct val="107000"/>
                        </a:lnSpc>
                        <a:spcAft>
                          <a:spcPts val="0"/>
                        </a:spcAft>
                      </a:pPr>
                      <a:r>
                        <a:rPr lang="en-GB" sz="2400">
                          <a:effectLst/>
                        </a:rPr>
                        <a:t>UPFF</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2400" b="1" dirty="0">
                          <a:effectLst/>
                        </a:rPr>
                        <a:t>David Pereira </a:t>
                      </a:r>
                      <a:endParaRPr lang="fr-FR"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418247">
                <a:tc>
                  <a:txBody>
                    <a:bodyPr/>
                    <a:lstStyle/>
                    <a:p>
                      <a:pPr>
                        <a:lnSpc>
                          <a:spcPct val="107000"/>
                        </a:lnSpc>
                        <a:spcAft>
                          <a:spcPts val="0"/>
                        </a:spcAft>
                      </a:pPr>
                      <a:r>
                        <a:rPr lang="en-GB" sz="2400" dirty="0">
                          <a:effectLst/>
                        </a:rPr>
                        <a:t>INRAT</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2400" b="1" dirty="0">
                          <a:effectLst/>
                        </a:rPr>
                        <a:t>Hichem </a:t>
                      </a:r>
                      <a:r>
                        <a:rPr lang="fr-FR" sz="2400" b="1" dirty="0" err="1">
                          <a:effectLst/>
                        </a:rPr>
                        <a:t>Bensalem</a:t>
                      </a:r>
                      <a:r>
                        <a:rPr lang="fr-FR" sz="2400" b="1" dirty="0">
                          <a:effectLst/>
                        </a:rPr>
                        <a:t> </a:t>
                      </a:r>
                      <a:endParaRPr lang="fr-FR"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419435">
                <a:tc>
                  <a:txBody>
                    <a:bodyPr/>
                    <a:lstStyle/>
                    <a:p>
                      <a:pPr>
                        <a:lnSpc>
                          <a:spcPct val="107000"/>
                        </a:lnSpc>
                        <a:spcAft>
                          <a:spcPts val="0"/>
                        </a:spcAft>
                      </a:pPr>
                      <a:r>
                        <a:rPr lang="en-GB" sz="2400" dirty="0">
                          <a:effectLst/>
                        </a:rPr>
                        <a:t>LPAM</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2400" b="1" dirty="0" err="1" smtClean="0">
                          <a:solidFill>
                            <a:schemeClr val="dk1"/>
                          </a:solidFill>
                          <a:effectLst/>
                          <a:latin typeface="+mn-lt"/>
                          <a:ea typeface="+mn-ea"/>
                          <a:cs typeface="+mn-cs"/>
                        </a:rPr>
                        <a:t>Riadh</a:t>
                      </a:r>
                      <a:r>
                        <a:rPr lang="fr-FR" sz="2400" b="1" baseline="0" dirty="0" smtClean="0">
                          <a:solidFill>
                            <a:schemeClr val="dk1"/>
                          </a:solidFill>
                          <a:effectLst/>
                          <a:latin typeface="+mn-lt"/>
                          <a:ea typeface="+mn-ea"/>
                          <a:cs typeface="+mn-cs"/>
                        </a:rPr>
                        <a:t> </a:t>
                      </a:r>
                      <a:r>
                        <a:rPr lang="fr-FR" sz="2400" b="1" baseline="0" dirty="0" err="1" smtClean="0">
                          <a:solidFill>
                            <a:schemeClr val="dk1"/>
                          </a:solidFill>
                          <a:effectLst/>
                          <a:latin typeface="+mn-lt"/>
                          <a:ea typeface="+mn-ea"/>
                          <a:cs typeface="+mn-cs"/>
                        </a:rPr>
                        <a:t>Ksouri</a:t>
                      </a:r>
                      <a:r>
                        <a:rPr lang="fr-FR" sz="2400" b="1" baseline="0" dirty="0" smtClean="0">
                          <a:solidFill>
                            <a:schemeClr val="dk1"/>
                          </a:solidFill>
                          <a:effectLst/>
                          <a:latin typeface="+mn-lt"/>
                          <a:ea typeface="+mn-ea"/>
                          <a:cs typeface="+mn-cs"/>
                        </a:rPr>
                        <a:t> /Ibtissem Hamrouni</a:t>
                      </a:r>
                      <a:endParaRPr lang="fr-FR"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418247">
                <a:tc>
                  <a:txBody>
                    <a:bodyPr/>
                    <a:lstStyle/>
                    <a:p>
                      <a:pPr>
                        <a:lnSpc>
                          <a:spcPct val="107000"/>
                        </a:lnSpc>
                        <a:spcAft>
                          <a:spcPts val="0"/>
                        </a:spcAft>
                      </a:pPr>
                      <a:r>
                        <a:rPr lang="en-GB" sz="2400">
                          <a:effectLst/>
                        </a:rPr>
                        <a:t>ENMV</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2400" b="1" dirty="0" err="1">
                          <a:effectLst/>
                        </a:rPr>
                        <a:t>Monia</a:t>
                      </a:r>
                      <a:r>
                        <a:rPr lang="fr-FR" sz="2400" b="1" dirty="0">
                          <a:effectLst/>
                        </a:rPr>
                        <a:t> </a:t>
                      </a:r>
                      <a:r>
                        <a:rPr lang="fr-FR" sz="2400" b="1" dirty="0" err="1">
                          <a:effectLst/>
                        </a:rPr>
                        <a:t>Daaloul</a:t>
                      </a:r>
                      <a:r>
                        <a:rPr lang="fr-FR" sz="2400" b="1" dirty="0">
                          <a:effectLst/>
                        </a:rPr>
                        <a:t> </a:t>
                      </a:r>
                      <a:endParaRPr lang="fr-FR"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418247">
                <a:tc>
                  <a:txBody>
                    <a:bodyPr/>
                    <a:lstStyle/>
                    <a:p>
                      <a:pPr>
                        <a:lnSpc>
                          <a:spcPct val="107000"/>
                        </a:lnSpc>
                        <a:spcAft>
                          <a:spcPts val="0"/>
                        </a:spcAft>
                      </a:pPr>
                      <a:r>
                        <a:rPr lang="en-GB" sz="2400" dirty="0">
                          <a:effectLst/>
                        </a:rPr>
                        <a:t>OEP</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2400" b="1" dirty="0" err="1">
                          <a:effectLst/>
                        </a:rPr>
                        <a:t>Henda</a:t>
                      </a:r>
                      <a:r>
                        <a:rPr lang="fr-FR" sz="2400" b="1" dirty="0">
                          <a:effectLst/>
                        </a:rPr>
                        <a:t> </a:t>
                      </a:r>
                      <a:r>
                        <a:rPr lang="fr-FR" sz="2400" b="1" dirty="0" err="1">
                          <a:effectLst/>
                        </a:rPr>
                        <a:t>Hanafi</a:t>
                      </a:r>
                      <a:r>
                        <a:rPr lang="fr-FR" sz="2400" b="1" dirty="0">
                          <a:effectLst/>
                        </a:rPr>
                        <a:t> </a:t>
                      </a:r>
                      <a:endParaRPr lang="fr-FR"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0">
                <a:tc>
                  <a:txBody>
                    <a:bodyPr/>
                    <a:lstStyle/>
                    <a:p>
                      <a:pPr>
                        <a:lnSpc>
                          <a:spcPct val="107000"/>
                        </a:lnSpc>
                        <a:spcAft>
                          <a:spcPts val="0"/>
                        </a:spcAft>
                      </a:pPr>
                      <a:r>
                        <a:rPr lang="en-GB" sz="2400">
                          <a:effectLst/>
                        </a:rPr>
                        <a:t>DELICE DANONE</a:t>
                      </a:r>
                      <a:endParaRPr lang="fr-FR"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2400" b="1" baseline="0" dirty="0" smtClean="0">
                          <a:solidFill>
                            <a:srgbClr val="000000"/>
                          </a:solidFill>
                          <a:effectLst/>
                          <a:latin typeface="+mn-lt"/>
                          <a:ea typeface="Calibri" panose="020F0502020204030204" pitchFamily="34" charset="0"/>
                          <a:cs typeface="Times New Roman" panose="02020603050405020304" pitchFamily="18" charset="0"/>
                        </a:rPr>
                        <a:t>Mohammed Ali </a:t>
                      </a:r>
                      <a:r>
                        <a:rPr lang="fr-FR" sz="2400" b="1" baseline="0" dirty="0" err="1" smtClean="0">
                          <a:solidFill>
                            <a:srgbClr val="000000"/>
                          </a:solidFill>
                          <a:effectLst/>
                          <a:latin typeface="+mn-lt"/>
                          <a:ea typeface="Calibri" panose="020F0502020204030204" pitchFamily="34" charset="0"/>
                          <a:cs typeface="Times New Roman" panose="02020603050405020304" pitchFamily="18" charset="0"/>
                        </a:rPr>
                        <a:t>Touzri</a:t>
                      </a:r>
                      <a:endParaRPr lang="fr-FR" sz="2400" b="1" dirty="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2" name="Titre 1"/>
          <p:cNvSpPr>
            <a:spLocks noGrp="1"/>
          </p:cNvSpPr>
          <p:nvPr>
            <p:ph type="ctrTitle"/>
          </p:nvPr>
        </p:nvSpPr>
        <p:spPr>
          <a:xfrm>
            <a:off x="7715892" y="6011958"/>
            <a:ext cx="4448263" cy="420558"/>
          </a:xfrm>
        </p:spPr>
        <p:txBody>
          <a:bodyPr/>
          <a:lstStyle/>
          <a:p>
            <a:pPr algn="r"/>
            <a:r>
              <a:rPr lang="fr-FR" dirty="0" smtClean="0"/>
              <a:t>…and </a:t>
            </a:r>
            <a:r>
              <a:rPr lang="fr-FR" dirty="0" err="1" smtClean="0"/>
              <a:t>invitees</a:t>
            </a:r>
            <a:endParaRPr lang="fr-FR" dirty="0"/>
          </a:p>
        </p:txBody>
      </p:sp>
      <p:sp>
        <p:nvSpPr>
          <p:cNvPr id="6" name="Espace réservé du texte 5"/>
          <p:cNvSpPr>
            <a:spLocks noGrp="1"/>
          </p:cNvSpPr>
          <p:nvPr>
            <p:ph type="body" sz="quarter" idx="13"/>
          </p:nvPr>
        </p:nvSpPr>
        <p:spPr/>
        <p:txBody>
          <a:bodyPr/>
          <a:lstStyle/>
          <a:p>
            <a:r>
              <a:rPr lang="fr-FR" dirty="0" smtClean="0"/>
              <a:t>STEERING BOARD COMPOSITION</a:t>
            </a:r>
            <a:endParaRPr lang="fr-FR" dirty="0"/>
          </a:p>
        </p:txBody>
      </p:sp>
      <p:sp>
        <p:nvSpPr>
          <p:cNvPr id="7" name="Titre 1"/>
          <p:cNvSpPr txBox="1">
            <a:spLocks/>
          </p:cNvSpPr>
          <p:nvPr/>
        </p:nvSpPr>
        <p:spPr>
          <a:xfrm>
            <a:off x="178904" y="928940"/>
            <a:ext cx="11269815" cy="420558"/>
          </a:xfrm>
          <a:prstGeom prst="rect">
            <a:avLst/>
          </a:prstGeom>
        </p:spPr>
        <p:txBody>
          <a:bodyPr anchor="ctr"/>
          <a:lstStyle>
            <a:lvl1pPr algn="l" defTabSz="914400" rtl="0" eaLnBrk="1" latinLnBrk="0" hangingPunct="1">
              <a:lnSpc>
                <a:spcPct val="90000"/>
              </a:lnSpc>
              <a:spcBef>
                <a:spcPct val="0"/>
              </a:spcBef>
              <a:buNone/>
              <a:defRPr sz="2800" b="1" kern="1200">
                <a:solidFill>
                  <a:srgbClr val="34A936"/>
                </a:solidFill>
                <a:latin typeface="Tahoma" panose="020B0604030504040204" pitchFamily="34" charset="0"/>
                <a:ea typeface="Tahoma" panose="020B0604030504040204" pitchFamily="34" charset="0"/>
                <a:cs typeface="Tahoma" panose="020B0604030504040204" pitchFamily="34" charset="0"/>
              </a:defRPr>
            </a:lvl1pPr>
          </a:lstStyle>
          <a:p>
            <a:r>
              <a:rPr lang="fr-FR" dirty="0" smtClean="0"/>
              <a:t>At least one </a:t>
            </a:r>
            <a:r>
              <a:rPr lang="fr-FR" dirty="0" err="1" smtClean="0"/>
              <a:t>representative</a:t>
            </a:r>
            <a:r>
              <a:rPr lang="fr-FR" dirty="0" smtClean="0"/>
              <a:t> </a:t>
            </a:r>
            <a:r>
              <a:rPr lang="fr-FR" dirty="0" err="1" smtClean="0"/>
              <a:t>from</a:t>
            </a:r>
            <a:r>
              <a:rPr lang="fr-FR" dirty="0" smtClean="0"/>
              <a:t> </a:t>
            </a:r>
            <a:r>
              <a:rPr lang="fr-FR" dirty="0" err="1" smtClean="0"/>
              <a:t>partner</a:t>
            </a:r>
            <a:r>
              <a:rPr lang="fr-FR" dirty="0" smtClean="0"/>
              <a:t> organisations…</a:t>
            </a:r>
            <a:endParaRPr lang="fr-FR" dirty="0"/>
          </a:p>
        </p:txBody>
      </p:sp>
    </p:spTree>
    <p:extLst>
      <p:ext uri="{BB962C8B-B14F-4D97-AF65-F5344CB8AC3E}">
        <p14:creationId xmlns:p14="http://schemas.microsoft.com/office/powerpoint/2010/main" val="27210747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 xmlns:a16="http://schemas.microsoft.com/office/drawing/2014/main" id="{36EB1740-B93D-4141-9DB5-27A07F181D64}"/>
              </a:ext>
            </a:extLst>
          </p:cNvPr>
          <p:cNvSpPr>
            <a:spLocks noGrp="1"/>
          </p:cNvSpPr>
          <p:nvPr>
            <p:ph type="body" sz="quarter" idx="13"/>
          </p:nvPr>
        </p:nvSpPr>
        <p:spPr/>
        <p:txBody>
          <a:bodyPr/>
          <a:lstStyle/>
          <a:p>
            <a:pPr algn="ctr"/>
            <a:r>
              <a:rPr lang="fr-FR" sz="4000" b="1" dirty="0" err="1" smtClean="0"/>
              <a:t>Ultimate</a:t>
            </a:r>
            <a:r>
              <a:rPr lang="fr-FR" sz="4000" b="1" dirty="0" smtClean="0"/>
              <a:t> Goal</a:t>
            </a:r>
            <a:endParaRPr lang="fr-FR" sz="4000" b="1" dirty="0"/>
          </a:p>
        </p:txBody>
      </p:sp>
      <p:sp>
        <p:nvSpPr>
          <p:cNvPr id="6" name="Sous-titre 5"/>
          <p:cNvSpPr>
            <a:spLocks noGrp="1"/>
          </p:cNvSpPr>
          <p:nvPr>
            <p:ph type="subTitle" idx="1"/>
          </p:nvPr>
        </p:nvSpPr>
        <p:spPr>
          <a:xfrm>
            <a:off x="267185" y="1164524"/>
            <a:ext cx="5616780" cy="3084441"/>
          </a:xfrm>
        </p:spPr>
        <p:txBody>
          <a:bodyPr/>
          <a:lstStyle/>
          <a:p>
            <a:pPr marL="0" indent="0">
              <a:buNone/>
            </a:pPr>
            <a:r>
              <a:rPr lang="en-US" sz="3000" dirty="0" smtClean="0"/>
              <a:t>Decreasing </a:t>
            </a:r>
            <a:r>
              <a:rPr lang="en-US" sz="3000" dirty="0"/>
              <a:t>milk-associated health </a:t>
            </a:r>
            <a:r>
              <a:rPr lang="en-US" sz="3000" dirty="0" smtClean="0"/>
              <a:t>hazards</a:t>
            </a:r>
            <a:r>
              <a:rPr lang="en-US" sz="3000" dirty="0"/>
              <a:t>, by reducing the use </a:t>
            </a:r>
            <a:r>
              <a:rPr lang="en-US" sz="3000" dirty="0" smtClean="0"/>
              <a:t>of </a:t>
            </a:r>
            <a:r>
              <a:rPr lang="en-US" sz="3000" dirty="0"/>
              <a:t>conventional </a:t>
            </a:r>
            <a:r>
              <a:rPr lang="en-US" sz="3000" dirty="0" smtClean="0"/>
              <a:t>antimicrobial products </a:t>
            </a:r>
            <a:r>
              <a:rPr lang="en-US" sz="3000" dirty="0"/>
              <a:t>in Tunisian dairy farms to align with the concept of One Health</a:t>
            </a:r>
            <a:endParaRPr lang="fr-FR" sz="3000" dirty="0"/>
          </a:p>
        </p:txBody>
      </p:sp>
      <p:pic>
        <p:nvPicPr>
          <p:cNvPr id="10" name="Imag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83965" y="759758"/>
            <a:ext cx="6506816" cy="6506816"/>
          </a:xfrm>
          <a:prstGeom prst="rect">
            <a:avLst/>
          </a:prstGeom>
        </p:spPr>
      </p:pic>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5073" y="3973717"/>
            <a:ext cx="2584155" cy="2515244"/>
          </a:xfrm>
          <a:prstGeom prst="rect">
            <a:avLst/>
          </a:prstGeom>
        </p:spPr>
      </p:pic>
    </p:spTree>
    <p:extLst>
      <p:ext uri="{BB962C8B-B14F-4D97-AF65-F5344CB8AC3E}">
        <p14:creationId xmlns:p14="http://schemas.microsoft.com/office/powerpoint/2010/main" val="37038798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3"/>
          </p:nvPr>
        </p:nvSpPr>
        <p:spPr>
          <a:xfrm>
            <a:off x="4902765" y="144091"/>
            <a:ext cx="8694737" cy="528638"/>
          </a:xfrm>
        </p:spPr>
        <p:txBody>
          <a:bodyPr/>
          <a:lstStyle/>
          <a:p>
            <a:r>
              <a:rPr lang="fr-FR" sz="5400" b="1" dirty="0" smtClean="0"/>
              <a:t>OBJECTIVES</a:t>
            </a:r>
          </a:p>
        </p:txBody>
      </p:sp>
      <p:sp>
        <p:nvSpPr>
          <p:cNvPr id="7" name="Rectangle 6"/>
          <p:cNvSpPr/>
          <p:nvPr/>
        </p:nvSpPr>
        <p:spPr>
          <a:xfrm>
            <a:off x="1066473" y="1754447"/>
            <a:ext cx="10725625" cy="3108543"/>
          </a:xfrm>
          <a:prstGeom prst="rect">
            <a:avLst/>
          </a:prstGeom>
        </p:spPr>
        <p:txBody>
          <a:bodyPr wrap="square">
            <a:spAutoFit/>
          </a:bodyPr>
          <a:lstStyle/>
          <a:p>
            <a:pPr algn="just">
              <a:defRPr/>
            </a:pPr>
            <a:r>
              <a:rPr lang="en-US" sz="2800" b="1" i="1" dirty="0">
                <a:solidFill>
                  <a:srgbClr val="000000"/>
                </a:solidFill>
              </a:rPr>
              <a:t>Objective 1</a:t>
            </a:r>
            <a:r>
              <a:rPr lang="en-US" sz="2800" i="1" dirty="0">
                <a:solidFill>
                  <a:srgbClr val="000000"/>
                </a:solidFill>
              </a:rPr>
              <a:t>: Implementing an extension-based national milk </a:t>
            </a:r>
            <a:r>
              <a:rPr lang="en-US" sz="2800" i="1" dirty="0" smtClean="0">
                <a:solidFill>
                  <a:srgbClr val="000000"/>
                </a:solidFill>
              </a:rPr>
              <a:t>program (QMP) </a:t>
            </a:r>
            <a:r>
              <a:rPr lang="en-US" sz="2800" i="1" dirty="0">
                <a:solidFill>
                  <a:srgbClr val="000000"/>
                </a:solidFill>
              </a:rPr>
              <a:t>to reduce the incidence of mastitis and the consequent use of antibiotics in Tunisia, improve animal welfare and </a:t>
            </a:r>
            <a:r>
              <a:rPr lang="en-US" sz="2800" i="1" dirty="0" smtClean="0">
                <a:solidFill>
                  <a:srgbClr val="000000"/>
                </a:solidFill>
              </a:rPr>
              <a:t>the </a:t>
            </a:r>
            <a:r>
              <a:rPr lang="en-US" sz="2800" i="1" dirty="0">
                <a:solidFill>
                  <a:srgbClr val="000000"/>
                </a:solidFill>
              </a:rPr>
              <a:t>sustainability of milk production system all along the dairy chain in </a:t>
            </a:r>
            <a:r>
              <a:rPr lang="en-US" sz="2800" i="1" dirty="0" smtClean="0">
                <a:solidFill>
                  <a:srgbClr val="000000"/>
                </a:solidFill>
              </a:rPr>
              <a:t>Tunisia (WP2, IDELE, OEP, ENMV, Danone </a:t>
            </a:r>
            <a:r>
              <a:rPr lang="en-US" sz="2800" i="1" dirty="0" err="1" smtClean="0">
                <a:solidFill>
                  <a:srgbClr val="000000"/>
                </a:solidFill>
              </a:rPr>
              <a:t>Delice</a:t>
            </a:r>
            <a:r>
              <a:rPr lang="en-US" sz="2800" i="1" dirty="0" smtClean="0">
                <a:solidFill>
                  <a:srgbClr val="000000"/>
                </a:solidFill>
              </a:rPr>
              <a:t>) </a:t>
            </a:r>
            <a:r>
              <a:rPr lang="en-US" sz="2800" i="1" dirty="0">
                <a:solidFill>
                  <a:srgbClr val="000000"/>
                </a:solidFill>
              </a:rPr>
              <a:t> </a:t>
            </a:r>
            <a:r>
              <a:rPr lang="en-US" sz="2800" i="1" dirty="0" smtClean="0">
                <a:solidFill>
                  <a:srgbClr val="000000"/>
                </a:solidFill>
              </a:rPr>
              <a:t>(Leaders : </a:t>
            </a:r>
            <a:r>
              <a:rPr lang="en-US" sz="2800" i="1" dirty="0" smtClean="0">
                <a:solidFill>
                  <a:srgbClr val="FF0000"/>
                </a:solidFill>
              </a:rPr>
              <a:t>Philippe Roussel &amp; Benedicte Fusai (</a:t>
            </a:r>
            <a:r>
              <a:rPr lang="en-US" sz="2800" i="1" dirty="0" err="1" smtClean="0">
                <a:solidFill>
                  <a:srgbClr val="FF0000"/>
                </a:solidFill>
              </a:rPr>
              <a:t>Idele</a:t>
            </a:r>
            <a:r>
              <a:rPr lang="en-US" sz="2800" i="1" dirty="0" smtClean="0">
                <a:solidFill>
                  <a:srgbClr val="FF0000"/>
                </a:solidFill>
              </a:rPr>
              <a:t>),  with the great help of Henda Hanafi!)</a:t>
            </a:r>
            <a:endParaRPr lang="en-US" sz="2800" i="1" dirty="0">
              <a:solidFill>
                <a:srgbClr val="FF0000"/>
              </a:solidFill>
            </a:endParaRPr>
          </a:p>
          <a:p>
            <a:pPr algn="just">
              <a:defRPr/>
            </a:pPr>
            <a:endParaRPr lang="en-US" sz="2800" b="1" dirty="0" smtClean="0">
              <a:solidFill>
                <a:srgbClr val="000000"/>
              </a:solidFill>
            </a:endParaRPr>
          </a:p>
        </p:txBody>
      </p:sp>
    </p:spTree>
    <p:extLst>
      <p:ext uri="{BB962C8B-B14F-4D97-AF65-F5344CB8AC3E}">
        <p14:creationId xmlns:p14="http://schemas.microsoft.com/office/powerpoint/2010/main" val="8976434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3"/>
          </p:nvPr>
        </p:nvSpPr>
        <p:spPr>
          <a:xfrm>
            <a:off x="4902765" y="144091"/>
            <a:ext cx="8694737" cy="528638"/>
          </a:xfrm>
        </p:spPr>
        <p:txBody>
          <a:bodyPr/>
          <a:lstStyle/>
          <a:p>
            <a:r>
              <a:rPr lang="fr-FR" sz="5400" b="1" dirty="0" smtClean="0"/>
              <a:t>OBJECTIVES</a:t>
            </a:r>
          </a:p>
        </p:txBody>
      </p:sp>
      <p:sp>
        <p:nvSpPr>
          <p:cNvPr id="7" name="Rectangle 6"/>
          <p:cNvSpPr/>
          <p:nvPr/>
        </p:nvSpPr>
        <p:spPr>
          <a:xfrm>
            <a:off x="792153" y="1947361"/>
            <a:ext cx="10725625" cy="3539430"/>
          </a:xfrm>
          <a:prstGeom prst="rect">
            <a:avLst/>
          </a:prstGeom>
        </p:spPr>
        <p:txBody>
          <a:bodyPr wrap="square">
            <a:spAutoFit/>
          </a:bodyPr>
          <a:lstStyle/>
          <a:p>
            <a:pPr algn="just">
              <a:defRPr/>
            </a:pPr>
            <a:r>
              <a:rPr lang="en-US" sz="2800" b="1" i="1" dirty="0" smtClean="0">
                <a:solidFill>
                  <a:srgbClr val="000000"/>
                </a:solidFill>
              </a:rPr>
              <a:t>Objective </a:t>
            </a:r>
            <a:r>
              <a:rPr lang="en-US" sz="2800" b="1" i="1" dirty="0">
                <a:solidFill>
                  <a:srgbClr val="000000"/>
                </a:solidFill>
              </a:rPr>
              <a:t>2</a:t>
            </a:r>
            <a:r>
              <a:rPr lang="en-US" sz="2800" i="1" dirty="0">
                <a:solidFill>
                  <a:srgbClr val="000000"/>
                </a:solidFill>
              </a:rPr>
              <a:t>: Exploring the potential use of essential oils and Tunisian plant extracts with antibacterial activities on the udder and in diets (In vitro and In vivo studies) of  both young and adult dairy cattle and their impact on milk quality (Technological studies) and acceptability (consumer studies</a:t>
            </a:r>
            <a:r>
              <a:rPr lang="en-US" sz="2800" i="1" dirty="0" smtClean="0">
                <a:solidFill>
                  <a:srgbClr val="000000"/>
                </a:solidFill>
              </a:rPr>
              <a:t>) (WP3, WP4, WP5, WP6, WP7: UPFF, LPAM, CSIC, </a:t>
            </a:r>
            <a:r>
              <a:rPr lang="en-US" sz="2800" i="1" dirty="0" err="1" smtClean="0">
                <a:solidFill>
                  <a:srgbClr val="000000"/>
                </a:solidFill>
              </a:rPr>
              <a:t>INRAe</a:t>
            </a:r>
            <a:r>
              <a:rPr lang="en-US" sz="2800" i="1" dirty="0" smtClean="0">
                <a:solidFill>
                  <a:srgbClr val="000000"/>
                </a:solidFill>
              </a:rPr>
              <a:t>, IDELE, ENMV, INRAT (leader: </a:t>
            </a:r>
            <a:r>
              <a:rPr lang="en-US" sz="2800" i="1" dirty="0" smtClean="0">
                <a:solidFill>
                  <a:srgbClr val="FF0000"/>
                </a:solidFill>
              </a:rPr>
              <a:t>David Pereira, </a:t>
            </a:r>
            <a:r>
              <a:rPr lang="en-US" sz="2800" i="1" dirty="0">
                <a:solidFill>
                  <a:srgbClr val="000000"/>
                </a:solidFill>
              </a:rPr>
              <a:t>contributors:</a:t>
            </a:r>
            <a:r>
              <a:rPr lang="en-US" sz="2800" i="1" dirty="0" smtClean="0">
                <a:solidFill>
                  <a:srgbClr val="FF0000"/>
                </a:solidFill>
              </a:rPr>
              <a:t> Sonia Andres, Fabrizio Ceciliani, Said Bouhallab, Ibtissem Hamrouni &amp; Raja </a:t>
            </a:r>
            <a:r>
              <a:rPr lang="en-US" sz="2800" i="1" dirty="0" err="1">
                <a:solidFill>
                  <a:srgbClr val="FF0000"/>
                </a:solidFill>
              </a:rPr>
              <a:t>S</a:t>
            </a:r>
            <a:r>
              <a:rPr lang="en-US" sz="2800" i="1" dirty="0" err="1" smtClean="0">
                <a:solidFill>
                  <a:srgbClr val="FF0000"/>
                </a:solidFill>
              </a:rPr>
              <a:t>erairi</a:t>
            </a:r>
            <a:r>
              <a:rPr lang="en-US" sz="2800" i="1" dirty="0" smtClean="0">
                <a:solidFill>
                  <a:srgbClr val="FF0000"/>
                </a:solidFill>
              </a:rPr>
              <a:t> </a:t>
            </a:r>
            <a:r>
              <a:rPr lang="en-US" sz="2800" i="1" dirty="0" smtClean="0">
                <a:solidFill>
                  <a:srgbClr val="000000"/>
                </a:solidFill>
              </a:rPr>
              <a:t>)</a:t>
            </a:r>
            <a:endParaRPr lang="fr-FR" sz="2800" i="1" dirty="0">
              <a:solidFill>
                <a:srgbClr val="000000"/>
              </a:solidFill>
            </a:endParaRPr>
          </a:p>
        </p:txBody>
      </p:sp>
    </p:spTree>
    <p:extLst>
      <p:ext uri="{BB962C8B-B14F-4D97-AF65-F5344CB8AC3E}">
        <p14:creationId xmlns:p14="http://schemas.microsoft.com/office/powerpoint/2010/main" val="35187825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3"/>
          </p:nvPr>
        </p:nvSpPr>
        <p:spPr>
          <a:xfrm>
            <a:off x="4616162" y="198682"/>
            <a:ext cx="8694737" cy="528638"/>
          </a:xfrm>
        </p:spPr>
        <p:txBody>
          <a:bodyPr/>
          <a:lstStyle/>
          <a:p>
            <a:r>
              <a:rPr lang="fr-FR" sz="4800" b="1" dirty="0" err="1" smtClean="0"/>
              <a:t>Expected</a:t>
            </a:r>
            <a:r>
              <a:rPr lang="fr-FR" sz="4800" b="1" dirty="0" smtClean="0"/>
              <a:t> impacts</a:t>
            </a:r>
            <a:endParaRPr lang="fr-FR" sz="4800" b="1" dirty="0"/>
          </a:p>
        </p:txBody>
      </p:sp>
      <p:sp>
        <p:nvSpPr>
          <p:cNvPr id="6" name="Sous-titre 2"/>
          <p:cNvSpPr txBox="1">
            <a:spLocks/>
          </p:cNvSpPr>
          <p:nvPr/>
        </p:nvSpPr>
        <p:spPr>
          <a:xfrm>
            <a:off x="132522" y="1164642"/>
            <a:ext cx="8427425" cy="5537381"/>
          </a:xfrm>
          <a:prstGeom prst="rect">
            <a:avLst/>
          </a:prstGeom>
          <a:ln>
            <a:solidFill>
              <a:srgbClr val="4D8ECC"/>
            </a:solidFill>
          </a:ln>
        </p:spPr>
        <p:txBody>
          <a:bodyPr/>
          <a:lstStyle>
            <a:lvl1pPr marL="285750" indent="-285750" algn="l" defTabSz="914400" rtl="0" eaLnBrk="1" latinLnBrk="0" hangingPunct="1">
              <a:lnSpc>
                <a:spcPct val="90000"/>
              </a:lnSpc>
              <a:spcBef>
                <a:spcPts val="1000"/>
              </a:spcBef>
              <a:buFontTx/>
              <a:buBlip>
                <a:blip r:embed="rId3"/>
              </a:buBlip>
              <a:defRPr lang="fr-FR" sz="2000" b="0" i="0" kern="1200" smtClean="0">
                <a:solidFill>
                  <a:schemeClr val="tx1"/>
                </a:solidFill>
                <a:effectLst/>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dirty="0" smtClean="0"/>
              <a:t>Develop </a:t>
            </a:r>
            <a:r>
              <a:rPr lang="en-US" sz="2800" dirty="0"/>
              <a:t>new procedures for qualifying and classifying production sites and zoning from North West to </a:t>
            </a:r>
            <a:r>
              <a:rPr lang="en-US" sz="2800" dirty="0" smtClean="0"/>
              <a:t>South </a:t>
            </a:r>
            <a:r>
              <a:rPr lang="en-US" sz="2800" dirty="0"/>
              <a:t>Tunisia </a:t>
            </a:r>
          </a:p>
          <a:p>
            <a:r>
              <a:rPr lang="en-US" sz="2800" dirty="0"/>
              <a:t>Develop and validate bio-based protection practices, to select and  </a:t>
            </a:r>
            <a:r>
              <a:rPr lang="en-US" sz="2800" dirty="0" smtClean="0"/>
              <a:t>characterize </a:t>
            </a:r>
            <a:r>
              <a:rPr lang="en-US" sz="2800" dirty="0"/>
              <a:t>the natural extracts and species with protective characteristics for food production, quality and </a:t>
            </a:r>
            <a:r>
              <a:rPr lang="en-US" sz="2800" dirty="0" smtClean="0"/>
              <a:t>storage</a:t>
            </a:r>
            <a:endParaRPr lang="en-US" sz="2800" dirty="0"/>
          </a:p>
          <a:p>
            <a:r>
              <a:rPr lang="en-US" sz="2800" dirty="0"/>
              <a:t> Increase the awareness of the consumer and  contribute to a decrease of antibiotics use and of mastitis </a:t>
            </a:r>
            <a:r>
              <a:rPr lang="en-US" sz="2800" dirty="0" smtClean="0"/>
              <a:t>prevalence</a:t>
            </a:r>
            <a:endParaRPr lang="en-US" sz="2800" dirty="0"/>
          </a:p>
          <a:p>
            <a:r>
              <a:rPr lang="en-US" sz="2800" dirty="0"/>
              <a:t>Facilitate the development of new norms and standard for hazards prediction and risk assessment</a:t>
            </a:r>
          </a:p>
          <a:p>
            <a:endParaRPr lang="en-US" sz="2800" dirty="0" smtClean="0"/>
          </a:p>
        </p:txBody>
      </p:sp>
      <p:sp>
        <p:nvSpPr>
          <p:cNvPr id="13" name="Rectângulo arredondado 6"/>
          <p:cNvSpPr/>
          <p:nvPr/>
        </p:nvSpPr>
        <p:spPr>
          <a:xfrm>
            <a:off x="9065427" y="5328597"/>
            <a:ext cx="2230833" cy="936104"/>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a:t>NORMS AND STANDARDS</a:t>
            </a:r>
            <a:endParaRPr lang="en-GB" b="1" dirty="0"/>
          </a:p>
        </p:txBody>
      </p:sp>
      <p:sp>
        <p:nvSpPr>
          <p:cNvPr id="14" name="Rectângulo arredondado 9"/>
          <p:cNvSpPr/>
          <p:nvPr/>
        </p:nvSpPr>
        <p:spPr>
          <a:xfrm>
            <a:off x="8731990" y="1391498"/>
            <a:ext cx="3063770" cy="1714705"/>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IMPROVEMENT OF AGRICULTURE SYSTEM  &amp; SUSTAINABLE MANAGEMENT OF AGRICULTURE RESOURCES</a:t>
            </a:r>
            <a:endParaRPr lang="en-GB" dirty="0"/>
          </a:p>
        </p:txBody>
      </p:sp>
      <p:pic>
        <p:nvPicPr>
          <p:cNvPr id="3" name="Ima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2366" y="3398133"/>
            <a:ext cx="1651588" cy="1666269"/>
          </a:xfrm>
          <a:prstGeom prst="rect">
            <a:avLst/>
          </a:prstGeom>
        </p:spPr>
      </p:pic>
    </p:spTree>
    <p:extLst>
      <p:ext uri="{BB962C8B-B14F-4D97-AF65-F5344CB8AC3E}">
        <p14:creationId xmlns:p14="http://schemas.microsoft.com/office/powerpoint/2010/main" val="959967818"/>
      </p:ext>
    </p:extLst>
  </p:cSld>
  <p:clrMapOvr>
    <a:masterClrMapping/>
  </p:clrMapOvr>
  <p:timing>
    <p:tnLst>
      <p:par>
        <p:cTn id="1" dur="indefinite" restart="never" nodeType="tmRoot"/>
      </p:par>
    </p:tnLst>
  </p:timing>
</p:sld>
</file>

<file path=ppt/theme/theme1.xml><?xml version="1.0" encoding="utf-8"?>
<a:theme xmlns:a="http://schemas.openxmlformats.org/drawingml/2006/main" name="3_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56164926F3CA47A0CDDC367B6A4835" ma:contentTypeVersion="0" ma:contentTypeDescription="Crée un document." ma:contentTypeScope="" ma:versionID="6e00e427b3b01cbe2630282f1f9cab64">
  <xsd:schema xmlns:xsd="http://www.w3.org/2001/XMLSchema" xmlns:xs="http://www.w3.org/2001/XMLSchema" xmlns:p="http://schemas.microsoft.com/office/2006/metadata/properties" xmlns:ns2="c548bc0e-6bc8-495a-98b6-29be45836de1" targetNamespace="http://schemas.microsoft.com/office/2006/metadata/properties" ma:root="true" ma:fieldsID="f8c64ba8a8b7263499587af315a91308" ns2:_="">
    <xsd:import namespace="c548bc0e-6bc8-495a-98b6-29be45836de1"/>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48bc0e-6bc8-495a-98b6-29be45836de1"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Conserver l’ID" ma:description="Conserver l’ID lors de l’ajout."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c548bc0e-6bc8-495a-98b6-29be45836de1">IEPROJETS-1420575277-187</_dlc_DocId>
    <_dlc_DocIdUrl xmlns="c548bc0e-6bc8-495a-98b6-29be45836de1">
      <Url>https://projets.idele.fr/milkqua/_layouts/15/DocIdRedir.aspx?ID=IEPROJETS-1420575277-187</Url>
      <Description>IEPROJETS-1420575277-187</Description>
    </_dlc_DocIdUrl>
  </documentManagement>
</p:properties>
</file>

<file path=customXml/itemProps1.xml><?xml version="1.0" encoding="utf-8"?>
<ds:datastoreItem xmlns:ds="http://schemas.openxmlformats.org/officeDocument/2006/customXml" ds:itemID="{FE876723-7F4A-4486-A911-46D90D0884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548bc0e-6bc8-495a-98b6-29be45836d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92AD07-DB88-41AB-8A1F-8CB5A25A7A50}">
  <ds:schemaRefs>
    <ds:schemaRef ds:uri="http://schemas.microsoft.com/sharepoint/events"/>
  </ds:schemaRefs>
</ds:datastoreItem>
</file>

<file path=customXml/itemProps3.xml><?xml version="1.0" encoding="utf-8"?>
<ds:datastoreItem xmlns:ds="http://schemas.openxmlformats.org/officeDocument/2006/customXml" ds:itemID="{45C6444E-BC95-4D9A-9F2B-9F8FC090837B}">
  <ds:schemaRefs>
    <ds:schemaRef ds:uri="http://schemas.microsoft.com/sharepoint/v3/contenttype/forms"/>
  </ds:schemaRefs>
</ds:datastoreItem>
</file>

<file path=customXml/itemProps4.xml><?xml version="1.0" encoding="utf-8"?>
<ds:datastoreItem xmlns:ds="http://schemas.openxmlformats.org/officeDocument/2006/customXml" ds:itemID="{AF0457CF-499C-4ABC-877B-60546D01A586}">
  <ds:schemaRefs>
    <ds:schemaRef ds:uri="http://purl.org/dc/dcmitype/"/>
    <ds:schemaRef ds:uri="http://purl.org/dc/elements/1.1/"/>
    <ds:schemaRef ds:uri="http://schemas.openxmlformats.org/package/2006/metadata/core-properties"/>
    <ds:schemaRef ds:uri="http://purl.org/dc/terms/"/>
    <ds:schemaRef ds:uri="c548bc0e-6bc8-495a-98b6-29be45836de1"/>
    <ds:schemaRef ds:uri="http://schemas.microsoft.com/office/2006/documentManagement/types"/>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20198</TotalTime>
  <Words>723</Words>
  <Application>Microsoft Office PowerPoint</Application>
  <PresentationFormat>Grand écran</PresentationFormat>
  <Paragraphs>155</Paragraphs>
  <Slides>13</Slides>
  <Notes>9</Notes>
  <HiddenSlides>0</HiddenSlides>
  <MMClips>0</MMClips>
  <ScaleCrop>false</ScaleCrop>
  <HeadingPairs>
    <vt:vector size="6" baseType="variant">
      <vt:variant>
        <vt:lpstr>Polices utilisées</vt:lpstr>
      </vt:variant>
      <vt:variant>
        <vt:i4>8</vt:i4>
      </vt:variant>
      <vt:variant>
        <vt:lpstr>Thème</vt:lpstr>
      </vt:variant>
      <vt:variant>
        <vt:i4>3</vt:i4>
      </vt:variant>
      <vt:variant>
        <vt:lpstr>Titres des diapositives</vt:lpstr>
      </vt:variant>
      <vt:variant>
        <vt:i4>13</vt:i4>
      </vt:variant>
    </vt:vector>
  </HeadingPairs>
  <TitlesOfParts>
    <vt:vector size="24" baseType="lpstr">
      <vt:lpstr>Arial</vt:lpstr>
      <vt:lpstr>Calibri</vt:lpstr>
      <vt:lpstr>Calibri Light</vt:lpstr>
      <vt:lpstr>Open Sans</vt:lpstr>
      <vt:lpstr>Tahoma</vt:lpstr>
      <vt:lpstr>TanseekModernProArabic-Book</vt:lpstr>
      <vt:lpstr>Times New Roman</vt:lpstr>
      <vt:lpstr>Wingdings</vt:lpstr>
      <vt:lpstr>3_Conception personnalisée</vt:lpstr>
      <vt:lpstr>Conception personnalisée</vt:lpstr>
      <vt:lpstr>4_Conception personnalisée</vt:lpstr>
      <vt:lpstr>Steering Committee  June 3rd-4th, 2020</vt:lpstr>
      <vt:lpstr>WP1-Coordination and management</vt:lpstr>
      <vt:lpstr>Présentation PowerPoint</vt:lpstr>
      <vt:lpstr>    PROJECT TIMELINE &amp; MEETINGS</vt:lpstr>
      <vt:lpstr>…and invitees</vt:lpstr>
      <vt:lpstr>Présentation PowerPoint</vt:lpstr>
      <vt:lpstr>Présentation PowerPoint</vt:lpstr>
      <vt:lpstr>Présentation PowerPoint</vt:lpstr>
      <vt:lpstr>Présentation PowerPoint</vt:lpstr>
      <vt:lpstr>Organization and progression (1)</vt:lpstr>
      <vt:lpstr>     Organization  and progression (2)</vt:lpstr>
      <vt:lpstr>PRIMA-IS portal = Smartsheet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Rémy M'GADMI</dc:creator>
  <cp:lastModifiedBy>Macherez Florence</cp:lastModifiedBy>
  <cp:revision>142</cp:revision>
  <cp:lastPrinted>2020-05-29T06:36:40Z</cp:lastPrinted>
  <dcterms:created xsi:type="dcterms:W3CDTF">2020-02-09T15:44:07Z</dcterms:created>
  <dcterms:modified xsi:type="dcterms:W3CDTF">2020-06-03T06:59:11Z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0x0101003F56164926F3CA47A0CDDC367B6A4835</vt:lpwstr>
  </property>
  <property fmtid="{D5CDD505-2E9C-101B-9397-08002B2CF9AE}" pid="3" name="_dlc_DocIdItemGuid">
    <vt:lpwstr>53529ec3-78e8-4f19-83c8-406ed8e2352a</vt:lpwstr>
  </property>
</Properties>
</file>