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5"/>
    <p:sldMasterId id="2147483675" r:id="rId6"/>
    <p:sldMasterId id="2147483671" r:id="rId7"/>
  </p:sldMasterIdLst>
  <p:notesMasterIdLst>
    <p:notesMasterId r:id="rId21"/>
  </p:notesMasterIdLst>
  <p:sldIdLst>
    <p:sldId id="256" r:id="rId8"/>
    <p:sldId id="260" r:id="rId9"/>
    <p:sldId id="271" r:id="rId10"/>
    <p:sldId id="273" r:id="rId11"/>
    <p:sldId id="274" r:id="rId12"/>
    <p:sldId id="272" r:id="rId13"/>
    <p:sldId id="262" r:id="rId14"/>
    <p:sldId id="263" r:id="rId15"/>
    <p:sldId id="269" r:id="rId16"/>
    <p:sldId id="270" r:id="rId17"/>
    <p:sldId id="268" r:id="rId18"/>
    <p:sldId id="265" r:id="rId19"/>
    <p:sldId id="266" r:id="rId2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A936"/>
    <a:srgbClr val="4D8ECC"/>
    <a:srgbClr val="1B591C"/>
    <a:srgbClr val="2987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88" autoAdjust="0"/>
    <p:restoredTop sz="94660"/>
  </p:normalViewPr>
  <p:slideViewPr>
    <p:cSldViewPr snapToGrid="0">
      <p:cViewPr varScale="1">
        <p:scale>
          <a:sx n="116" d="100"/>
          <a:sy n="116" d="100"/>
        </p:scale>
        <p:origin x="1036" y="1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4FEB36-84F9-4A19-B1A7-925DF75F3C32}" type="datetimeFigureOut">
              <a:rPr lang="fr-FR" smtClean="0"/>
              <a:t>04/06/2020</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97ED76-D62E-40FD-9A7C-87DAE5DF5A0C}" type="slidenum">
              <a:rPr lang="fr-FR" smtClean="0"/>
              <a:t>‹N°›</a:t>
            </a:fld>
            <a:endParaRPr lang="fr-FR"/>
          </a:p>
        </p:txBody>
      </p:sp>
    </p:spTree>
    <p:extLst>
      <p:ext uri="{BB962C8B-B14F-4D97-AF65-F5344CB8AC3E}">
        <p14:creationId xmlns:p14="http://schemas.microsoft.com/office/powerpoint/2010/main" val="3741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smtClean="0">
                <a:solidFill>
                  <a:schemeClr val="tx1"/>
                </a:solidFill>
                <a:effectLst/>
                <a:latin typeface="+mn-lt"/>
                <a:ea typeface="+mn-ea"/>
                <a:cs typeface="+mn-cs"/>
              </a:rPr>
              <a:t>The Project Steering Board as the ultimate decision-making body of the Consortium concerning the project strategy, the budget and costs issues, the dissemination, advises on exploitation and IPR as well as the legally binding actions. The Project Steering Board (PSB) is organised and chaired by the PCO and involves one representative for each Beneficiary. </a:t>
            </a:r>
            <a:endParaRPr lang="fr-FR"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Each Party shall have one representative and vote in the Project Steering Board. Decisions of the Project Steering Board are taken by simple majority of the votes.</a:t>
            </a:r>
            <a:endParaRPr lang="fr-FR"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71D73A5-D169-4483-B606-DAF4C81EA983}" type="slidenum">
              <a:rPr lang="fr-FR" smtClean="0"/>
              <a:t>12</a:t>
            </a:fld>
            <a:endParaRPr lang="fr-FR"/>
          </a:p>
        </p:txBody>
      </p:sp>
    </p:spTree>
    <p:extLst>
      <p:ext uri="{BB962C8B-B14F-4D97-AF65-F5344CB8AC3E}">
        <p14:creationId xmlns:p14="http://schemas.microsoft.com/office/powerpoint/2010/main" val="519433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Diapositive de titre">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CCEDFB9B-8FD9-45BC-B76A-97E95458E5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re 1">
            <a:extLst>
              <a:ext uri="{FF2B5EF4-FFF2-40B4-BE49-F238E27FC236}">
                <a16:creationId xmlns="" xmlns:a16="http://schemas.microsoft.com/office/drawing/2014/main" id="{C43EA2D8-2DD0-4F10-B3A3-6DBD44888437}"/>
              </a:ext>
            </a:extLst>
          </p:cNvPr>
          <p:cNvSpPr>
            <a:spLocks noGrp="1"/>
          </p:cNvSpPr>
          <p:nvPr>
            <p:ph type="ctrTitle" hasCustomPrompt="1"/>
          </p:nvPr>
        </p:nvSpPr>
        <p:spPr>
          <a:xfrm>
            <a:off x="4963886" y="4942567"/>
            <a:ext cx="6879771" cy="957036"/>
          </a:xfrm>
          <a:prstGeom prst="rect">
            <a:avLst/>
          </a:prstGeom>
        </p:spPr>
        <p:txBody>
          <a:bodyPr anchor="ctr"/>
          <a:lstStyle>
            <a:lvl1pPr algn="ctr">
              <a:defRPr sz="4000" b="1">
                <a:solidFill>
                  <a:srgbClr val="29872B"/>
                </a:solidFill>
                <a:latin typeface="Tahoma" panose="020B0604030504040204" pitchFamily="34" charset="0"/>
                <a:ea typeface="Tahoma" panose="020B0604030504040204" pitchFamily="34" charset="0"/>
                <a:cs typeface="Tahoma" panose="020B0604030504040204" pitchFamily="34" charset="0"/>
              </a:defRPr>
            </a:lvl1pPr>
          </a:lstStyle>
          <a:p>
            <a:r>
              <a:rPr lang="fr-FR" dirty="0"/>
              <a:t>Name of the </a:t>
            </a:r>
            <a:r>
              <a:rPr lang="fr-FR" dirty="0" err="1"/>
              <a:t>presentation</a:t>
            </a:r>
            <a:endParaRPr lang="fr-FR" dirty="0"/>
          </a:p>
        </p:txBody>
      </p:sp>
      <p:sp>
        <p:nvSpPr>
          <p:cNvPr id="3" name="Sous-titre 2">
            <a:extLst>
              <a:ext uri="{FF2B5EF4-FFF2-40B4-BE49-F238E27FC236}">
                <a16:creationId xmlns="" xmlns:a16="http://schemas.microsoft.com/office/drawing/2014/main" id="{3418862D-1BD3-42E1-997C-15DE71DDD1CE}"/>
              </a:ext>
            </a:extLst>
          </p:cNvPr>
          <p:cNvSpPr>
            <a:spLocks noGrp="1"/>
          </p:cNvSpPr>
          <p:nvPr>
            <p:ph type="subTitle" idx="1" hasCustomPrompt="1"/>
          </p:nvPr>
        </p:nvSpPr>
        <p:spPr>
          <a:xfrm>
            <a:off x="4963886" y="6017076"/>
            <a:ext cx="6705600" cy="51435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err="1"/>
              <a:t>Subtitle</a:t>
            </a:r>
            <a:r>
              <a:rPr lang="fr-FR" dirty="0"/>
              <a:t> / Description</a:t>
            </a:r>
          </a:p>
        </p:txBody>
      </p:sp>
      <p:pic>
        <p:nvPicPr>
          <p:cNvPr id="5" name="Image 4">
            <a:extLst>
              <a:ext uri="{FF2B5EF4-FFF2-40B4-BE49-F238E27FC236}">
                <a16:creationId xmlns="" xmlns:a16="http://schemas.microsoft.com/office/drawing/2014/main" id="{38AC2A55-F83B-45B9-9354-7BB15A08960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0472" y="694109"/>
            <a:ext cx="4966469" cy="1985453"/>
          </a:xfrm>
          <a:prstGeom prst="rect">
            <a:avLst/>
          </a:prstGeom>
        </p:spPr>
      </p:pic>
      <p:sp>
        <p:nvSpPr>
          <p:cNvPr id="9" name="Rectangle 8">
            <a:extLst>
              <a:ext uri="{FF2B5EF4-FFF2-40B4-BE49-F238E27FC236}">
                <a16:creationId xmlns="" xmlns:a16="http://schemas.microsoft.com/office/drawing/2014/main" id="{42BAB186-453F-4BBA-AACC-1147F14096AA}"/>
              </a:ext>
            </a:extLst>
          </p:cNvPr>
          <p:cNvSpPr/>
          <p:nvPr userDrawn="1"/>
        </p:nvSpPr>
        <p:spPr>
          <a:xfrm>
            <a:off x="302246" y="3118567"/>
            <a:ext cx="4662920" cy="1384995"/>
          </a:xfrm>
          <a:prstGeom prst="rect">
            <a:avLst/>
          </a:prstGeom>
        </p:spPr>
        <p:txBody>
          <a:bodyPr wrap="square">
            <a:spAutoFit/>
          </a:bodyPr>
          <a:lstStyle/>
          <a:p>
            <a:pPr algn="l"/>
            <a:r>
              <a:rPr lang="en-US" sz="2800" b="0" i="0" dirty="0">
                <a:solidFill>
                  <a:schemeClr val="bg1"/>
                </a:solidFill>
                <a:effectLst/>
                <a:latin typeface="TanseekModernProArabic-Book" panose="020B0504030202020303" pitchFamily="34" charset="-78"/>
                <a:cs typeface="TanseekModernProArabic-Book" panose="020B0504030202020303" pitchFamily="34" charset="-78"/>
              </a:rPr>
              <a:t>Milk Quality along the Dairy Chain for a Safe and Sustainable MILK</a:t>
            </a:r>
            <a:endParaRPr lang="fr-FR" sz="2800" dirty="0">
              <a:solidFill>
                <a:schemeClr val="bg1"/>
              </a:solidFill>
              <a:latin typeface="TanseekModernProArabic-Book" panose="020B0504030202020303" pitchFamily="34" charset="-78"/>
              <a:cs typeface="TanseekModernProArabic-Book" panose="020B0504030202020303" pitchFamily="34" charset="-78"/>
            </a:endParaRPr>
          </a:p>
        </p:txBody>
      </p:sp>
    </p:spTree>
    <p:extLst>
      <p:ext uri="{BB962C8B-B14F-4D97-AF65-F5344CB8AC3E}">
        <p14:creationId xmlns:p14="http://schemas.microsoft.com/office/powerpoint/2010/main" val="2450692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53944C1-916A-4D02-95F9-06662743E3CF}"/>
              </a:ext>
            </a:extLst>
          </p:cNvPr>
          <p:cNvSpPr>
            <a:spLocks noGrp="1"/>
          </p:cNvSpPr>
          <p:nvPr>
            <p:ph type="ctrTitle" hasCustomPrompt="1"/>
          </p:nvPr>
        </p:nvSpPr>
        <p:spPr>
          <a:xfrm>
            <a:off x="342899" y="2079678"/>
            <a:ext cx="4953001" cy="1655762"/>
          </a:xfrm>
          <a:prstGeom prst="rect">
            <a:avLst/>
          </a:prstGeom>
        </p:spPr>
        <p:txBody>
          <a:bodyPr anchor="ctr"/>
          <a:lstStyle>
            <a:lvl1pPr algn="ctr">
              <a:defRPr sz="48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fr-FR" dirty="0"/>
              <a:t>TITLE OF THE SECTION</a:t>
            </a:r>
          </a:p>
        </p:txBody>
      </p:sp>
      <p:sp>
        <p:nvSpPr>
          <p:cNvPr id="3" name="Sous-titre 2">
            <a:extLst>
              <a:ext uri="{FF2B5EF4-FFF2-40B4-BE49-F238E27FC236}">
                <a16:creationId xmlns="" xmlns:a16="http://schemas.microsoft.com/office/drawing/2014/main" id="{ABB1B233-490B-430B-A27B-C643A02817F9}"/>
              </a:ext>
            </a:extLst>
          </p:cNvPr>
          <p:cNvSpPr>
            <a:spLocks noGrp="1"/>
          </p:cNvSpPr>
          <p:nvPr>
            <p:ph type="subTitle" idx="1" hasCustomPrompt="1"/>
          </p:nvPr>
        </p:nvSpPr>
        <p:spPr>
          <a:xfrm>
            <a:off x="342899" y="4262438"/>
            <a:ext cx="4953001" cy="931862"/>
          </a:xfr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Description of the section if </a:t>
            </a:r>
            <a:r>
              <a:rPr lang="fr-FR" dirty="0" err="1"/>
              <a:t>needed</a:t>
            </a:r>
            <a:endParaRPr lang="fr-FR" dirty="0"/>
          </a:p>
        </p:txBody>
      </p:sp>
      <p:cxnSp>
        <p:nvCxnSpPr>
          <p:cNvPr id="8" name="Connecteur droit 7">
            <a:extLst>
              <a:ext uri="{FF2B5EF4-FFF2-40B4-BE49-F238E27FC236}">
                <a16:creationId xmlns="" xmlns:a16="http://schemas.microsoft.com/office/drawing/2014/main" id="{792A819E-23EA-4BAF-A2AA-77D35F5E70D8}"/>
              </a:ext>
            </a:extLst>
          </p:cNvPr>
          <p:cNvCxnSpPr/>
          <p:nvPr userDrawn="1"/>
        </p:nvCxnSpPr>
        <p:spPr>
          <a:xfrm>
            <a:off x="2032000" y="4000500"/>
            <a:ext cx="1358900" cy="0"/>
          </a:xfrm>
          <a:prstGeom prst="line">
            <a:avLst/>
          </a:prstGeom>
          <a:ln>
            <a:solidFill>
              <a:srgbClr val="1B59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7740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64C91482-14C4-4C5C-BA11-0F110EC17F9F}"/>
              </a:ext>
            </a:extLst>
          </p:cNvPr>
          <p:cNvSpPr>
            <a:spLocks noGrp="1"/>
          </p:cNvSpPr>
          <p:nvPr>
            <p:ph type="ctrTitle" hasCustomPrompt="1"/>
          </p:nvPr>
        </p:nvSpPr>
        <p:spPr>
          <a:xfrm>
            <a:off x="324195" y="930534"/>
            <a:ext cx="11269815" cy="528638"/>
          </a:xfrm>
          <a:prstGeom prst="rect">
            <a:avLst/>
          </a:prstGeom>
        </p:spPr>
        <p:txBody>
          <a:bodyPr anchor="ctr"/>
          <a:lstStyle>
            <a:lvl1pPr algn="l">
              <a:defRPr sz="2400"/>
            </a:lvl1pPr>
          </a:lstStyle>
          <a:p>
            <a:r>
              <a:rPr lang="fr-FR" dirty="0" err="1"/>
              <a:t>Title</a:t>
            </a:r>
            <a:endParaRPr lang="fr-FR" dirty="0"/>
          </a:p>
        </p:txBody>
      </p:sp>
      <p:sp>
        <p:nvSpPr>
          <p:cNvPr id="3" name="Sous-titre 2">
            <a:extLst>
              <a:ext uri="{FF2B5EF4-FFF2-40B4-BE49-F238E27FC236}">
                <a16:creationId xmlns="" xmlns:a16="http://schemas.microsoft.com/office/drawing/2014/main" id="{CC6E6408-C020-4683-91DC-9276D7D64AFF}"/>
              </a:ext>
            </a:extLst>
          </p:cNvPr>
          <p:cNvSpPr>
            <a:spLocks noGrp="1"/>
          </p:cNvSpPr>
          <p:nvPr>
            <p:ph type="subTitle" idx="1" hasCustomPrompt="1"/>
          </p:nvPr>
        </p:nvSpPr>
        <p:spPr>
          <a:xfrm>
            <a:off x="324195" y="1540482"/>
            <a:ext cx="11269814" cy="1984114"/>
          </a:xfrm>
          <a:prstGeom prst="rect">
            <a:avLst/>
          </a:prstGeom>
        </p:spPr>
        <p:txBody>
          <a:bodyPr/>
          <a:lstStyle>
            <a:lvl1pPr marL="0" indent="0" algn="l">
              <a:buNone/>
              <a:defRPr lang="fr-FR" sz="2000" b="0" i="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b="0" i="0" dirty="0">
                <a:solidFill>
                  <a:srgbClr val="000000"/>
                </a:solidFill>
                <a:effectLst/>
                <a:latin typeface="Open Sans"/>
              </a:rPr>
              <a:t>Sed ut </a:t>
            </a:r>
            <a:r>
              <a:rPr lang="fr-FR" b="0" i="0" dirty="0" err="1">
                <a:solidFill>
                  <a:srgbClr val="000000"/>
                </a:solidFill>
                <a:effectLst/>
                <a:latin typeface="Open Sans"/>
              </a:rPr>
              <a:t>perspiciatis</a:t>
            </a:r>
            <a:r>
              <a:rPr lang="fr-FR" b="0" i="0" dirty="0">
                <a:solidFill>
                  <a:srgbClr val="000000"/>
                </a:solidFill>
                <a:effectLst/>
                <a:latin typeface="Open Sans"/>
              </a:rPr>
              <a:t> </a:t>
            </a:r>
            <a:r>
              <a:rPr lang="fr-FR" b="0" i="0" dirty="0" err="1">
                <a:solidFill>
                  <a:srgbClr val="000000"/>
                </a:solidFill>
                <a:effectLst/>
                <a:latin typeface="Open Sans"/>
              </a:rPr>
              <a:t>unde</a:t>
            </a:r>
            <a:r>
              <a:rPr lang="fr-FR" b="0" i="0" dirty="0">
                <a:solidFill>
                  <a:srgbClr val="000000"/>
                </a:solidFill>
                <a:effectLst/>
                <a:latin typeface="Open Sans"/>
              </a:rPr>
              <a:t> </a:t>
            </a:r>
            <a:r>
              <a:rPr lang="fr-FR" b="0" i="0" dirty="0" err="1">
                <a:solidFill>
                  <a:srgbClr val="000000"/>
                </a:solidFill>
                <a:effectLst/>
                <a:latin typeface="Open Sans"/>
              </a:rPr>
              <a:t>omnis</a:t>
            </a:r>
            <a:r>
              <a:rPr lang="fr-FR" b="0" i="0" dirty="0">
                <a:solidFill>
                  <a:srgbClr val="000000"/>
                </a:solidFill>
                <a:effectLst/>
                <a:latin typeface="Open Sans"/>
              </a:rPr>
              <a:t> </a:t>
            </a:r>
            <a:r>
              <a:rPr lang="fr-FR" b="0" i="0" dirty="0" err="1">
                <a:solidFill>
                  <a:srgbClr val="000000"/>
                </a:solidFill>
                <a:effectLst/>
                <a:latin typeface="Open Sans"/>
              </a:rPr>
              <a:t>iste</a:t>
            </a:r>
            <a:r>
              <a:rPr lang="fr-FR" b="0" i="0" dirty="0">
                <a:solidFill>
                  <a:srgbClr val="000000"/>
                </a:solidFill>
                <a:effectLst/>
                <a:latin typeface="Open Sans"/>
              </a:rPr>
              <a:t> </a:t>
            </a:r>
            <a:r>
              <a:rPr lang="fr-FR" b="0" i="0" dirty="0" err="1">
                <a:solidFill>
                  <a:srgbClr val="000000"/>
                </a:solidFill>
                <a:effectLst/>
                <a:latin typeface="Open Sans"/>
              </a:rPr>
              <a:t>natus</a:t>
            </a:r>
            <a:r>
              <a:rPr lang="fr-FR" b="0" i="0" dirty="0">
                <a:solidFill>
                  <a:srgbClr val="000000"/>
                </a:solidFill>
                <a:effectLst/>
                <a:latin typeface="Open Sans"/>
              </a:rPr>
              <a:t> </a:t>
            </a:r>
            <a:r>
              <a:rPr lang="fr-FR" b="0" i="0" dirty="0" err="1">
                <a:solidFill>
                  <a:srgbClr val="000000"/>
                </a:solidFill>
                <a:effectLst/>
                <a:latin typeface="Open Sans"/>
              </a:rPr>
              <a:t>error</a:t>
            </a:r>
            <a:r>
              <a:rPr lang="fr-FR" b="0" i="0" dirty="0">
                <a:solidFill>
                  <a:srgbClr val="000000"/>
                </a:solidFill>
                <a:effectLst/>
                <a:latin typeface="Open Sans"/>
              </a:rPr>
              <a:t> </a:t>
            </a:r>
            <a:r>
              <a:rPr lang="fr-FR" b="0" i="0" dirty="0" err="1">
                <a:solidFill>
                  <a:srgbClr val="000000"/>
                </a:solidFill>
                <a:effectLst/>
                <a:latin typeface="Open Sans"/>
              </a:rPr>
              <a:t>sit</a:t>
            </a:r>
            <a:r>
              <a:rPr lang="fr-FR" b="0" i="0" dirty="0">
                <a:solidFill>
                  <a:srgbClr val="000000"/>
                </a:solidFill>
                <a:effectLst/>
                <a:latin typeface="Open Sans"/>
              </a:rPr>
              <a:t> </a:t>
            </a:r>
            <a:r>
              <a:rPr lang="fr-FR" b="0" i="0" dirty="0" err="1">
                <a:solidFill>
                  <a:srgbClr val="000000"/>
                </a:solidFill>
                <a:effectLst/>
                <a:latin typeface="Open Sans"/>
              </a:rPr>
              <a:t>voluptatem</a:t>
            </a:r>
            <a:r>
              <a:rPr lang="fr-FR" b="0" i="0" dirty="0">
                <a:solidFill>
                  <a:srgbClr val="000000"/>
                </a:solidFill>
                <a:effectLst/>
                <a:latin typeface="Open Sans"/>
              </a:rPr>
              <a:t> </a:t>
            </a:r>
            <a:r>
              <a:rPr lang="fr-FR" b="0" i="0" dirty="0" err="1">
                <a:solidFill>
                  <a:srgbClr val="000000"/>
                </a:solidFill>
                <a:effectLst/>
                <a:latin typeface="Open Sans"/>
              </a:rPr>
              <a:t>accusantium</a:t>
            </a:r>
            <a:r>
              <a:rPr lang="fr-FR" b="0" i="0" dirty="0">
                <a:solidFill>
                  <a:srgbClr val="000000"/>
                </a:solidFill>
                <a:effectLst/>
                <a:latin typeface="Open Sans"/>
              </a:rPr>
              <a:t> </a:t>
            </a:r>
            <a:r>
              <a:rPr lang="fr-FR" b="0" i="0" dirty="0" err="1">
                <a:solidFill>
                  <a:srgbClr val="000000"/>
                </a:solidFill>
                <a:effectLst/>
                <a:latin typeface="Open Sans"/>
              </a:rPr>
              <a:t>doloremque</a:t>
            </a:r>
            <a:r>
              <a:rPr lang="fr-FR" b="0" i="0" dirty="0">
                <a:solidFill>
                  <a:srgbClr val="000000"/>
                </a:solidFill>
                <a:effectLst/>
                <a:latin typeface="Open Sans"/>
              </a:rPr>
              <a:t> </a:t>
            </a:r>
            <a:r>
              <a:rPr lang="fr-FR" b="0" i="0" dirty="0" err="1">
                <a:solidFill>
                  <a:srgbClr val="000000"/>
                </a:solidFill>
                <a:effectLst/>
                <a:latin typeface="Open Sans"/>
              </a:rPr>
              <a:t>laudantium</a:t>
            </a:r>
            <a:r>
              <a:rPr lang="fr-FR" b="0" i="0" dirty="0">
                <a:solidFill>
                  <a:srgbClr val="000000"/>
                </a:solidFill>
                <a:effectLst/>
                <a:latin typeface="Open Sans"/>
              </a:rPr>
              <a:t>, </a:t>
            </a:r>
            <a:r>
              <a:rPr lang="fr-FR" b="0" i="0" dirty="0" err="1">
                <a:solidFill>
                  <a:srgbClr val="000000"/>
                </a:solidFill>
                <a:effectLst/>
                <a:latin typeface="Open Sans"/>
              </a:rPr>
              <a:t>totam</a:t>
            </a:r>
            <a:r>
              <a:rPr lang="fr-FR" b="0" i="0" dirty="0">
                <a:solidFill>
                  <a:srgbClr val="000000"/>
                </a:solidFill>
                <a:effectLst/>
                <a:latin typeface="Open Sans"/>
              </a:rPr>
              <a:t> rem </a:t>
            </a:r>
            <a:r>
              <a:rPr lang="fr-FR" b="0" i="0" dirty="0" err="1">
                <a:solidFill>
                  <a:srgbClr val="000000"/>
                </a:solidFill>
                <a:effectLst/>
                <a:latin typeface="Open Sans"/>
              </a:rPr>
              <a:t>aperiam</a:t>
            </a:r>
            <a:r>
              <a:rPr lang="fr-FR" b="0" i="0" dirty="0">
                <a:solidFill>
                  <a:srgbClr val="000000"/>
                </a:solidFill>
                <a:effectLst/>
                <a:latin typeface="Open Sans"/>
              </a:rPr>
              <a:t>, </a:t>
            </a:r>
            <a:r>
              <a:rPr lang="fr-FR" b="0" i="0" dirty="0" err="1">
                <a:solidFill>
                  <a:srgbClr val="000000"/>
                </a:solidFill>
                <a:effectLst/>
                <a:latin typeface="Open Sans"/>
              </a:rPr>
              <a:t>eaque</a:t>
            </a:r>
            <a:r>
              <a:rPr lang="fr-FR" b="0" i="0" dirty="0">
                <a:solidFill>
                  <a:srgbClr val="000000"/>
                </a:solidFill>
                <a:effectLst/>
                <a:latin typeface="Open Sans"/>
              </a:rPr>
              <a:t> </a:t>
            </a:r>
            <a:r>
              <a:rPr lang="fr-FR" b="0" i="0" dirty="0" err="1">
                <a:solidFill>
                  <a:srgbClr val="000000"/>
                </a:solidFill>
                <a:effectLst/>
                <a:latin typeface="Open Sans"/>
              </a:rPr>
              <a:t>ipsa</a:t>
            </a:r>
            <a:r>
              <a:rPr lang="fr-FR" b="0" i="0" dirty="0">
                <a:solidFill>
                  <a:srgbClr val="000000"/>
                </a:solidFill>
                <a:effectLst/>
                <a:latin typeface="Open Sans"/>
              </a:rPr>
              <a:t> </a:t>
            </a:r>
            <a:r>
              <a:rPr lang="fr-FR" b="0" i="0" dirty="0" err="1">
                <a:solidFill>
                  <a:srgbClr val="000000"/>
                </a:solidFill>
                <a:effectLst/>
                <a:latin typeface="Open Sans"/>
              </a:rPr>
              <a:t>quae</a:t>
            </a:r>
            <a:r>
              <a:rPr lang="fr-FR" b="0" i="0" dirty="0">
                <a:solidFill>
                  <a:srgbClr val="000000"/>
                </a:solidFill>
                <a:effectLst/>
                <a:latin typeface="Open Sans"/>
              </a:rPr>
              <a:t> ab </a:t>
            </a:r>
            <a:r>
              <a:rPr lang="fr-FR" b="0" i="0" dirty="0" err="1">
                <a:solidFill>
                  <a:srgbClr val="000000"/>
                </a:solidFill>
                <a:effectLst/>
                <a:latin typeface="Open Sans"/>
              </a:rPr>
              <a:t>illo</a:t>
            </a:r>
            <a:r>
              <a:rPr lang="fr-FR" b="0" i="0" dirty="0">
                <a:solidFill>
                  <a:srgbClr val="000000"/>
                </a:solidFill>
                <a:effectLst/>
                <a:latin typeface="Open Sans"/>
              </a:rPr>
              <a:t> </a:t>
            </a:r>
            <a:r>
              <a:rPr lang="fr-FR" b="0" i="0" dirty="0" err="1">
                <a:solidFill>
                  <a:srgbClr val="000000"/>
                </a:solidFill>
                <a:effectLst/>
                <a:latin typeface="Open Sans"/>
              </a:rPr>
              <a:t>inventore</a:t>
            </a:r>
            <a:r>
              <a:rPr lang="fr-FR" b="0" i="0" dirty="0">
                <a:solidFill>
                  <a:srgbClr val="000000"/>
                </a:solidFill>
                <a:effectLst/>
                <a:latin typeface="Open Sans"/>
              </a:rPr>
              <a:t> </a:t>
            </a:r>
            <a:r>
              <a:rPr lang="fr-FR" b="0" i="0" dirty="0" err="1">
                <a:solidFill>
                  <a:srgbClr val="000000"/>
                </a:solidFill>
                <a:effectLst/>
                <a:latin typeface="Open Sans"/>
              </a:rPr>
              <a:t>veritatis</a:t>
            </a:r>
            <a:r>
              <a:rPr lang="fr-FR" b="0" i="0" dirty="0">
                <a:solidFill>
                  <a:srgbClr val="000000"/>
                </a:solidFill>
                <a:effectLst/>
                <a:latin typeface="Open Sans"/>
              </a:rPr>
              <a:t> et quasi </a:t>
            </a:r>
            <a:r>
              <a:rPr lang="fr-FR" b="0" i="0" dirty="0" err="1">
                <a:solidFill>
                  <a:srgbClr val="000000"/>
                </a:solidFill>
                <a:effectLst/>
                <a:latin typeface="Open Sans"/>
              </a:rPr>
              <a:t>architecto</a:t>
            </a:r>
            <a:r>
              <a:rPr lang="fr-FR" b="0" i="0" dirty="0">
                <a:solidFill>
                  <a:srgbClr val="000000"/>
                </a:solidFill>
                <a:effectLst/>
                <a:latin typeface="Open Sans"/>
              </a:rPr>
              <a:t> </a:t>
            </a:r>
            <a:r>
              <a:rPr lang="fr-FR" b="0" i="0" dirty="0" err="1">
                <a:solidFill>
                  <a:srgbClr val="000000"/>
                </a:solidFill>
                <a:effectLst/>
                <a:latin typeface="Open Sans"/>
              </a:rPr>
              <a:t>beatae</a:t>
            </a:r>
            <a:r>
              <a:rPr lang="fr-FR" b="0" i="0" dirty="0">
                <a:solidFill>
                  <a:srgbClr val="000000"/>
                </a:solidFill>
                <a:effectLst/>
                <a:latin typeface="Open Sans"/>
              </a:rPr>
              <a:t> vitae dicta </a:t>
            </a:r>
            <a:r>
              <a:rPr lang="fr-FR" b="0" i="0" dirty="0" err="1">
                <a:solidFill>
                  <a:srgbClr val="000000"/>
                </a:solidFill>
                <a:effectLst/>
                <a:latin typeface="Open Sans"/>
              </a:rPr>
              <a:t>sunt</a:t>
            </a:r>
            <a:r>
              <a:rPr lang="fr-FR" b="0" i="0" dirty="0">
                <a:solidFill>
                  <a:srgbClr val="000000"/>
                </a:solidFill>
                <a:effectLst/>
                <a:latin typeface="Open Sans"/>
              </a:rPr>
              <a:t> </a:t>
            </a:r>
            <a:r>
              <a:rPr lang="fr-FR" b="0" i="0" dirty="0" err="1">
                <a:solidFill>
                  <a:srgbClr val="000000"/>
                </a:solidFill>
                <a:effectLst/>
                <a:latin typeface="Open Sans"/>
              </a:rPr>
              <a:t>explicabo</a:t>
            </a:r>
            <a:r>
              <a:rPr lang="fr-FR" b="0" i="0" dirty="0">
                <a:solidFill>
                  <a:srgbClr val="000000"/>
                </a:solidFill>
                <a:effectLst/>
                <a:latin typeface="Open Sans"/>
              </a:rPr>
              <a:t>. Nemo </a:t>
            </a:r>
            <a:r>
              <a:rPr lang="fr-FR" b="0" i="0" dirty="0" err="1">
                <a:solidFill>
                  <a:srgbClr val="000000"/>
                </a:solidFill>
                <a:effectLst/>
                <a:latin typeface="Open Sans"/>
              </a:rPr>
              <a:t>enim</a:t>
            </a:r>
            <a:r>
              <a:rPr lang="fr-FR" b="0" i="0" dirty="0">
                <a:solidFill>
                  <a:srgbClr val="000000"/>
                </a:solidFill>
                <a:effectLst/>
                <a:latin typeface="Open Sans"/>
              </a:rPr>
              <a:t> </a:t>
            </a:r>
            <a:r>
              <a:rPr lang="fr-FR" b="0" i="0" dirty="0" err="1">
                <a:solidFill>
                  <a:srgbClr val="000000"/>
                </a:solidFill>
                <a:effectLst/>
                <a:latin typeface="Open Sans"/>
              </a:rPr>
              <a:t>ipsam</a:t>
            </a:r>
            <a:r>
              <a:rPr lang="fr-FR" b="0" i="0" dirty="0">
                <a:solidFill>
                  <a:srgbClr val="000000"/>
                </a:solidFill>
                <a:effectLst/>
                <a:latin typeface="Open Sans"/>
              </a:rPr>
              <a:t> </a:t>
            </a:r>
            <a:r>
              <a:rPr lang="fr-FR" b="0" i="0" dirty="0" err="1">
                <a:solidFill>
                  <a:srgbClr val="000000"/>
                </a:solidFill>
                <a:effectLst/>
                <a:latin typeface="Open Sans"/>
              </a:rPr>
              <a:t>voluptatem</a:t>
            </a:r>
            <a:r>
              <a:rPr lang="fr-FR" b="0" i="0" dirty="0">
                <a:solidFill>
                  <a:srgbClr val="000000"/>
                </a:solidFill>
                <a:effectLst/>
                <a:latin typeface="Open Sans"/>
              </a:rPr>
              <a:t> quia </a:t>
            </a:r>
            <a:r>
              <a:rPr lang="fr-FR" b="0" i="0" dirty="0" err="1">
                <a:solidFill>
                  <a:srgbClr val="000000"/>
                </a:solidFill>
                <a:effectLst/>
                <a:latin typeface="Open Sans"/>
              </a:rPr>
              <a:t>voluptas</a:t>
            </a:r>
            <a:r>
              <a:rPr lang="fr-FR" b="0" i="0" dirty="0">
                <a:solidFill>
                  <a:srgbClr val="000000"/>
                </a:solidFill>
                <a:effectLst/>
                <a:latin typeface="Open Sans"/>
              </a:rPr>
              <a:t> </a:t>
            </a:r>
            <a:r>
              <a:rPr lang="fr-FR" b="0" i="0" dirty="0" err="1">
                <a:solidFill>
                  <a:srgbClr val="000000"/>
                </a:solidFill>
                <a:effectLst/>
                <a:latin typeface="Open Sans"/>
              </a:rPr>
              <a:t>sit</a:t>
            </a:r>
            <a:r>
              <a:rPr lang="fr-FR" b="0" i="0" dirty="0">
                <a:solidFill>
                  <a:srgbClr val="000000"/>
                </a:solidFill>
                <a:effectLst/>
                <a:latin typeface="Open Sans"/>
              </a:rPr>
              <a:t> </a:t>
            </a:r>
            <a:r>
              <a:rPr lang="fr-FR" b="0" i="0" dirty="0" err="1">
                <a:solidFill>
                  <a:srgbClr val="000000"/>
                </a:solidFill>
                <a:effectLst/>
                <a:latin typeface="Open Sans"/>
              </a:rPr>
              <a:t>aspernatur</a:t>
            </a:r>
            <a:r>
              <a:rPr lang="fr-FR" b="0" i="0" dirty="0">
                <a:solidFill>
                  <a:srgbClr val="000000"/>
                </a:solidFill>
                <a:effectLst/>
                <a:latin typeface="Open Sans"/>
              </a:rPr>
              <a:t> </a:t>
            </a:r>
            <a:r>
              <a:rPr lang="fr-FR" b="0" i="0" dirty="0" err="1">
                <a:solidFill>
                  <a:srgbClr val="000000"/>
                </a:solidFill>
                <a:effectLst/>
                <a:latin typeface="Open Sans"/>
              </a:rPr>
              <a:t>aut</a:t>
            </a:r>
            <a:r>
              <a:rPr lang="fr-FR" b="0" i="0" dirty="0">
                <a:solidFill>
                  <a:srgbClr val="000000"/>
                </a:solidFill>
                <a:effectLst/>
                <a:latin typeface="Open Sans"/>
              </a:rPr>
              <a:t> </a:t>
            </a:r>
            <a:r>
              <a:rPr lang="fr-FR" b="0" i="0" dirty="0" err="1">
                <a:solidFill>
                  <a:srgbClr val="000000"/>
                </a:solidFill>
                <a:effectLst/>
                <a:latin typeface="Open Sans"/>
              </a:rPr>
              <a:t>odit</a:t>
            </a:r>
            <a:r>
              <a:rPr lang="fr-FR" b="0" i="0" dirty="0">
                <a:solidFill>
                  <a:srgbClr val="000000"/>
                </a:solidFill>
                <a:effectLst/>
                <a:latin typeface="Open Sans"/>
              </a:rPr>
              <a:t> </a:t>
            </a:r>
            <a:r>
              <a:rPr lang="fr-FR" b="0" i="0" dirty="0" err="1">
                <a:solidFill>
                  <a:srgbClr val="000000"/>
                </a:solidFill>
                <a:effectLst/>
                <a:latin typeface="Open Sans"/>
              </a:rPr>
              <a:t>aut</a:t>
            </a:r>
            <a:r>
              <a:rPr lang="fr-FR" b="0" i="0" dirty="0">
                <a:solidFill>
                  <a:srgbClr val="000000"/>
                </a:solidFill>
                <a:effectLst/>
                <a:latin typeface="Open Sans"/>
              </a:rPr>
              <a:t> </a:t>
            </a:r>
            <a:r>
              <a:rPr lang="fr-FR" b="0" i="0" dirty="0" err="1">
                <a:solidFill>
                  <a:srgbClr val="000000"/>
                </a:solidFill>
                <a:effectLst/>
                <a:latin typeface="Open Sans"/>
              </a:rPr>
              <a:t>fugit</a:t>
            </a:r>
            <a:r>
              <a:rPr lang="fr-FR" b="0" i="0" dirty="0">
                <a:solidFill>
                  <a:srgbClr val="000000"/>
                </a:solidFill>
                <a:effectLst/>
                <a:latin typeface="Open Sans"/>
              </a:rPr>
              <a:t>, </a:t>
            </a:r>
            <a:r>
              <a:rPr lang="fr-FR" b="0" i="0" dirty="0" err="1">
                <a:solidFill>
                  <a:srgbClr val="000000"/>
                </a:solidFill>
                <a:effectLst/>
                <a:latin typeface="Open Sans"/>
              </a:rPr>
              <a:t>sed</a:t>
            </a:r>
            <a:r>
              <a:rPr lang="fr-FR" b="0" i="0" dirty="0">
                <a:solidFill>
                  <a:srgbClr val="000000"/>
                </a:solidFill>
                <a:effectLst/>
                <a:latin typeface="Open Sans"/>
              </a:rPr>
              <a:t> quia </a:t>
            </a:r>
            <a:r>
              <a:rPr lang="fr-FR" b="0" i="0" dirty="0" err="1">
                <a:solidFill>
                  <a:srgbClr val="000000"/>
                </a:solidFill>
                <a:effectLst/>
                <a:latin typeface="Open Sans"/>
              </a:rPr>
              <a:t>consequuntur</a:t>
            </a:r>
            <a:r>
              <a:rPr lang="fr-FR" b="0" i="0" dirty="0">
                <a:solidFill>
                  <a:srgbClr val="000000"/>
                </a:solidFill>
                <a:effectLst/>
                <a:latin typeface="Open Sans"/>
              </a:rPr>
              <a:t> </a:t>
            </a:r>
            <a:r>
              <a:rPr lang="fr-FR" b="0" i="0" dirty="0" err="1">
                <a:solidFill>
                  <a:srgbClr val="000000"/>
                </a:solidFill>
                <a:effectLst/>
                <a:latin typeface="Open Sans"/>
              </a:rPr>
              <a:t>magni</a:t>
            </a:r>
            <a:r>
              <a:rPr lang="fr-FR" b="0" i="0" dirty="0">
                <a:solidFill>
                  <a:srgbClr val="000000"/>
                </a:solidFill>
                <a:effectLst/>
                <a:latin typeface="Open Sans"/>
              </a:rPr>
              <a:t> </a:t>
            </a:r>
            <a:r>
              <a:rPr lang="fr-FR" b="0" i="0" dirty="0" err="1">
                <a:solidFill>
                  <a:srgbClr val="000000"/>
                </a:solidFill>
                <a:effectLst/>
                <a:latin typeface="Open Sans"/>
              </a:rPr>
              <a:t>dolores</a:t>
            </a:r>
            <a:r>
              <a:rPr lang="fr-FR" b="0" i="0" dirty="0">
                <a:solidFill>
                  <a:srgbClr val="000000"/>
                </a:solidFill>
                <a:effectLst/>
                <a:latin typeface="Open Sans"/>
              </a:rPr>
              <a:t> </a:t>
            </a:r>
            <a:r>
              <a:rPr lang="fr-FR" b="0" i="0" dirty="0" err="1">
                <a:solidFill>
                  <a:srgbClr val="000000"/>
                </a:solidFill>
                <a:effectLst/>
                <a:latin typeface="Open Sans"/>
              </a:rPr>
              <a:t>eos</a:t>
            </a:r>
            <a:r>
              <a:rPr lang="fr-FR" b="0" i="0" dirty="0">
                <a:solidFill>
                  <a:srgbClr val="000000"/>
                </a:solidFill>
                <a:effectLst/>
                <a:latin typeface="Open Sans"/>
              </a:rPr>
              <a:t> qui </a:t>
            </a:r>
            <a:r>
              <a:rPr lang="fr-FR" b="0" i="0" dirty="0" err="1">
                <a:solidFill>
                  <a:srgbClr val="000000"/>
                </a:solidFill>
                <a:effectLst/>
                <a:latin typeface="Open Sans"/>
              </a:rPr>
              <a:t>ratione</a:t>
            </a:r>
            <a:r>
              <a:rPr lang="fr-FR" b="0" i="0" dirty="0">
                <a:solidFill>
                  <a:srgbClr val="000000"/>
                </a:solidFill>
                <a:effectLst/>
                <a:latin typeface="Open Sans"/>
              </a:rPr>
              <a:t> </a:t>
            </a:r>
            <a:r>
              <a:rPr lang="fr-FR" b="0" i="0" dirty="0" err="1">
                <a:solidFill>
                  <a:srgbClr val="000000"/>
                </a:solidFill>
                <a:effectLst/>
                <a:latin typeface="Open Sans"/>
              </a:rPr>
              <a:t>voluptatem</a:t>
            </a:r>
            <a:r>
              <a:rPr lang="fr-FR" b="0" i="0" dirty="0">
                <a:solidFill>
                  <a:srgbClr val="000000"/>
                </a:solidFill>
                <a:effectLst/>
                <a:latin typeface="Open Sans"/>
              </a:rPr>
              <a:t> </a:t>
            </a:r>
            <a:r>
              <a:rPr lang="fr-FR" b="0" i="0" dirty="0" err="1">
                <a:solidFill>
                  <a:srgbClr val="000000"/>
                </a:solidFill>
                <a:effectLst/>
                <a:latin typeface="Open Sans"/>
              </a:rPr>
              <a:t>sequi</a:t>
            </a:r>
            <a:r>
              <a:rPr lang="fr-FR" b="0" i="0" dirty="0">
                <a:solidFill>
                  <a:srgbClr val="000000"/>
                </a:solidFill>
                <a:effectLst/>
                <a:latin typeface="Open Sans"/>
              </a:rPr>
              <a:t> </a:t>
            </a:r>
            <a:r>
              <a:rPr lang="fr-FR" b="0" i="0" dirty="0" err="1">
                <a:solidFill>
                  <a:srgbClr val="000000"/>
                </a:solidFill>
                <a:effectLst/>
                <a:latin typeface="Open Sans"/>
              </a:rPr>
              <a:t>nesciunt</a:t>
            </a:r>
            <a:r>
              <a:rPr lang="fr-FR" b="0" i="0" dirty="0">
                <a:solidFill>
                  <a:srgbClr val="000000"/>
                </a:solidFill>
                <a:effectLst/>
                <a:latin typeface="Open Sans"/>
              </a:rPr>
              <a:t>. </a:t>
            </a:r>
            <a:r>
              <a:rPr lang="fr-FR" b="0" i="0" dirty="0" err="1">
                <a:solidFill>
                  <a:srgbClr val="000000"/>
                </a:solidFill>
                <a:effectLst/>
                <a:latin typeface="Open Sans"/>
              </a:rPr>
              <a:t>Neque</a:t>
            </a:r>
            <a:r>
              <a:rPr lang="fr-FR" b="0" i="0" dirty="0">
                <a:solidFill>
                  <a:srgbClr val="000000"/>
                </a:solidFill>
                <a:effectLst/>
                <a:latin typeface="Open Sans"/>
              </a:rPr>
              <a:t> </a:t>
            </a:r>
            <a:r>
              <a:rPr lang="fr-FR" b="0" i="0" dirty="0" err="1">
                <a:solidFill>
                  <a:srgbClr val="000000"/>
                </a:solidFill>
                <a:effectLst/>
                <a:latin typeface="Open Sans"/>
              </a:rPr>
              <a:t>porro</a:t>
            </a:r>
            <a:r>
              <a:rPr lang="fr-FR" b="0" i="0" dirty="0">
                <a:solidFill>
                  <a:srgbClr val="000000"/>
                </a:solidFill>
                <a:effectLst/>
                <a:latin typeface="Open Sans"/>
              </a:rPr>
              <a:t> </a:t>
            </a:r>
            <a:r>
              <a:rPr lang="fr-FR" b="0" i="0" dirty="0" err="1">
                <a:solidFill>
                  <a:srgbClr val="000000"/>
                </a:solidFill>
                <a:effectLst/>
                <a:latin typeface="Open Sans"/>
              </a:rPr>
              <a:t>quisquam</a:t>
            </a:r>
            <a:r>
              <a:rPr lang="fr-FR" b="0" i="0" dirty="0">
                <a:solidFill>
                  <a:srgbClr val="000000"/>
                </a:solidFill>
                <a:effectLst/>
                <a:latin typeface="Open Sans"/>
              </a:rPr>
              <a:t> est, qui </a:t>
            </a:r>
            <a:r>
              <a:rPr lang="fr-FR" b="0" i="0" dirty="0" err="1">
                <a:solidFill>
                  <a:srgbClr val="000000"/>
                </a:solidFill>
                <a:effectLst/>
                <a:latin typeface="Open Sans"/>
              </a:rPr>
              <a:t>dolorem</a:t>
            </a:r>
            <a:r>
              <a:rPr lang="fr-FR" b="0" i="0" dirty="0">
                <a:solidFill>
                  <a:srgbClr val="000000"/>
                </a:solidFill>
                <a:effectLst/>
                <a:latin typeface="Open Sans"/>
              </a:rPr>
              <a:t> ipsum quia </a:t>
            </a:r>
            <a:r>
              <a:rPr lang="fr-FR" b="0" i="0" dirty="0" err="1">
                <a:solidFill>
                  <a:srgbClr val="000000"/>
                </a:solidFill>
                <a:effectLst/>
                <a:latin typeface="Open Sans"/>
              </a:rPr>
              <a:t>dolor</a:t>
            </a:r>
            <a:r>
              <a:rPr lang="fr-FR" b="0" i="0" dirty="0">
                <a:solidFill>
                  <a:srgbClr val="000000"/>
                </a:solidFill>
                <a:effectLst/>
                <a:latin typeface="Open Sans"/>
              </a:rPr>
              <a:t> </a:t>
            </a:r>
            <a:r>
              <a:rPr lang="fr-FR" b="0" i="0" dirty="0" err="1">
                <a:solidFill>
                  <a:srgbClr val="000000"/>
                </a:solidFill>
                <a:effectLst/>
                <a:latin typeface="Open Sans"/>
              </a:rPr>
              <a:t>sit</a:t>
            </a:r>
            <a:r>
              <a:rPr lang="fr-FR" b="0" i="0" dirty="0">
                <a:solidFill>
                  <a:srgbClr val="000000"/>
                </a:solidFill>
                <a:effectLst/>
                <a:latin typeface="Open Sans"/>
              </a:rPr>
              <a:t> </a:t>
            </a:r>
            <a:r>
              <a:rPr lang="fr-FR" b="0" i="0" dirty="0" err="1">
                <a:solidFill>
                  <a:srgbClr val="000000"/>
                </a:solidFill>
                <a:effectLst/>
                <a:latin typeface="Open Sans"/>
              </a:rPr>
              <a:t>amet</a:t>
            </a:r>
            <a:r>
              <a:rPr lang="fr-FR" b="0" i="0" dirty="0">
                <a:solidFill>
                  <a:srgbClr val="000000"/>
                </a:solidFill>
                <a:effectLst/>
                <a:latin typeface="Open Sans"/>
              </a:rPr>
              <a:t>, </a:t>
            </a:r>
            <a:r>
              <a:rPr lang="fr-FR" b="0" i="0" dirty="0" err="1">
                <a:solidFill>
                  <a:srgbClr val="000000"/>
                </a:solidFill>
                <a:effectLst/>
                <a:latin typeface="Open Sans"/>
              </a:rPr>
              <a:t>consectetur</a:t>
            </a:r>
            <a:r>
              <a:rPr lang="fr-FR" b="0" i="0" dirty="0">
                <a:solidFill>
                  <a:srgbClr val="000000"/>
                </a:solidFill>
                <a:effectLst/>
                <a:latin typeface="Open Sans"/>
              </a:rPr>
              <a:t>, </a:t>
            </a:r>
            <a:r>
              <a:rPr lang="fr-FR" b="0" i="0" dirty="0" err="1">
                <a:solidFill>
                  <a:srgbClr val="000000"/>
                </a:solidFill>
                <a:effectLst/>
                <a:latin typeface="Open Sans"/>
              </a:rPr>
              <a:t>adipisci</a:t>
            </a:r>
            <a:r>
              <a:rPr lang="fr-FR" b="0" i="0" dirty="0">
                <a:solidFill>
                  <a:srgbClr val="000000"/>
                </a:solidFill>
                <a:effectLst/>
                <a:latin typeface="Open Sans"/>
              </a:rPr>
              <a:t> </a:t>
            </a:r>
            <a:r>
              <a:rPr lang="fr-FR" b="0" i="0" dirty="0" err="1">
                <a:solidFill>
                  <a:srgbClr val="000000"/>
                </a:solidFill>
                <a:effectLst/>
                <a:latin typeface="Open Sans"/>
              </a:rPr>
              <a:t>velit</a:t>
            </a:r>
            <a:r>
              <a:rPr lang="fr-FR" b="0" i="0" dirty="0">
                <a:solidFill>
                  <a:srgbClr val="000000"/>
                </a:solidFill>
                <a:effectLst/>
                <a:latin typeface="Open Sans"/>
              </a:rPr>
              <a:t>, </a:t>
            </a:r>
            <a:r>
              <a:rPr lang="fr-FR" b="0" i="0" dirty="0" err="1">
                <a:solidFill>
                  <a:srgbClr val="000000"/>
                </a:solidFill>
                <a:effectLst/>
                <a:latin typeface="Open Sans"/>
              </a:rPr>
              <a:t>sed</a:t>
            </a:r>
            <a:r>
              <a:rPr lang="fr-FR" b="0" i="0" dirty="0">
                <a:solidFill>
                  <a:srgbClr val="000000"/>
                </a:solidFill>
                <a:effectLst/>
                <a:latin typeface="Open Sans"/>
              </a:rPr>
              <a:t> quia non </a:t>
            </a:r>
            <a:r>
              <a:rPr lang="fr-FR" b="0" i="0" dirty="0" err="1">
                <a:solidFill>
                  <a:srgbClr val="000000"/>
                </a:solidFill>
                <a:effectLst/>
                <a:latin typeface="Open Sans"/>
              </a:rPr>
              <a:t>numquam</a:t>
            </a:r>
            <a:r>
              <a:rPr lang="fr-FR" b="0" i="0" dirty="0">
                <a:solidFill>
                  <a:srgbClr val="000000"/>
                </a:solidFill>
                <a:effectLst/>
                <a:latin typeface="Open Sans"/>
              </a:rPr>
              <a:t> </a:t>
            </a:r>
            <a:r>
              <a:rPr lang="fr-FR" b="0" i="0" dirty="0" err="1">
                <a:solidFill>
                  <a:srgbClr val="000000"/>
                </a:solidFill>
                <a:effectLst/>
                <a:latin typeface="Open Sans"/>
              </a:rPr>
              <a:t>eius</a:t>
            </a:r>
            <a:r>
              <a:rPr lang="fr-FR" b="0" i="0" dirty="0">
                <a:solidFill>
                  <a:srgbClr val="000000"/>
                </a:solidFill>
                <a:effectLst/>
                <a:latin typeface="Open Sans"/>
              </a:rPr>
              <a:t> </a:t>
            </a:r>
            <a:r>
              <a:rPr lang="fr-FR" b="0" i="0" dirty="0" err="1">
                <a:solidFill>
                  <a:srgbClr val="000000"/>
                </a:solidFill>
                <a:effectLst/>
                <a:latin typeface="Open Sans"/>
              </a:rPr>
              <a:t>modi</a:t>
            </a:r>
            <a:r>
              <a:rPr lang="fr-FR" b="0" i="0" dirty="0">
                <a:solidFill>
                  <a:srgbClr val="000000"/>
                </a:solidFill>
                <a:effectLst/>
                <a:latin typeface="Open Sans"/>
              </a:rPr>
              <a:t> </a:t>
            </a:r>
            <a:r>
              <a:rPr lang="fr-FR" b="0" i="0" dirty="0" err="1">
                <a:solidFill>
                  <a:srgbClr val="000000"/>
                </a:solidFill>
                <a:effectLst/>
                <a:latin typeface="Open Sans"/>
              </a:rPr>
              <a:t>tempora</a:t>
            </a:r>
            <a:r>
              <a:rPr lang="fr-FR" b="0" i="0" dirty="0">
                <a:solidFill>
                  <a:srgbClr val="000000"/>
                </a:solidFill>
                <a:effectLst/>
                <a:latin typeface="Open Sans"/>
              </a:rPr>
              <a:t> </a:t>
            </a:r>
            <a:r>
              <a:rPr lang="fr-FR" b="0" i="0" dirty="0" err="1">
                <a:solidFill>
                  <a:srgbClr val="000000"/>
                </a:solidFill>
                <a:effectLst/>
                <a:latin typeface="Open Sans"/>
              </a:rPr>
              <a:t>incidunt</a:t>
            </a:r>
            <a:r>
              <a:rPr lang="fr-FR" b="0" i="0" dirty="0">
                <a:solidFill>
                  <a:srgbClr val="000000"/>
                </a:solidFill>
                <a:effectLst/>
                <a:latin typeface="Open Sans"/>
              </a:rPr>
              <a:t> ut </a:t>
            </a:r>
            <a:r>
              <a:rPr lang="fr-FR" b="0" i="0" dirty="0" err="1">
                <a:solidFill>
                  <a:srgbClr val="000000"/>
                </a:solidFill>
                <a:effectLst/>
                <a:latin typeface="Open Sans"/>
              </a:rPr>
              <a:t>labore</a:t>
            </a:r>
            <a:r>
              <a:rPr lang="fr-FR" b="0" i="0" dirty="0">
                <a:solidFill>
                  <a:srgbClr val="000000"/>
                </a:solidFill>
                <a:effectLst/>
                <a:latin typeface="Open Sans"/>
              </a:rPr>
              <a:t> et </a:t>
            </a:r>
            <a:r>
              <a:rPr lang="fr-FR" b="0" i="0" dirty="0" err="1">
                <a:solidFill>
                  <a:srgbClr val="000000"/>
                </a:solidFill>
                <a:effectLst/>
                <a:latin typeface="Open Sans"/>
              </a:rPr>
              <a:t>dolore</a:t>
            </a:r>
            <a:r>
              <a:rPr lang="fr-FR" b="0" i="0" dirty="0">
                <a:solidFill>
                  <a:srgbClr val="000000"/>
                </a:solidFill>
                <a:effectLst/>
                <a:latin typeface="Open Sans"/>
              </a:rPr>
              <a:t> </a:t>
            </a:r>
            <a:r>
              <a:rPr lang="fr-FR" b="0" i="0" dirty="0" err="1">
                <a:solidFill>
                  <a:srgbClr val="000000"/>
                </a:solidFill>
                <a:effectLst/>
                <a:latin typeface="Open Sans"/>
              </a:rPr>
              <a:t>magnam</a:t>
            </a:r>
            <a:r>
              <a:rPr lang="fr-FR" b="0" i="0" dirty="0">
                <a:solidFill>
                  <a:srgbClr val="000000"/>
                </a:solidFill>
                <a:effectLst/>
                <a:latin typeface="Open Sans"/>
              </a:rPr>
              <a:t> </a:t>
            </a:r>
            <a:r>
              <a:rPr lang="fr-FR" b="0" i="0" dirty="0" err="1">
                <a:solidFill>
                  <a:srgbClr val="000000"/>
                </a:solidFill>
                <a:effectLst/>
                <a:latin typeface="Open Sans"/>
              </a:rPr>
              <a:t>aliquam</a:t>
            </a:r>
            <a:r>
              <a:rPr lang="fr-FR" b="0" i="0" dirty="0">
                <a:solidFill>
                  <a:srgbClr val="000000"/>
                </a:solidFill>
                <a:effectLst/>
                <a:latin typeface="Open Sans"/>
              </a:rPr>
              <a:t> </a:t>
            </a:r>
            <a:r>
              <a:rPr lang="fr-FR" b="0" i="0" dirty="0" err="1">
                <a:solidFill>
                  <a:srgbClr val="000000"/>
                </a:solidFill>
                <a:effectLst/>
                <a:latin typeface="Open Sans"/>
              </a:rPr>
              <a:t>quaerat</a:t>
            </a:r>
            <a:r>
              <a:rPr lang="fr-FR" b="0" i="0" dirty="0">
                <a:solidFill>
                  <a:srgbClr val="000000"/>
                </a:solidFill>
                <a:effectLst/>
                <a:latin typeface="Open Sans"/>
              </a:rPr>
              <a:t> </a:t>
            </a:r>
            <a:r>
              <a:rPr lang="fr-FR" b="0" i="0" dirty="0" err="1">
                <a:solidFill>
                  <a:srgbClr val="000000"/>
                </a:solidFill>
                <a:effectLst/>
                <a:latin typeface="Open Sans"/>
              </a:rPr>
              <a:t>voluptatem</a:t>
            </a:r>
            <a:r>
              <a:rPr lang="fr-FR" b="0" i="0" dirty="0">
                <a:solidFill>
                  <a:srgbClr val="000000"/>
                </a:solidFill>
                <a:effectLst/>
                <a:latin typeface="Open Sans"/>
              </a:rPr>
              <a:t>. Ut </a:t>
            </a:r>
            <a:r>
              <a:rPr lang="fr-FR" b="0" i="0" dirty="0" err="1">
                <a:solidFill>
                  <a:srgbClr val="000000"/>
                </a:solidFill>
                <a:effectLst/>
                <a:latin typeface="Open Sans"/>
              </a:rPr>
              <a:t>enim</a:t>
            </a:r>
            <a:r>
              <a:rPr lang="fr-FR" b="0" i="0" dirty="0">
                <a:solidFill>
                  <a:srgbClr val="000000"/>
                </a:solidFill>
                <a:effectLst/>
                <a:latin typeface="Open Sans"/>
              </a:rPr>
              <a:t> ad minima </a:t>
            </a:r>
            <a:r>
              <a:rPr lang="fr-FR" b="0" i="0" dirty="0" err="1">
                <a:solidFill>
                  <a:srgbClr val="000000"/>
                </a:solidFill>
                <a:effectLst/>
                <a:latin typeface="Open Sans"/>
              </a:rPr>
              <a:t>veniam</a:t>
            </a:r>
            <a:r>
              <a:rPr lang="fr-FR" b="0" i="0" dirty="0">
                <a:solidFill>
                  <a:srgbClr val="000000"/>
                </a:solidFill>
                <a:effectLst/>
                <a:latin typeface="Open Sans"/>
              </a:rPr>
              <a:t>, </a:t>
            </a:r>
            <a:r>
              <a:rPr lang="fr-FR" b="0" i="0" dirty="0" err="1">
                <a:solidFill>
                  <a:srgbClr val="000000"/>
                </a:solidFill>
                <a:effectLst/>
                <a:latin typeface="Open Sans"/>
              </a:rPr>
              <a:t>quis</a:t>
            </a:r>
            <a:r>
              <a:rPr lang="fr-FR" b="0" i="0" dirty="0">
                <a:solidFill>
                  <a:srgbClr val="000000"/>
                </a:solidFill>
                <a:effectLst/>
                <a:latin typeface="Open Sans"/>
              </a:rPr>
              <a:t> nostrum </a:t>
            </a:r>
            <a:r>
              <a:rPr lang="fr-FR" b="0" i="0" dirty="0" err="1">
                <a:solidFill>
                  <a:srgbClr val="000000"/>
                </a:solidFill>
                <a:effectLst/>
                <a:latin typeface="Open Sans"/>
              </a:rPr>
              <a:t>exercitationem</a:t>
            </a:r>
            <a:r>
              <a:rPr lang="fr-FR" b="0" i="0" dirty="0">
                <a:solidFill>
                  <a:srgbClr val="000000"/>
                </a:solidFill>
                <a:effectLst/>
                <a:latin typeface="Open Sans"/>
              </a:rPr>
              <a:t> </a:t>
            </a:r>
            <a:r>
              <a:rPr lang="fr-FR" b="0" i="0" dirty="0" err="1">
                <a:solidFill>
                  <a:srgbClr val="000000"/>
                </a:solidFill>
                <a:effectLst/>
                <a:latin typeface="Open Sans"/>
              </a:rPr>
              <a:t>ullam</a:t>
            </a:r>
            <a:r>
              <a:rPr lang="fr-FR" b="0" i="0" dirty="0">
                <a:solidFill>
                  <a:srgbClr val="000000"/>
                </a:solidFill>
                <a:effectLst/>
                <a:latin typeface="Open Sans"/>
              </a:rPr>
              <a:t> corporis </a:t>
            </a:r>
            <a:r>
              <a:rPr lang="fr-FR" b="0" i="0" dirty="0" err="1">
                <a:solidFill>
                  <a:srgbClr val="000000"/>
                </a:solidFill>
                <a:effectLst/>
                <a:latin typeface="Open Sans"/>
              </a:rPr>
              <a:t>suscipit</a:t>
            </a:r>
            <a:r>
              <a:rPr lang="fr-FR" b="0" i="0" dirty="0">
                <a:solidFill>
                  <a:srgbClr val="000000"/>
                </a:solidFill>
                <a:effectLst/>
                <a:latin typeface="Open Sans"/>
              </a:rPr>
              <a:t> </a:t>
            </a:r>
            <a:r>
              <a:rPr lang="fr-FR" b="0" i="0" dirty="0" err="1">
                <a:solidFill>
                  <a:srgbClr val="000000"/>
                </a:solidFill>
                <a:effectLst/>
                <a:latin typeface="Open Sans"/>
              </a:rPr>
              <a:t>laboriosam</a:t>
            </a:r>
            <a:r>
              <a:rPr lang="fr-FR" b="0" i="0" dirty="0">
                <a:solidFill>
                  <a:srgbClr val="000000"/>
                </a:solidFill>
                <a:effectLst/>
                <a:latin typeface="Open Sans"/>
              </a:rPr>
              <a:t>, </a:t>
            </a:r>
            <a:r>
              <a:rPr lang="fr-FR" b="0" i="0" dirty="0" err="1">
                <a:solidFill>
                  <a:srgbClr val="000000"/>
                </a:solidFill>
                <a:effectLst/>
                <a:latin typeface="Open Sans"/>
              </a:rPr>
              <a:t>nisi</a:t>
            </a:r>
            <a:r>
              <a:rPr lang="fr-FR" b="0" i="0" dirty="0">
                <a:solidFill>
                  <a:srgbClr val="000000"/>
                </a:solidFill>
                <a:effectLst/>
                <a:latin typeface="Open Sans"/>
              </a:rPr>
              <a:t> ut </a:t>
            </a:r>
            <a:r>
              <a:rPr lang="fr-FR" b="0" i="0" dirty="0" err="1">
                <a:solidFill>
                  <a:srgbClr val="000000"/>
                </a:solidFill>
                <a:effectLst/>
                <a:latin typeface="Open Sans"/>
              </a:rPr>
              <a:t>aliquid</a:t>
            </a:r>
            <a:r>
              <a:rPr lang="fr-FR" b="0" i="0" dirty="0">
                <a:solidFill>
                  <a:srgbClr val="000000"/>
                </a:solidFill>
                <a:effectLst/>
                <a:latin typeface="Open Sans"/>
              </a:rPr>
              <a:t> ex </a:t>
            </a:r>
            <a:r>
              <a:rPr lang="fr-FR" b="0" i="0" dirty="0" err="1">
                <a:solidFill>
                  <a:srgbClr val="000000"/>
                </a:solidFill>
                <a:effectLst/>
                <a:latin typeface="Open Sans"/>
              </a:rPr>
              <a:t>ea</a:t>
            </a:r>
            <a:r>
              <a:rPr lang="fr-FR" b="0" i="0" dirty="0">
                <a:solidFill>
                  <a:srgbClr val="000000"/>
                </a:solidFill>
                <a:effectLst/>
                <a:latin typeface="Open Sans"/>
              </a:rPr>
              <a:t> </a:t>
            </a:r>
            <a:r>
              <a:rPr lang="fr-FR" b="0" i="0" dirty="0" err="1">
                <a:solidFill>
                  <a:srgbClr val="000000"/>
                </a:solidFill>
                <a:effectLst/>
                <a:latin typeface="Open Sans"/>
              </a:rPr>
              <a:t>commodi</a:t>
            </a:r>
            <a:r>
              <a:rPr lang="fr-FR" b="0" i="0" dirty="0">
                <a:solidFill>
                  <a:srgbClr val="000000"/>
                </a:solidFill>
                <a:effectLst/>
                <a:latin typeface="Open Sans"/>
              </a:rPr>
              <a:t> </a:t>
            </a:r>
            <a:r>
              <a:rPr lang="fr-FR" b="0" i="0" dirty="0" err="1">
                <a:solidFill>
                  <a:srgbClr val="000000"/>
                </a:solidFill>
                <a:effectLst/>
                <a:latin typeface="Open Sans"/>
              </a:rPr>
              <a:t>consequatur</a:t>
            </a:r>
            <a:r>
              <a:rPr lang="fr-FR" b="0" i="0" dirty="0">
                <a:solidFill>
                  <a:srgbClr val="000000"/>
                </a:solidFill>
                <a:effectLst/>
                <a:latin typeface="Open Sans"/>
              </a:rPr>
              <a:t>? </a:t>
            </a:r>
            <a:r>
              <a:rPr lang="fr-FR" b="0" i="0" dirty="0" err="1">
                <a:solidFill>
                  <a:srgbClr val="000000"/>
                </a:solidFill>
                <a:effectLst/>
                <a:latin typeface="Open Sans"/>
              </a:rPr>
              <a:t>Quis</a:t>
            </a:r>
            <a:r>
              <a:rPr lang="fr-FR" b="0" i="0" dirty="0">
                <a:solidFill>
                  <a:srgbClr val="000000"/>
                </a:solidFill>
                <a:effectLst/>
                <a:latin typeface="Open Sans"/>
              </a:rPr>
              <a:t> </a:t>
            </a:r>
            <a:r>
              <a:rPr lang="fr-FR" b="0" i="0" dirty="0" err="1">
                <a:solidFill>
                  <a:srgbClr val="000000"/>
                </a:solidFill>
                <a:effectLst/>
                <a:latin typeface="Open Sans"/>
              </a:rPr>
              <a:t>autem</a:t>
            </a:r>
            <a:r>
              <a:rPr lang="fr-FR" b="0" i="0" dirty="0">
                <a:solidFill>
                  <a:srgbClr val="000000"/>
                </a:solidFill>
                <a:effectLst/>
                <a:latin typeface="Open Sans"/>
              </a:rPr>
              <a:t> </a:t>
            </a:r>
            <a:r>
              <a:rPr lang="fr-FR" b="0" i="0" dirty="0" err="1">
                <a:solidFill>
                  <a:srgbClr val="000000"/>
                </a:solidFill>
                <a:effectLst/>
                <a:latin typeface="Open Sans"/>
              </a:rPr>
              <a:t>vel</a:t>
            </a:r>
            <a:r>
              <a:rPr lang="fr-FR" b="0" i="0" dirty="0">
                <a:solidFill>
                  <a:srgbClr val="000000"/>
                </a:solidFill>
                <a:effectLst/>
                <a:latin typeface="Open Sans"/>
              </a:rPr>
              <a:t> </a:t>
            </a:r>
            <a:r>
              <a:rPr lang="fr-FR" b="0" i="0" dirty="0" err="1">
                <a:solidFill>
                  <a:srgbClr val="000000"/>
                </a:solidFill>
                <a:effectLst/>
                <a:latin typeface="Open Sans"/>
              </a:rPr>
              <a:t>eum</a:t>
            </a:r>
            <a:r>
              <a:rPr lang="fr-FR" b="0" i="0" dirty="0">
                <a:solidFill>
                  <a:srgbClr val="000000"/>
                </a:solidFill>
                <a:effectLst/>
                <a:latin typeface="Open Sans"/>
              </a:rPr>
              <a:t> </a:t>
            </a:r>
            <a:r>
              <a:rPr lang="fr-FR" b="0" i="0" dirty="0" err="1">
                <a:solidFill>
                  <a:srgbClr val="000000"/>
                </a:solidFill>
                <a:effectLst/>
                <a:latin typeface="Open Sans"/>
              </a:rPr>
              <a:t>iure</a:t>
            </a:r>
            <a:r>
              <a:rPr lang="fr-FR" b="0" i="0" dirty="0">
                <a:solidFill>
                  <a:srgbClr val="000000"/>
                </a:solidFill>
                <a:effectLst/>
                <a:latin typeface="Open Sans"/>
              </a:rPr>
              <a:t> </a:t>
            </a:r>
            <a:r>
              <a:rPr lang="fr-FR" b="0" i="0" dirty="0" err="1">
                <a:solidFill>
                  <a:srgbClr val="000000"/>
                </a:solidFill>
                <a:effectLst/>
                <a:latin typeface="Open Sans"/>
              </a:rPr>
              <a:t>reprehenderit</a:t>
            </a:r>
            <a:r>
              <a:rPr lang="fr-FR" b="0" i="0" dirty="0">
                <a:solidFill>
                  <a:srgbClr val="000000"/>
                </a:solidFill>
                <a:effectLst/>
                <a:latin typeface="Open Sans"/>
              </a:rPr>
              <a:t> qui in </a:t>
            </a:r>
            <a:r>
              <a:rPr lang="fr-FR" b="0" i="0" dirty="0" err="1">
                <a:solidFill>
                  <a:srgbClr val="000000"/>
                </a:solidFill>
                <a:effectLst/>
                <a:latin typeface="Open Sans"/>
              </a:rPr>
              <a:t>ea</a:t>
            </a:r>
            <a:r>
              <a:rPr lang="fr-FR" b="0" i="0" dirty="0">
                <a:solidFill>
                  <a:srgbClr val="000000"/>
                </a:solidFill>
                <a:effectLst/>
                <a:latin typeface="Open Sans"/>
              </a:rPr>
              <a:t> </a:t>
            </a:r>
            <a:r>
              <a:rPr lang="fr-FR" b="0" i="0" dirty="0" err="1">
                <a:solidFill>
                  <a:srgbClr val="000000"/>
                </a:solidFill>
                <a:effectLst/>
                <a:latin typeface="Open Sans"/>
              </a:rPr>
              <a:t>voluptate</a:t>
            </a:r>
            <a:r>
              <a:rPr lang="fr-FR" b="0" i="0" dirty="0">
                <a:solidFill>
                  <a:srgbClr val="000000"/>
                </a:solidFill>
                <a:effectLst/>
                <a:latin typeface="Open Sans"/>
              </a:rPr>
              <a:t> </a:t>
            </a:r>
            <a:r>
              <a:rPr lang="fr-FR" b="0" i="0" dirty="0" err="1">
                <a:solidFill>
                  <a:srgbClr val="000000"/>
                </a:solidFill>
                <a:effectLst/>
                <a:latin typeface="Open Sans"/>
              </a:rPr>
              <a:t>velit</a:t>
            </a:r>
            <a:r>
              <a:rPr lang="fr-FR" b="0" i="0" dirty="0">
                <a:solidFill>
                  <a:srgbClr val="000000"/>
                </a:solidFill>
                <a:effectLst/>
                <a:latin typeface="Open Sans"/>
              </a:rPr>
              <a:t> esse </a:t>
            </a:r>
            <a:r>
              <a:rPr lang="fr-FR" b="0" i="0" dirty="0" err="1">
                <a:solidFill>
                  <a:srgbClr val="000000"/>
                </a:solidFill>
                <a:effectLst/>
                <a:latin typeface="Open Sans"/>
              </a:rPr>
              <a:t>quam</a:t>
            </a:r>
            <a:r>
              <a:rPr lang="fr-FR" b="0" i="0" dirty="0">
                <a:solidFill>
                  <a:srgbClr val="000000"/>
                </a:solidFill>
                <a:effectLst/>
                <a:latin typeface="Open Sans"/>
              </a:rPr>
              <a:t> nihil </a:t>
            </a:r>
            <a:r>
              <a:rPr lang="fr-FR" b="0" i="0" dirty="0" err="1">
                <a:solidFill>
                  <a:srgbClr val="000000"/>
                </a:solidFill>
                <a:effectLst/>
                <a:latin typeface="Open Sans"/>
              </a:rPr>
              <a:t>molestiae</a:t>
            </a:r>
            <a:r>
              <a:rPr lang="fr-FR" b="0" i="0" dirty="0">
                <a:solidFill>
                  <a:srgbClr val="000000"/>
                </a:solidFill>
                <a:effectLst/>
                <a:latin typeface="Open Sans"/>
              </a:rPr>
              <a:t> </a:t>
            </a:r>
            <a:r>
              <a:rPr lang="fr-FR" b="0" i="0" dirty="0" err="1">
                <a:solidFill>
                  <a:srgbClr val="000000"/>
                </a:solidFill>
                <a:effectLst/>
                <a:latin typeface="Open Sans"/>
              </a:rPr>
              <a:t>consequatur</a:t>
            </a:r>
            <a:r>
              <a:rPr lang="fr-FR" b="0" i="0" dirty="0">
                <a:solidFill>
                  <a:srgbClr val="000000"/>
                </a:solidFill>
                <a:effectLst/>
                <a:latin typeface="Open Sans"/>
              </a:rPr>
              <a:t>, </a:t>
            </a:r>
            <a:r>
              <a:rPr lang="fr-FR" b="0" i="0" dirty="0" err="1">
                <a:solidFill>
                  <a:srgbClr val="000000"/>
                </a:solidFill>
                <a:effectLst/>
                <a:latin typeface="Open Sans"/>
              </a:rPr>
              <a:t>vel</a:t>
            </a:r>
            <a:r>
              <a:rPr lang="fr-FR" b="0" i="0" dirty="0">
                <a:solidFill>
                  <a:srgbClr val="000000"/>
                </a:solidFill>
                <a:effectLst/>
                <a:latin typeface="Open Sans"/>
              </a:rPr>
              <a:t> </a:t>
            </a:r>
            <a:r>
              <a:rPr lang="fr-FR" b="0" i="0" dirty="0" err="1">
                <a:solidFill>
                  <a:srgbClr val="000000"/>
                </a:solidFill>
                <a:effectLst/>
                <a:latin typeface="Open Sans"/>
              </a:rPr>
              <a:t>illum</a:t>
            </a:r>
            <a:r>
              <a:rPr lang="fr-FR" b="0" i="0" dirty="0">
                <a:solidFill>
                  <a:srgbClr val="000000"/>
                </a:solidFill>
                <a:effectLst/>
                <a:latin typeface="Open Sans"/>
              </a:rPr>
              <a:t> qui </a:t>
            </a:r>
            <a:r>
              <a:rPr lang="fr-FR" b="0" i="0" dirty="0" err="1">
                <a:solidFill>
                  <a:srgbClr val="000000"/>
                </a:solidFill>
                <a:effectLst/>
                <a:latin typeface="Open Sans"/>
              </a:rPr>
              <a:t>dolorem</a:t>
            </a:r>
            <a:r>
              <a:rPr lang="fr-FR" b="0" i="0" dirty="0">
                <a:solidFill>
                  <a:srgbClr val="000000"/>
                </a:solidFill>
                <a:effectLst/>
                <a:latin typeface="Open Sans"/>
              </a:rPr>
              <a:t> </a:t>
            </a:r>
            <a:r>
              <a:rPr lang="fr-FR" b="0" i="0" dirty="0" err="1">
                <a:solidFill>
                  <a:srgbClr val="000000"/>
                </a:solidFill>
                <a:effectLst/>
                <a:latin typeface="Open Sans"/>
              </a:rPr>
              <a:t>eum</a:t>
            </a:r>
            <a:r>
              <a:rPr lang="fr-FR" b="0" i="0" dirty="0">
                <a:solidFill>
                  <a:srgbClr val="000000"/>
                </a:solidFill>
                <a:effectLst/>
                <a:latin typeface="Open Sans"/>
              </a:rPr>
              <a:t> </a:t>
            </a:r>
            <a:r>
              <a:rPr lang="fr-FR" b="0" i="0" dirty="0" err="1">
                <a:solidFill>
                  <a:srgbClr val="000000"/>
                </a:solidFill>
                <a:effectLst/>
                <a:latin typeface="Open Sans"/>
              </a:rPr>
              <a:t>fugiat</a:t>
            </a:r>
            <a:r>
              <a:rPr lang="fr-FR" b="0" i="0" dirty="0">
                <a:solidFill>
                  <a:srgbClr val="000000"/>
                </a:solidFill>
                <a:effectLst/>
                <a:latin typeface="Open Sans"/>
              </a:rPr>
              <a:t> quo </a:t>
            </a:r>
            <a:r>
              <a:rPr lang="fr-FR" b="0" i="0" dirty="0" err="1">
                <a:solidFill>
                  <a:srgbClr val="000000"/>
                </a:solidFill>
                <a:effectLst/>
                <a:latin typeface="Open Sans"/>
              </a:rPr>
              <a:t>voluptas</a:t>
            </a:r>
            <a:r>
              <a:rPr lang="fr-FR" b="0" i="0" dirty="0">
                <a:solidFill>
                  <a:srgbClr val="000000"/>
                </a:solidFill>
                <a:effectLst/>
                <a:latin typeface="Open Sans"/>
              </a:rPr>
              <a:t> </a:t>
            </a:r>
            <a:r>
              <a:rPr lang="fr-FR" b="0" i="0" dirty="0" err="1">
                <a:solidFill>
                  <a:srgbClr val="000000"/>
                </a:solidFill>
                <a:effectLst/>
                <a:latin typeface="Open Sans"/>
              </a:rPr>
              <a:t>nulla</a:t>
            </a:r>
            <a:r>
              <a:rPr lang="fr-FR" b="0" i="0" dirty="0">
                <a:solidFill>
                  <a:srgbClr val="000000"/>
                </a:solidFill>
                <a:effectLst/>
                <a:latin typeface="Open Sans"/>
              </a:rPr>
              <a:t> </a:t>
            </a:r>
            <a:r>
              <a:rPr lang="fr-FR" b="0" i="0" dirty="0" err="1">
                <a:solidFill>
                  <a:srgbClr val="000000"/>
                </a:solidFill>
                <a:effectLst/>
                <a:latin typeface="Open Sans"/>
              </a:rPr>
              <a:t>pariatur</a:t>
            </a:r>
            <a:r>
              <a:rPr lang="fr-FR" b="0" i="0" dirty="0">
                <a:solidFill>
                  <a:srgbClr val="000000"/>
                </a:solidFill>
                <a:effectLst/>
                <a:latin typeface="Open Sans"/>
              </a:rPr>
              <a:t>?</a:t>
            </a:r>
            <a:endParaRPr lang="fr-FR" dirty="0"/>
          </a:p>
        </p:txBody>
      </p:sp>
      <p:sp>
        <p:nvSpPr>
          <p:cNvPr id="5" name="Espace réservé du pied de page 4">
            <a:extLst>
              <a:ext uri="{FF2B5EF4-FFF2-40B4-BE49-F238E27FC236}">
                <a16:creationId xmlns="" xmlns:a16="http://schemas.microsoft.com/office/drawing/2014/main" id="{FD2D60C1-F669-4074-8444-3C56E305AAEC}"/>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 xmlns:a16="http://schemas.microsoft.com/office/drawing/2014/main" id="{DCF0EF44-2D3E-4F72-9668-D7B17429E90F}"/>
              </a:ext>
            </a:extLst>
          </p:cNvPr>
          <p:cNvSpPr>
            <a:spLocks noGrp="1"/>
          </p:cNvSpPr>
          <p:nvPr>
            <p:ph type="sldNum" sz="quarter" idx="12"/>
          </p:nvPr>
        </p:nvSpPr>
        <p:spPr>
          <a:xfrm>
            <a:off x="8610600" y="6356350"/>
            <a:ext cx="2743200" cy="365125"/>
          </a:xfrm>
          <a:prstGeom prst="rect">
            <a:avLst/>
          </a:prstGeom>
        </p:spPr>
        <p:txBody>
          <a:bodyPr/>
          <a:lstStyle/>
          <a:p>
            <a:fld id="{1C480DE1-C683-49E9-8988-2205A76D4A03}" type="slidenum">
              <a:rPr lang="fr-FR" smtClean="0"/>
              <a:t>‹N°›</a:t>
            </a:fld>
            <a:endParaRPr lang="fr-FR"/>
          </a:p>
        </p:txBody>
      </p:sp>
      <p:sp>
        <p:nvSpPr>
          <p:cNvPr id="8" name="Espace réservé du texte 7">
            <a:extLst>
              <a:ext uri="{FF2B5EF4-FFF2-40B4-BE49-F238E27FC236}">
                <a16:creationId xmlns="" xmlns:a16="http://schemas.microsoft.com/office/drawing/2014/main" id="{8B3EA313-007B-4C5A-8334-DCBA8202816E}"/>
              </a:ext>
            </a:extLst>
          </p:cNvPr>
          <p:cNvSpPr>
            <a:spLocks noGrp="1"/>
          </p:cNvSpPr>
          <p:nvPr>
            <p:ph type="body" sz="quarter" idx="13" hasCustomPrompt="1"/>
          </p:nvPr>
        </p:nvSpPr>
        <p:spPr>
          <a:xfrm>
            <a:off x="3265034" y="116795"/>
            <a:ext cx="8694737" cy="528638"/>
          </a:xfrm>
          <a:prstGeom prst="rect">
            <a:avLst/>
          </a:prstGeom>
        </p:spPr>
        <p:txBody>
          <a:bodyPr anchor="ctr">
            <a:noAutofit/>
          </a:bodyPr>
          <a:lstStyle>
            <a:lvl1pPr marL="0" indent="0">
              <a:buNone/>
              <a:defRPr sz="2800">
                <a:solidFill>
                  <a:schemeClr val="bg1"/>
                </a:solidFill>
              </a:defRPr>
            </a:lvl1pPr>
          </a:lstStyle>
          <a:p>
            <a:pPr lvl="0"/>
            <a:r>
              <a:rPr lang="fr-FR" dirty="0"/>
              <a:t>TITLE OF THE SLIDE</a:t>
            </a:r>
          </a:p>
        </p:txBody>
      </p:sp>
    </p:spTree>
    <p:extLst>
      <p:ext uri="{BB962C8B-B14F-4D97-AF65-F5344CB8AC3E}">
        <p14:creationId xmlns:p14="http://schemas.microsoft.com/office/powerpoint/2010/main" val="1850549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64C91482-14C4-4C5C-BA11-0F110EC17F9F}"/>
              </a:ext>
            </a:extLst>
          </p:cNvPr>
          <p:cNvSpPr>
            <a:spLocks noGrp="1"/>
          </p:cNvSpPr>
          <p:nvPr>
            <p:ph type="ctrTitle" hasCustomPrompt="1"/>
          </p:nvPr>
        </p:nvSpPr>
        <p:spPr>
          <a:xfrm>
            <a:off x="324195" y="1082934"/>
            <a:ext cx="11269815" cy="420558"/>
          </a:xfrm>
          <a:prstGeom prst="rect">
            <a:avLst/>
          </a:prstGeom>
        </p:spPr>
        <p:txBody>
          <a:bodyPr anchor="ctr"/>
          <a:lstStyle>
            <a:lvl1pPr algn="l">
              <a:defRPr sz="2800"/>
            </a:lvl1pPr>
          </a:lstStyle>
          <a:p>
            <a:r>
              <a:rPr lang="fr-FR" dirty="0" err="1"/>
              <a:t>Title</a:t>
            </a:r>
            <a:endParaRPr lang="fr-FR" dirty="0"/>
          </a:p>
        </p:txBody>
      </p:sp>
      <p:sp>
        <p:nvSpPr>
          <p:cNvPr id="3" name="Sous-titre 2">
            <a:extLst>
              <a:ext uri="{FF2B5EF4-FFF2-40B4-BE49-F238E27FC236}">
                <a16:creationId xmlns="" xmlns:a16="http://schemas.microsoft.com/office/drawing/2014/main" id="{CC6E6408-C020-4683-91DC-9276D7D64AFF}"/>
              </a:ext>
            </a:extLst>
          </p:cNvPr>
          <p:cNvSpPr>
            <a:spLocks noGrp="1"/>
          </p:cNvSpPr>
          <p:nvPr>
            <p:ph type="subTitle" idx="1" hasCustomPrompt="1"/>
          </p:nvPr>
        </p:nvSpPr>
        <p:spPr>
          <a:xfrm>
            <a:off x="324195" y="1774162"/>
            <a:ext cx="11269814" cy="1631343"/>
          </a:xfrm>
          <a:prstGeom prst="rect">
            <a:avLst/>
          </a:prstGeom>
        </p:spPr>
        <p:txBody>
          <a:bodyPr/>
          <a:lstStyle>
            <a:lvl1pPr marL="285750" indent="-285750" algn="l">
              <a:buFontTx/>
              <a:buBlip>
                <a:blip r:embed="rId2"/>
              </a:buBlip>
              <a:defRPr lang="fr-FR" sz="2000" b="0" i="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b="0" i="0" dirty="0">
                <a:solidFill>
                  <a:srgbClr val="000000"/>
                </a:solidFill>
                <a:effectLst/>
                <a:latin typeface="Open Sans"/>
              </a:rPr>
              <a:t>Sed ut </a:t>
            </a:r>
            <a:r>
              <a:rPr lang="fr-FR" b="0" i="0" dirty="0" err="1">
                <a:solidFill>
                  <a:srgbClr val="000000"/>
                </a:solidFill>
                <a:effectLst/>
                <a:latin typeface="Open Sans"/>
              </a:rPr>
              <a:t>perspiciatis</a:t>
            </a:r>
            <a:r>
              <a:rPr lang="fr-FR" b="0" i="0" dirty="0">
                <a:solidFill>
                  <a:srgbClr val="000000"/>
                </a:solidFill>
                <a:effectLst/>
                <a:latin typeface="Open Sans"/>
              </a:rPr>
              <a:t> </a:t>
            </a:r>
            <a:r>
              <a:rPr lang="fr-FR" b="0" i="0" dirty="0" err="1">
                <a:solidFill>
                  <a:srgbClr val="000000"/>
                </a:solidFill>
                <a:effectLst/>
                <a:latin typeface="Open Sans"/>
              </a:rPr>
              <a:t>unde</a:t>
            </a:r>
            <a:r>
              <a:rPr lang="fr-FR" b="0" i="0" dirty="0">
                <a:solidFill>
                  <a:srgbClr val="000000"/>
                </a:solidFill>
                <a:effectLst/>
                <a:latin typeface="Open Sans"/>
              </a:rPr>
              <a:t> </a:t>
            </a:r>
            <a:r>
              <a:rPr lang="fr-FR" b="0" i="0" dirty="0" err="1">
                <a:solidFill>
                  <a:srgbClr val="000000"/>
                </a:solidFill>
                <a:effectLst/>
                <a:latin typeface="Open Sans"/>
              </a:rPr>
              <a:t>omnis</a:t>
            </a:r>
            <a:r>
              <a:rPr lang="fr-FR" b="0" i="0" dirty="0">
                <a:solidFill>
                  <a:srgbClr val="000000"/>
                </a:solidFill>
                <a:effectLst/>
                <a:latin typeface="Open Sans"/>
              </a:rPr>
              <a:t> </a:t>
            </a:r>
            <a:r>
              <a:rPr lang="fr-FR" b="0" i="0" dirty="0" err="1">
                <a:solidFill>
                  <a:srgbClr val="000000"/>
                </a:solidFill>
                <a:effectLst/>
                <a:latin typeface="Open Sans"/>
              </a:rPr>
              <a:t>iste</a:t>
            </a:r>
            <a:r>
              <a:rPr lang="fr-FR" b="0" i="0" dirty="0">
                <a:solidFill>
                  <a:srgbClr val="000000"/>
                </a:solidFill>
                <a:effectLst/>
                <a:latin typeface="Open Sans"/>
              </a:rPr>
              <a:t> </a:t>
            </a:r>
            <a:r>
              <a:rPr lang="fr-FR" b="0" i="0" dirty="0" err="1">
                <a:solidFill>
                  <a:srgbClr val="000000"/>
                </a:solidFill>
                <a:effectLst/>
                <a:latin typeface="Open Sans"/>
              </a:rPr>
              <a:t>natus</a:t>
            </a:r>
            <a:r>
              <a:rPr lang="fr-FR" b="0" i="0" dirty="0">
                <a:solidFill>
                  <a:srgbClr val="000000"/>
                </a:solidFill>
                <a:effectLst/>
                <a:latin typeface="Open Sans"/>
              </a:rPr>
              <a:t> </a:t>
            </a:r>
            <a:r>
              <a:rPr lang="fr-FR" b="0" i="0" dirty="0" err="1">
                <a:solidFill>
                  <a:srgbClr val="000000"/>
                </a:solidFill>
                <a:effectLst/>
                <a:latin typeface="Open Sans"/>
              </a:rPr>
              <a:t>error</a:t>
            </a:r>
            <a:r>
              <a:rPr lang="fr-FR" b="0" i="0" dirty="0">
                <a:solidFill>
                  <a:srgbClr val="000000"/>
                </a:solidFill>
                <a:effectLst/>
                <a:latin typeface="Open Sans"/>
              </a:rPr>
              <a:t> </a:t>
            </a:r>
            <a:r>
              <a:rPr lang="fr-FR" b="0" i="0" dirty="0" err="1">
                <a:solidFill>
                  <a:srgbClr val="000000"/>
                </a:solidFill>
                <a:effectLst/>
                <a:latin typeface="Open Sans"/>
              </a:rPr>
              <a:t>sit</a:t>
            </a:r>
            <a:r>
              <a:rPr lang="fr-FR" b="0" i="0" dirty="0">
                <a:solidFill>
                  <a:srgbClr val="000000"/>
                </a:solidFill>
                <a:effectLst/>
                <a:latin typeface="Open Sans"/>
              </a:rPr>
              <a:t> </a:t>
            </a:r>
          </a:p>
          <a:p>
            <a:r>
              <a:rPr lang="fr-FR" b="0" i="0" dirty="0" err="1">
                <a:solidFill>
                  <a:srgbClr val="000000"/>
                </a:solidFill>
                <a:effectLst/>
                <a:latin typeface="Open Sans"/>
              </a:rPr>
              <a:t>voluptatem</a:t>
            </a:r>
            <a:r>
              <a:rPr lang="fr-FR" b="0" i="0" dirty="0">
                <a:solidFill>
                  <a:srgbClr val="000000"/>
                </a:solidFill>
                <a:effectLst/>
                <a:latin typeface="Open Sans"/>
              </a:rPr>
              <a:t> </a:t>
            </a:r>
            <a:r>
              <a:rPr lang="fr-FR" b="0" i="0" dirty="0" err="1">
                <a:solidFill>
                  <a:srgbClr val="000000"/>
                </a:solidFill>
                <a:effectLst/>
                <a:latin typeface="Open Sans"/>
              </a:rPr>
              <a:t>accusantium</a:t>
            </a:r>
            <a:r>
              <a:rPr lang="fr-FR" b="0" i="0" dirty="0">
                <a:solidFill>
                  <a:srgbClr val="000000"/>
                </a:solidFill>
                <a:effectLst/>
                <a:latin typeface="Open Sans"/>
              </a:rPr>
              <a:t> </a:t>
            </a:r>
            <a:r>
              <a:rPr lang="fr-FR" b="0" i="0" dirty="0" err="1">
                <a:solidFill>
                  <a:srgbClr val="000000"/>
                </a:solidFill>
                <a:effectLst/>
                <a:latin typeface="Open Sans"/>
              </a:rPr>
              <a:t>doloremque</a:t>
            </a:r>
            <a:r>
              <a:rPr lang="fr-FR" b="0" i="0" dirty="0">
                <a:solidFill>
                  <a:srgbClr val="000000"/>
                </a:solidFill>
                <a:effectLst/>
                <a:latin typeface="Open Sans"/>
              </a:rPr>
              <a:t> </a:t>
            </a:r>
            <a:r>
              <a:rPr lang="fr-FR" b="0" i="0" dirty="0" err="1">
                <a:solidFill>
                  <a:srgbClr val="000000"/>
                </a:solidFill>
                <a:effectLst/>
                <a:latin typeface="Open Sans"/>
              </a:rPr>
              <a:t>laudantium</a:t>
            </a:r>
            <a:r>
              <a:rPr lang="fr-FR" b="0" i="0" dirty="0">
                <a:solidFill>
                  <a:srgbClr val="000000"/>
                </a:solidFill>
                <a:effectLst/>
                <a:latin typeface="Open Sans"/>
              </a:rPr>
              <a:t>, </a:t>
            </a:r>
            <a:r>
              <a:rPr lang="fr-FR" b="0" i="0" dirty="0" err="1">
                <a:solidFill>
                  <a:srgbClr val="000000"/>
                </a:solidFill>
                <a:effectLst/>
                <a:latin typeface="Open Sans"/>
              </a:rPr>
              <a:t>totam</a:t>
            </a:r>
            <a:r>
              <a:rPr lang="fr-FR" b="0" i="0" dirty="0">
                <a:solidFill>
                  <a:srgbClr val="000000"/>
                </a:solidFill>
                <a:effectLst/>
                <a:latin typeface="Open Sans"/>
              </a:rPr>
              <a:t> rem </a:t>
            </a:r>
          </a:p>
          <a:p>
            <a:r>
              <a:rPr lang="fr-FR" b="0" i="0" dirty="0" err="1">
                <a:solidFill>
                  <a:srgbClr val="000000"/>
                </a:solidFill>
                <a:effectLst/>
                <a:latin typeface="Open Sans"/>
              </a:rPr>
              <a:t>aperiam</a:t>
            </a:r>
            <a:r>
              <a:rPr lang="fr-FR" b="0" i="0" dirty="0">
                <a:solidFill>
                  <a:srgbClr val="000000"/>
                </a:solidFill>
                <a:effectLst/>
                <a:latin typeface="Open Sans"/>
              </a:rPr>
              <a:t>, </a:t>
            </a:r>
            <a:r>
              <a:rPr lang="fr-FR" b="0" i="0" dirty="0" err="1">
                <a:solidFill>
                  <a:srgbClr val="000000"/>
                </a:solidFill>
                <a:effectLst/>
                <a:latin typeface="Open Sans"/>
              </a:rPr>
              <a:t>eaque</a:t>
            </a:r>
            <a:r>
              <a:rPr lang="fr-FR" b="0" i="0" dirty="0">
                <a:solidFill>
                  <a:srgbClr val="000000"/>
                </a:solidFill>
                <a:effectLst/>
                <a:latin typeface="Open Sans"/>
              </a:rPr>
              <a:t> </a:t>
            </a:r>
            <a:r>
              <a:rPr lang="fr-FR" b="0" i="0" dirty="0" err="1">
                <a:solidFill>
                  <a:srgbClr val="000000"/>
                </a:solidFill>
                <a:effectLst/>
                <a:latin typeface="Open Sans"/>
              </a:rPr>
              <a:t>ipsa</a:t>
            </a:r>
            <a:r>
              <a:rPr lang="fr-FR" b="0" i="0" dirty="0">
                <a:solidFill>
                  <a:srgbClr val="000000"/>
                </a:solidFill>
                <a:effectLst/>
                <a:latin typeface="Open Sans"/>
              </a:rPr>
              <a:t> </a:t>
            </a:r>
            <a:r>
              <a:rPr lang="fr-FR" b="0" i="0" dirty="0" err="1">
                <a:solidFill>
                  <a:srgbClr val="000000"/>
                </a:solidFill>
                <a:effectLst/>
                <a:latin typeface="Open Sans"/>
              </a:rPr>
              <a:t>quae</a:t>
            </a:r>
            <a:r>
              <a:rPr lang="fr-FR" b="0" i="0" dirty="0">
                <a:solidFill>
                  <a:srgbClr val="000000"/>
                </a:solidFill>
                <a:effectLst/>
                <a:latin typeface="Open Sans"/>
              </a:rPr>
              <a:t> ab </a:t>
            </a:r>
            <a:r>
              <a:rPr lang="fr-FR" b="0" i="0" dirty="0" err="1">
                <a:solidFill>
                  <a:srgbClr val="000000"/>
                </a:solidFill>
                <a:effectLst/>
                <a:latin typeface="Open Sans"/>
              </a:rPr>
              <a:t>illo</a:t>
            </a:r>
            <a:r>
              <a:rPr lang="fr-FR" b="0" i="0" dirty="0">
                <a:solidFill>
                  <a:srgbClr val="000000"/>
                </a:solidFill>
                <a:effectLst/>
                <a:latin typeface="Open Sans"/>
              </a:rPr>
              <a:t> </a:t>
            </a:r>
            <a:r>
              <a:rPr lang="fr-FR" b="0" i="0" dirty="0" err="1">
                <a:solidFill>
                  <a:srgbClr val="000000"/>
                </a:solidFill>
                <a:effectLst/>
                <a:latin typeface="Open Sans"/>
              </a:rPr>
              <a:t>inventore</a:t>
            </a:r>
            <a:r>
              <a:rPr lang="fr-FR" b="0" i="0" dirty="0">
                <a:solidFill>
                  <a:srgbClr val="000000"/>
                </a:solidFill>
                <a:effectLst/>
                <a:latin typeface="Open Sans"/>
              </a:rPr>
              <a:t> </a:t>
            </a:r>
            <a:r>
              <a:rPr lang="fr-FR" b="0" i="0" dirty="0" err="1">
                <a:solidFill>
                  <a:srgbClr val="000000"/>
                </a:solidFill>
                <a:effectLst/>
                <a:latin typeface="Open Sans"/>
              </a:rPr>
              <a:t>veritatis</a:t>
            </a:r>
            <a:r>
              <a:rPr lang="fr-FR" b="0" i="0" dirty="0">
                <a:solidFill>
                  <a:srgbClr val="000000"/>
                </a:solidFill>
                <a:effectLst/>
                <a:latin typeface="Open Sans"/>
              </a:rPr>
              <a:t> et quasi </a:t>
            </a:r>
          </a:p>
          <a:p>
            <a:r>
              <a:rPr lang="fr-FR" b="0" i="0" dirty="0" err="1">
                <a:solidFill>
                  <a:srgbClr val="000000"/>
                </a:solidFill>
                <a:effectLst/>
                <a:latin typeface="Open Sans"/>
              </a:rPr>
              <a:t>architecto</a:t>
            </a:r>
            <a:r>
              <a:rPr lang="fr-FR" b="0" i="0" dirty="0">
                <a:solidFill>
                  <a:srgbClr val="000000"/>
                </a:solidFill>
                <a:effectLst/>
                <a:latin typeface="Open Sans"/>
              </a:rPr>
              <a:t> </a:t>
            </a:r>
            <a:r>
              <a:rPr lang="fr-FR" b="0" i="0" dirty="0" err="1">
                <a:solidFill>
                  <a:srgbClr val="000000"/>
                </a:solidFill>
                <a:effectLst/>
                <a:latin typeface="Open Sans"/>
              </a:rPr>
              <a:t>beatae</a:t>
            </a:r>
            <a:r>
              <a:rPr lang="fr-FR" b="0" i="0" dirty="0">
                <a:solidFill>
                  <a:srgbClr val="000000"/>
                </a:solidFill>
                <a:effectLst/>
                <a:latin typeface="Open Sans"/>
              </a:rPr>
              <a:t> vitae dicta </a:t>
            </a:r>
            <a:r>
              <a:rPr lang="fr-FR" b="0" i="0" dirty="0" err="1">
                <a:solidFill>
                  <a:srgbClr val="000000"/>
                </a:solidFill>
                <a:effectLst/>
                <a:latin typeface="Open Sans"/>
              </a:rPr>
              <a:t>sunt</a:t>
            </a:r>
            <a:r>
              <a:rPr lang="fr-FR" b="0" i="0" dirty="0">
                <a:solidFill>
                  <a:srgbClr val="000000"/>
                </a:solidFill>
                <a:effectLst/>
                <a:latin typeface="Open Sans"/>
              </a:rPr>
              <a:t> </a:t>
            </a:r>
            <a:r>
              <a:rPr lang="fr-FR" b="0" i="0" dirty="0" err="1">
                <a:solidFill>
                  <a:srgbClr val="000000"/>
                </a:solidFill>
                <a:effectLst/>
                <a:latin typeface="Open Sans"/>
              </a:rPr>
              <a:t>explicabo</a:t>
            </a:r>
            <a:r>
              <a:rPr lang="fr-FR" b="0" i="0" dirty="0">
                <a:solidFill>
                  <a:srgbClr val="000000"/>
                </a:solidFill>
                <a:effectLst/>
                <a:latin typeface="Open Sans"/>
              </a:rPr>
              <a:t>. </a:t>
            </a:r>
          </a:p>
          <a:p>
            <a:endParaRPr lang="fr-FR" dirty="0"/>
          </a:p>
        </p:txBody>
      </p:sp>
      <p:sp>
        <p:nvSpPr>
          <p:cNvPr id="8" name="Espace réservé du texte 7">
            <a:extLst>
              <a:ext uri="{FF2B5EF4-FFF2-40B4-BE49-F238E27FC236}">
                <a16:creationId xmlns="" xmlns:a16="http://schemas.microsoft.com/office/drawing/2014/main" id="{8B3EA313-007B-4C5A-8334-DCBA8202816E}"/>
              </a:ext>
            </a:extLst>
          </p:cNvPr>
          <p:cNvSpPr>
            <a:spLocks noGrp="1"/>
          </p:cNvSpPr>
          <p:nvPr>
            <p:ph type="body" sz="quarter" idx="13" hasCustomPrompt="1"/>
          </p:nvPr>
        </p:nvSpPr>
        <p:spPr>
          <a:xfrm>
            <a:off x="3265034" y="116795"/>
            <a:ext cx="8694737" cy="528638"/>
          </a:xfrm>
          <a:prstGeom prst="rect">
            <a:avLst/>
          </a:prstGeom>
        </p:spPr>
        <p:txBody>
          <a:bodyPr anchor="ctr">
            <a:noAutofit/>
          </a:bodyPr>
          <a:lstStyle>
            <a:lvl1pPr marL="0" indent="0">
              <a:buNone/>
              <a:defRPr sz="2800">
                <a:solidFill>
                  <a:schemeClr val="bg1"/>
                </a:solidFill>
              </a:defRPr>
            </a:lvl1pPr>
          </a:lstStyle>
          <a:p>
            <a:pPr lvl="0"/>
            <a:r>
              <a:rPr lang="fr-FR" dirty="0"/>
              <a:t>TITLE OF THE SLIDE</a:t>
            </a:r>
          </a:p>
        </p:txBody>
      </p:sp>
    </p:spTree>
    <p:extLst>
      <p:ext uri="{BB962C8B-B14F-4D97-AF65-F5344CB8AC3E}">
        <p14:creationId xmlns:p14="http://schemas.microsoft.com/office/powerpoint/2010/main" val="2333233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a:prstGeom prst="rect">
            <a:avLst/>
          </a:prstGeom>
        </p:spPr>
        <p:txBody>
          <a:bodyPr>
            <a:normAutofit/>
          </a:bodyPr>
          <a:lstStyle>
            <a:lvl1pPr>
              <a:defRPr sz="3600"/>
            </a:lvl1pPr>
          </a:lstStyle>
          <a:p>
            <a:r>
              <a:rPr lang="fr-FR" smtClean="0"/>
              <a:t>Modifiez le style du titre</a:t>
            </a:r>
            <a:endParaRPr lang="en-US" dirty="0"/>
          </a:p>
        </p:txBody>
      </p:sp>
      <p:sp>
        <p:nvSpPr>
          <p:cNvPr id="3" name="Content Placeholder 2"/>
          <p:cNvSpPr>
            <a:spLocks noGrp="1"/>
          </p:cNvSpPr>
          <p:nvPr>
            <p:ph idx="1"/>
          </p:nvPr>
        </p:nvSpPr>
        <p:spPr>
          <a:xfrm>
            <a:off x="677334" y="2160589"/>
            <a:ext cx="8596668" cy="388077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6/4/2020</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25283229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5.xml"/><Relationship Id="rId7"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theme" Target="../theme/theme3.xml"/><Relationship Id="rId9" Type="http://schemas.openxmlformats.org/officeDocument/2006/relationships/image" Target="../media/image9.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28AB9DC7-BA07-4B58-91AC-9F2EE235ECCC}"/>
              </a:ext>
            </a:extLst>
          </p:cNvPr>
          <p:cNvPicPr>
            <a:picLocks noChangeAspect="1"/>
          </p:cNvPicPr>
          <p:nvPr userDrawn="1"/>
        </p:nvPicPr>
        <p:blipFill rotWithShape="1">
          <a:blip r:embed="rId3" cstate="print">
            <a:lum bright="70000" contrast="-70000"/>
            <a:extLst>
              <a:ext uri="{28A0092B-C50C-407E-A947-70E740481C1C}">
                <a14:useLocalDpi xmlns:a14="http://schemas.microsoft.com/office/drawing/2010/main" val="0"/>
              </a:ext>
            </a:extLst>
          </a:blip>
          <a:srcRect b="12564"/>
          <a:stretch/>
        </p:blipFill>
        <p:spPr>
          <a:xfrm flipH="1">
            <a:off x="0" y="0"/>
            <a:ext cx="12192000" cy="6858000"/>
          </a:xfrm>
          <a:prstGeom prst="rect">
            <a:avLst/>
          </a:prstGeom>
        </p:spPr>
      </p:pic>
    </p:spTree>
    <p:extLst>
      <p:ext uri="{BB962C8B-B14F-4D97-AF65-F5344CB8AC3E}">
        <p14:creationId xmlns:p14="http://schemas.microsoft.com/office/powerpoint/2010/main" val="2429771724"/>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2332D7F8-F6B4-4ADB-AC9D-66C78264C2C7}"/>
              </a:ext>
            </a:extLst>
          </p:cNvPr>
          <p:cNvPicPr>
            <a:picLocks noChangeAspect="1"/>
          </p:cNvPicPr>
          <p:nvPr userDrawn="1"/>
        </p:nvPicPr>
        <p:blipFill rotWithShape="1">
          <a:blip r:embed="rId3" cstate="print">
            <a:lum bright="70000" contrast="-70000"/>
            <a:extLst>
              <a:ext uri="{28A0092B-C50C-407E-A947-70E740481C1C}">
                <a14:useLocalDpi xmlns:a14="http://schemas.microsoft.com/office/drawing/2010/main" val="0"/>
              </a:ext>
            </a:extLst>
          </a:blip>
          <a:srcRect t="25000"/>
          <a:stretch/>
        </p:blipFill>
        <p:spPr>
          <a:xfrm flipH="1">
            <a:off x="0" y="0"/>
            <a:ext cx="12192001" cy="6858000"/>
          </a:xfrm>
          <a:prstGeom prst="rect">
            <a:avLst/>
          </a:prstGeom>
        </p:spPr>
      </p:pic>
      <p:sp>
        <p:nvSpPr>
          <p:cNvPr id="3" name="Espace réservé du texte 2">
            <a:extLst>
              <a:ext uri="{FF2B5EF4-FFF2-40B4-BE49-F238E27FC236}">
                <a16:creationId xmlns="" xmlns:a16="http://schemas.microsoft.com/office/drawing/2014/main" id="{FBF6A894-00F6-4874-94B7-076C14EADE62}"/>
              </a:ext>
            </a:extLst>
          </p:cNvPr>
          <p:cNvSpPr>
            <a:spLocks noGrp="1"/>
          </p:cNvSpPr>
          <p:nvPr>
            <p:ph type="body" idx="1"/>
          </p:nvPr>
        </p:nvSpPr>
        <p:spPr>
          <a:xfrm>
            <a:off x="13452988" y="1253331"/>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11" name="Image 10">
            <a:extLst>
              <a:ext uri="{FF2B5EF4-FFF2-40B4-BE49-F238E27FC236}">
                <a16:creationId xmlns="" xmlns:a16="http://schemas.microsoft.com/office/drawing/2014/main" id="{2BEDFCE1-6E7F-4F57-9223-047550D81B3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Image 11">
            <a:extLst>
              <a:ext uri="{FF2B5EF4-FFF2-40B4-BE49-F238E27FC236}">
                <a16:creationId xmlns="" xmlns:a16="http://schemas.microsoft.com/office/drawing/2014/main" id="{2FC6F5F5-FBB4-4B5B-856A-15152A2E3BC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73757" y="2504208"/>
            <a:ext cx="5418243" cy="2146446"/>
          </a:xfrm>
          <a:prstGeom prst="rect">
            <a:avLst/>
          </a:prstGeom>
        </p:spPr>
      </p:pic>
    </p:spTree>
    <p:extLst>
      <p:ext uri="{BB962C8B-B14F-4D97-AF65-F5344CB8AC3E}">
        <p14:creationId xmlns:p14="http://schemas.microsoft.com/office/powerpoint/2010/main" val="2192515164"/>
      </p:ext>
    </p:extLst>
  </p:cSld>
  <p:clrMap bg1="lt1" tx1="dk1" bg2="lt2" tx2="dk2" accent1="accent1" accent2="accent2" accent3="accent3" accent4="accent4" accent5="accent5" accent6="accent6" hlink="hlink" folHlink="folHlink"/>
  <p:sldLayoutIdLst>
    <p:sldLayoutId id="214748367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a:extLst>
              <a:ext uri="{FF2B5EF4-FFF2-40B4-BE49-F238E27FC236}">
                <a16:creationId xmlns="" xmlns:a16="http://schemas.microsoft.com/office/drawing/2014/main" id="{93C7AF4D-B423-44DF-8CAE-F3A19FA3BB70}"/>
              </a:ext>
            </a:extLst>
          </p:cNvPr>
          <p:cNvSpPr/>
          <p:nvPr userDrawn="1"/>
        </p:nvSpPr>
        <p:spPr>
          <a:xfrm>
            <a:off x="0" y="6561137"/>
            <a:ext cx="12192000" cy="296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 xmlns:a16="http://schemas.microsoft.com/office/drawing/2014/main" id="{F3A5F6C6-0D26-4C17-BC00-B2A2B186EA71}"/>
              </a:ext>
            </a:extLst>
          </p:cNvPr>
          <p:cNvSpPr/>
          <p:nvPr userDrawn="1"/>
        </p:nvSpPr>
        <p:spPr>
          <a:xfrm>
            <a:off x="0" y="0"/>
            <a:ext cx="4038600" cy="749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 xmlns:a16="http://schemas.microsoft.com/office/drawing/2014/main" id="{59DDE378-1D13-4A80-9DFE-D43FF0208B5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333778" y="-1"/>
            <a:ext cx="9858222" cy="752703"/>
          </a:xfrm>
          <a:prstGeom prst="rect">
            <a:avLst/>
          </a:prstGeom>
        </p:spPr>
      </p:pic>
      <p:pic>
        <p:nvPicPr>
          <p:cNvPr id="10" name="Image 9">
            <a:extLst>
              <a:ext uri="{FF2B5EF4-FFF2-40B4-BE49-F238E27FC236}">
                <a16:creationId xmlns="" xmlns:a16="http://schemas.microsoft.com/office/drawing/2014/main" id="{ADAF88F3-DB31-4080-994B-5C33FE5C3BA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97069" y="75657"/>
            <a:ext cx="1509485" cy="597985"/>
          </a:xfrm>
          <a:prstGeom prst="rect">
            <a:avLst/>
          </a:prstGeom>
        </p:spPr>
      </p:pic>
      <p:pic>
        <p:nvPicPr>
          <p:cNvPr id="11" name="Image 10">
            <a:extLst>
              <a:ext uri="{FF2B5EF4-FFF2-40B4-BE49-F238E27FC236}">
                <a16:creationId xmlns="" xmlns:a16="http://schemas.microsoft.com/office/drawing/2014/main" id="{D22BA746-ED52-4126-AA00-E079DC00E82C}"/>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r="49755"/>
          <a:stretch/>
        </p:blipFill>
        <p:spPr>
          <a:xfrm flipH="1">
            <a:off x="0" y="6562449"/>
            <a:ext cx="1944914" cy="295551"/>
          </a:xfrm>
          <a:prstGeom prst="rect">
            <a:avLst/>
          </a:prstGeom>
        </p:spPr>
      </p:pic>
      <p:pic>
        <p:nvPicPr>
          <p:cNvPr id="14" name="Graphique 13">
            <a:extLst>
              <a:ext uri="{FF2B5EF4-FFF2-40B4-BE49-F238E27FC236}">
                <a16:creationId xmlns="" xmlns:a16="http://schemas.microsoft.com/office/drawing/2014/main" id="{C7661ED1-8675-4472-BDA1-48DE2C2E5527}"/>
              </a:ext>
            </a:extLst>
          </p:cNvPr>
          <p:cNvPicPr>
            <a:picLocks noChangeAspect="1"/>
          </p:cNvPicPr>
          <p:nvPr userDrawn="1"/>
        </p:nvPicPr>
        <p:blipFill rotWithShape="1">
          <a:blip r:embed="rId8">
            <a:extLst>
              <a:ext uri="{96DAC541-7B7A-43D3-8B79-37D633B846F1}">
                <asvg:svgBlip xmlns="" xmlns:asvg="http://schemas.microsoft.com/office/drawing/2016/SVG/main" r:embed="rId9"/>
              </a:ext>
            </a:extLst>
          </a:blip>
          <a:srcRect l="31769"/>
          <a:stretch/>
        </p:blipFill>
        <p:spPr>
          <a:xfrm>
            <a:off x="0" y="-77242"/>
            <a:ext cx="409635" cy="752703"/>
          </a:xfrm>
          <a:prstGeom prst="rect">
            <a:avLst/>
          </a:prstGeom>
        </p:spPr>
      </p:pic>
      <p:pic>
        <p:nvPicPr>
          <p:cNvPr id="15" name="Graphique 14">
            <a:extLst>
              <a:ext uri="{FF2B5EF4-FFF2-40B4-BE49-F238E27FC236}">
                <a16:creationId xmlns="" xmlns:a16="http://schemas.microsoft.com/office/drawing/2014/main" id="{0D21F89D-92E3-4289-A5FC-1F70E2EF1F46}"/>
              </a:ext>
            </a:extLst>
          </p:cNvPr>
          <p:cNvPicPr>
            <a:picLocks noChangeAspect="1"/>
          </p:cNvPicPr>
          <p:nvPr userDrawn="1"/>
        </p:nvPicPr>
        <p:blipFill rotWithShape="1">
          <a:blip r:embed="rId8">
            <a:extLst>
              <a:ext uri="{96DAC541-7B7A-43D3-8B79-37D633B846F1}">
                <asvg:svgBlip xmlns="" xmlns:asvg="http://schemas.microsoft.com/office/drawing/2016/SVG/main" r:embed="rId9"/>
              </a:ext>
            </a:extLst>
          </a:blip>
          <a:srcRect l="58966"/>
          <a:stretch/>
        </p:blipFill>
        <p:spPr>
          <a:xfrm rot="471467">
            <a:off x="14300" y="-478851"/>
            <a:ext cx="261864" cy="800100"/>
          </a:xfrm>
          <a:prstGeom prst="rect">
            <a:avLst/>
          </a:prstGeom>
        </p:spPr>
      </p:pic>
    </p:spTree>
    <p:extLst>
      <p:ext uri="{BB962C8B-B14F-4D97-AF65-F5344CB8AC3E}">
        <p14:creationId xmlns:p14="http://schemas.microsoft.com/office/powerpoint/2010/main" val="3984908344"/>
      </p:ext>
    </p:extLst>
  </p:cSld>
  <p:clrMap bg1="lt1" tx1="dk1" bg2="lt2" tx2="dk2" accent1="accent1" accent2="accent2" accent3="accent3" accent4="accent4" accent5="accent5" accent6="accent6" hlink="hlink" folHlink="folHlink"/>
  <p:sldLayoutIdLst>
    <p:sldLayoutId id="2147483672" r:id="rId1"/>
    <p:sldLayoutId id="2147483677" r:id="rId2"/>
    <p:sldLayoutId id="2147483679" r:id="rId3"/>
  </p:sldLayoutIdLst>
  <p:txStyles>
    <p:titleStyle>
      <a:lvl1pPr algn="l" defTabSz="914400" rtl="0" eaLnBrk="1" latinLnBrk="0" hangingPunct="1">
        <a:lnSpc>
          <a:spcPct val="90000"/>
        </a:lnSpc>
        <a:spcBef>
          <a:spcPct val="0"/>
        </a:spcBef>
        <a:buNone/>
        <a:defRPr sz="3200" b="1" kern="1200">
          <a:solidFill>
            <a:srgbClr val="34A936"/>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s://app.smartsheet.com/sheets/89vMH24PFRr2XF3VXJcjQ7RXhRh5XfV649XvXj91?view=grid" TargetMode="External"/><Relationship Id="rId2" Type="http://schemas.openxmlformats.org/officeDocument/2006/relationships/hyperlink" Target="https://app.smartsheet.com/sheets/GJ95XJFqWm4fV9PXx2jvmWxJQmcmpVXG2grhppC1?view=gantt" TargetMode="External"/><Relationship Id="rId1" Type="http://schemas.openxmlformats.org/officeDocument/2006/relationships/slideLayout" Target="../slideLayouts/slideLayout4.xml"/><Relationship Id="rId4" Type="http://schemas.openxmlformats.org/officeDocument/2006/relationships/hyperlink" Target="https://app.smartsheet.com/sheets/87rJ8GW5vj7Mfgwx2X8wcqcrX3xp8w6mJ5X5hPf1?view=gri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 xmlns:a16="http://schemas.microsoft.com/office/drawing/2014/main" id="{FAF7EABE-E2F2-4F1C-82FF-D1119797ABDF}"/>
              </a:ext>
            </a:extLst>
          </p:cNvPr>
          <p:cNvSpPr>
            <a:spLocks noGrp="1"/>
          </p:cNvSpPr>
          <p:nvPr>
            <p:ph type="ctrTitle"/>
          </p:nvPr>
        </p:nvSpPr>
        <p:spPr>
          <a:xfrm>
            <a:off x="5650029" y="2585811"/>
            <a:ext cx="6840354" cy="957036"/>
          </a:xfrm>
        </p:spPr>
        <p:txBody>
          <a:bodyPr/>
          <a:lstStyle/>
          <a:p>
            <a:r>
              <a:rPr lang="fr-FR" dirty="0" err="1" smtClean="0"/>
              <a:t>Steering</a:t>
            </a:r>
            <a:r>
              <a:rPr lang="fr-FR" dirty="0" smtClean="0"/>
              <a:t> </a:t>
            </a:r>
            <a:r>
              <a:rPr lang="fr-FR" dirty="0" err="1" smtClean="0"/>
              <a:t>Board</a:t>
            </a:r>
            <a:r>
              <a:rPr lang="fr-FR" dirty="0"/>
              <a:t> </a:t>
            </a:r>
            <a:r>
              <a:rPr lang="fr-FR" dirty="0" smtClean="0"/>
              <a:t>meeting </a:t>
            </a:r>
            <a:r>
              <a:rPr lang="fr-FR" dirty="0" err="1" smtClean="0"/>
              <a:t>June</a:t>
            </a:r>
            <a:r>
              <a:rPr lang="fr-FR" dirty="0" smtClean="0"/>
              <a:t> 3rd-4th 2020</a:t>
            </a:r>
            <a:br>
              <a:rPr lang="fr-FR" dirty="0" smtClean="0"/>
            </a:br>
            <a:r>
              <a:rPr lang="fr-FR" dirty="0" smtClean="0">
                <a:solidFill>
                  <a:schemeClr val="tx1"/>
                </a:solidFill>
              </a:rPr>
              <a:t>Conclusions</a:t>
            </a:r>
            <a:endParaRPr lang="fr-FR" dirty="0">
              <a:solidFill>
                <a:schemeClr val="tx1"/>
              </a:solidFill>
            </a:endParaRPr>
          </a:p>
        </p:txBody>
      </p:sp>
      <p:sp>
        <p:nvSpPr>
          <p:cNvPr id="7" name="Sous-titre 6">
            <a:extLst>
              <a:ext uri="{FF2B5EF4-FFF2-40B4-BE49-F238E27FC236}">
                <a16:creationId xmlns="" xmlns:a16="http://schemas.microsoft.com/office/drawing/2014/main" id="{ADC46749-8403-42E6-B3BE-B88B4F7C02B7}"/>
              </a:ext>
            </a:extLst>
          </p:cNvPr>
          <p:cNvSpPr>
            <a:spLocks noGrp="1"/>
          </p:cNvSpPr>
          <p:nvPr>
            <p:ph type="subTitle" idx="1"/>
          </p:nvPr>
        </p:nvSpPr>
        <p:spPr>
          <a:xfrm>
            <a:off x="5399314" y="4480106"/>
            <a:ext cx="6705600" cy="1049530"/>
          </a:xfrm>
        </p:spPr>
        <p:txBody>
          <a:bodyPr/>
          <a:lstStyle/>
          <a:p>
            <a:r>
              <a:rPr lang="en-US" dirty="0"/>
              <a:t>Leader: </a:t>
            </a:r>
            <a:r>
              <a:rPr lang="en-US" dirty="0" err="1" smtClean="0"/>
              <a:t>Idele</a:t>
            </a:r>
            <a:r>
              <a:rPr lang="en-US" dirty="0" smtClean="0"/>
              <a:t>, Latifa Najar (coordinator)</a:t>
            </a:r>
            <a:br>
              <a:rPr lang="en-US" dirty="0" smtClean="0"/>
            </a:br>
            <a:r>
              <a:rPr lang="en-US" dirty="0" smtClean="0"/>
              <a:t>Florence Macherez (project manager)</a:t>
            </a:r>
          </a:p>
        </p:txBody>
      </p:sp>
      <p:grpSp>
        <p:nvGrpSpPr>
          <p:cNvPr id="4" name="Gruppo 2">
            <a:extLst>
              <a:ext uri="{FF2B5EF4-FFF2-40B4-BE49-F238E27FC236}">
                <a16:creationId xmlns:a16="http://schemas.microsoft.com/office/drawing/2014/main" xmlns="" id="{187573DE-E220-40AB-A2C7-C6C5D384BC5C}"/>
              </a:ext>
            </a:extLst>
          </p:cNvPr>
          <p:cNvGrpSpPr>
            <a:grpSpLocks/>
          </p:cNvGrpSpPr>
          <p:nvPr/>
        </p:nvGrpSpPr>
        <p:grpSpPr bwMode="auto">
          <a:xfrm>
            <a:off x="3524816" y="5889448"/>
            <a:ext cx="6298634" cy="855851"/>
            <a:chOff x="3298389" y="5683239"/>
            <a:chExt cx="5534709" cy="1198501"/>
          </a:xfrm>
        </p:grpSpPr>
        <p:pic>
          <p:nvPicPr>
            <p:cNvPr id="5" name="Picture 13" descr="Risultati immagini per european commission">
              <a:extLst>
                <a:ext uri="{FF2B5EF4-FFF2-40B4-BE49-F238E27FC236}">
                  <a16:creationId xmlns:a16="http://schemas.microsoft.com/office/drawing/2014/main" xmlns="" id="{5A4F4366-DEB2-4808-9124-3F36CD40F7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8389" y="5683239"/>
              <a:ext cx="1056944" cy="119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sellaDiTesto 1">
              <a:extLst>
                <a:ext uri="{FF2B5EF4-FFF2-40B4-BE49-F238E27FC236}">
                  <a16:creationId xmlns:a16="http://schemas.microsoft.com/office/drawing/2014/main" xmlns="" id="{A504467C-9C82-4FB4-B25E-0FE5AC58E04E}"/>
                </a:ext>
              </a:extLst>
            </p:cNvPr>
            <p:cNvSpPr txBox="1">
              <a:spLocks noChangeArrowheads="1"/>
            </p:cNvSpPr>
            <p:nvPr/>
          </p:nvSpPr>
          <p:spPr bwMode="auto">
            <a:xfrm>
              <a:off x="4475002" y="6186841"/>
              <a:ext cx="4358096" cy="646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r>
                <a:rPr lang="it-IT" altLang="it-IT" sz="1200" dirty="0"/>
                <a:t>The PRIMA programme is supported under Horizon 2020, the European Union’s Framework Programme for Research and Innovation</a:t>
              </a:r>
            </a:p>
          </p:txBody>
        </p:sp>
      </p:grpSp>
      <p:pic>
        <p:nvPicPr>
          <p:cNvPr id="9" name="Picture 2">
            <a:extLst>
              <a:ext uri="{FF2B5EF4-FFF2-40B4-BE49-F238E27FC236}">
                <a16:creationId xmlns:a16="http://schemas.microsoft.com/office/drawing/2014/main" xmlns="" id="{058E864C-A036-4CFA-A32B-C744EF81C6F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23450" y="5889353"/>
            <a:ext cx="2368550" cy="1181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03384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err="1" smtClean="0"/>
              <a:t>Next</a:t>
            </a:r>
            <a:r>
              <a:rPr lang="fr-FR" dirty="0" smtClean="0"/>
              <a:t> </a:t>
            </a:r>
            <a:r>
              <a:rPr lang="fr-FR" dirty="0" err="1" smtClean="0"/>
              <a:t>steps</a:t>
            </a:r>
            <a:endParaRPr lang="fr-FR" dirty="0"/>
          </a:p>
        </p:txBody>
      </p:sp>
      <p:sp>
        <p:nvSpPr>
          <p:cNvPr id="3" name="Sous-titre 2"/>
          <p:cNvSpPr>
            <a:spLocks noGrp="1"/>
          </p:cNvSpPr>
          <p:nvPr>
            <p:ph type="subTitle" idx="1"/>
          </p:nvPr>
        </p:nvSpPr>
        <p:spPr>
          <a:xfrm>
            <a:off x="324195" y="1676190"/>
            <a:ext cx="11269814" cy="1631343"/>
          </a:xfrm>
        </p:spPr>
        <p:txBody>
          <a:bodyPr/>
          <a:lstStyle/>
          <a:p>
            <a:pPr>
              <a:lnSpc>
                <a:spcPct val="100000"/>
              </a:lnSpc>
              <a:spcBef>
                <a:spcPts val="600"/>
              </a:spcBef>
            </a:pPr>
            <a:r>
              <a:rPr lang="en-US" dirty="0" smtClean="0"/>
              <a:t>…..</a:t>
            </a:r>
            <a:endParaRPr lang="en-US" dirty="0"/>
          </a:p>
          <a:p>
            <a:pPr marL="0" indent="0">
              <a:buNone/>
            </a:pPr>
            <a:r>
              <a:rPr lang="en-US" dirty="0"/>
              <a:t>	</a:t>
            </a:r>
          </a:p>
          <a:p>
            <a:endParaRPr lang="fr-FR" dirty="0"/>
          </a:p>
        </p:txBody>
      </p:sp>
      <p:sp>
        <p:nvSpPr>
          <p:cNvPr id="4" name="Espace réservé du texte 3"/>
          <p:cNvSpPr>
            <a:spLocks noGrp="1"/>
          </p:cNvSpPr>
          <p:nvPr>
            <p:ph type="body" sz="quarter" idx="13"/>
          </p:nvPr>
        </p:nvSpPr>
        <p:spPr/>
        <p:txBody>
          <a:bodyPr/>
          <a:lstStyle/>
          <a:p>
            <a:r>
              <a:rPr lang="en-US" dirty="0" smtClean="0"/>
              <a:t>WP1 </a:t>
            </a:r>
            <a:r>
              <a:rPr lang="en-US" dirty="0"/>
              <a:t>- Project Coordination and management</a:t>
            </a:r>
            <a:endParaRPr lang="fr-FR" dirty="0"/>
          </a:p>
        </p:txBody>
      </p:sp>
    </p:spTree>
    <p:extLst>
      <p:ext uri="{BB962C8B-B14F-4D97-AF65-F5344CB8AC3E}">
        <p14:creationId xmlns:p14="http://schemas.microsoft.com/office/powerpoint/2010/main" val="23877663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err="1" smtClean="0"/>
              <a:t>Next</a:t>
            </a:r>
            <a:r>
              <a:rPr lang="fr-FR" dirty="0" smtClean="0"/>
              <a:t> </a:t>
            </a:r>
            <a:r>
              <a:rPr lang="fr-FR" dirty="0" err="1" smtClean="0"/>
              <a:t>steps</a:t>
            </a:r>
            <a:endParaRPr lang="fr-FR" dirty="0"/>
          </a:p>
        </p:txBody>
      </p:sp>
      <p:sp>
        <p:nvSpPr>
          <p:cNvPr id="3" name="Sous-titre 2"/>
          <p:cNvSpPr>
            <a:spLocks noGrp="1"/>
          </p:cNvSpPr>
          <p:nvPr>
            <p:ph type="subTitle" idx="1"/>
          </p:nvPr>
        </p:nvSpPr>
        <p:spPr>
          <a:xfrm>
            <a:off x="324195" y="1676190"/>
            <a:ext cx="11269814" cy="1631343"/>
          </a:xfrm>
        </p:spPr>
        <p:txBody>
          <a:bodyPr/>
          <a:lstStyle/>
          <a:p>
            <a:pPr>
              <a:lnSpc>
                <a:spcPct val="100000"/>
              </a:lnSpc>
              <a:spcBef>
                <a:spcPts val="600"/>
              </a:spcBef>
            </a:pPr>
            <a:r>
              <a:rPr lang="en-US" dirty="0" smtClean="0"/>
              <a:t>…..</a:t>
            </a:r>
            <a:endParaRPr lang="en-US" dirty="0"/>
          </a:p>
          <a:p>
            <a:pPr marL="0" indent="0">
              <a:buNone/>
            </a:pPr>
            <a:r>
              <a:rPr lang="en-US" dirty="0"/>
              <a:t>	</a:t>
            </a:r>
          </a:p>
          <a:p>
            <a:endParaRPr lang="fr-FR" dirty="0"/>
          </a:p>
        </p:txBody>
      </p:sp>
      <p:sp>
        <p:nvSpPr>
          <p:cNvPr id="4" name="Espace réservé du texte 3"/>
          <p:cNvSpPr>
            <a:spLocks noGrp="1"/>
          </p:cNvSpPr>
          <p:nvPr>
            <p:ph type="body" sz="quarter" idx="13"/>
          </p:nvPr>
        </p:nvSpPr>
        <p:spPr/>
        <p:txBody>
          <a:bodyPr/>
          <a:lstStyle/>
          <a:p>
            <a:r>
              <a:rPr lang="en-US" dirty="0" smtClean="0"/>
              <a:t>WP1 </a:t>
            </a:r>
            <a:r>
              <a:rPr lang="en-US" dirty="0"/>
              <a:t>- Project Coordination and management</a:t>
            </a:r>
            <a:endParaRPr lang="fr-FR" dirty="0"/>
          </a:p>
        </p:txBody>
      </p:sp>
    </p:spTree>
    <p:extLst>
      <p:ext uri="{BB962C8B-B14F-4D97-AF65-F5344CB8AC3E}">
        <p14:creationId xmlns:p14="http://schemas.microsoft.com/office/powerpoint/2010/main" val="30089297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Connecteur droit avec flèche 55"/>
          <p:cNvCxnSpPr/>
          <p:nvPr/>
        </p:nvCxnSpPr>
        <p:spPr>
          <a:xfrm>
            <a:off x="10810524" y="3443718"/>
            <a:ext cx="16470" cy="1467431"/>
          </a:xfrm>
          <a:prstGeom prst="straightConnector1">
            <a:avLst/>
          </a:prstGeom>
          <a:ln w="28575">
            <a:solidFill>
              <a:srgbClr val="34A936"/>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necteur droit avec flèche 47"/>
          <p:cNvCxnSpPr/>
          <p:nvPr/>
        </p:nvCxnSpPr>
        <p:spPr>
          <a:xfrm>
            <a:off x="5076329" y="3384692"/>
            <a:ext cx="16201" cy="1492469"/>
          </a:xfrm>
          <a:prstGeom prst="straightConnector1">
            <a:avLst/>
          </a:prstGeom>
          <a:ln w="28575">
            <a:solidFill>
              <a:srgbClr val="34A936"/>
            </a:solidFill>
            <a:tailEnd type="triangle"/>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1454634" y="1370928"/>
            <a:ext cx="9930410" cy="649941"/>
          </a:xfrm>
        </p:spPr>
        <p:txBody>
          <a:bodyPr>
            <a:normAutofit fontScale="90000"/>
          </a:bodyPr>
          <a:lstStyle/>
          <a:p>
            <a:r>
              <a:rPr lang="en-US" sz="4000" dirty="0" smtClean="0">
                <a:solidFill>
                  <a:schemeClr val="tx1"/>
                </a:solidFill>
              </a:rPr>
              <a:t>        </a:t>
            </a:r>
            <a:r>
              <a:rPr lang="en-US" sz="5300" b="1" dirty="0">
                <a:solidFill>
                  <a:schemeClr val="tx1"/>
                </a:solidFill>
              </a:rPr>
              <a:t> </a:t>
            </a:r>
            <a:r>
              <a:rPr lang="en-US" sz="5300" b="1" dirty="0" smtClean="0">
                <a:solidFill>
                  <a:schemeClr val="tx1"/>
                </a:solidFill>
              </a:rPr>
              <a:t>   </a:t>
            </a:r>
            <a:r>
              <a:rPr lang="en-US" sz="4000" dirty="0" smtClean="0">
                <a:solidFill>
                  <a:schemeClr val="tx1"/>
                </a:solidFill>
              </a:rPr>
              <a:t>           </a:t>
            </a:r>
            <a:endParaRPr lang="fr-FR" sz="4000" dirty="0">
              <a:solidFill>
                <a:schemeClr val="tx1"/>
              </a:solidFill>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1815761144"/>
              </p:ext>
            </p:extLst>
          </p:nvPr>
        </p:nvGraphicFramePr>
        <p:xfrm>
          <a:off x="1390198" y="1779872"/>
          <a:ext cx="5046708" cy="370840"/>
        </p:xfrm>
        <a:graphic>
          <a:graphicData uri="http://schemas.openxmlformats.org/drawingml/2006/table">
            <a:tbl>
              <a:tblPr firstRow="1" bandRow="1">
                <a:tableStyleId>{5C22544A-7EE6-4342-B048-85BDC9FD1C3A}</a:tableStyleId>
              </a:tblPr>
              <a:tblGrid>
                <a:gridCol w="5046708"/>
              </a:tblGrid>
              <a:tr h="370840">
                <a:tc>
                  <a:txBody>
                    <a:bodyPr/>
                    <a:lstStyle/>
                    <a:p>
                      <a:endParaRPr lang="fr-FR" dirty="0"/>
                    </a:p>
                  </a:txBody>
                  <a:tcPr/>
                </a:tc>
              </a:tr>
            </a:tbl>
          </a:graphicData>
        </a:graphic>
      </p:graphicFrame>
      <p:graphicFrame>
        <p:nvGraphicFramePr>
          <p:cNvPr id="6" name="Espace réservé du contenu 3"/>
          <p:cNvGraphicFramePr>
            <a:graphicFrameLocks/>
          </p:cNvGraphicFramePr>
          <p:nvPr>
            <p:extLst>
              <p:ext uri="{D42A27DB-BD31-4B8C-83A1-F6EECF244321}">
                <p14:modId xmlns:p14="http://schemas.microsoft.com/office/powerpoint/2010/main" val="2225174807"/>
              </p:ext>
            </p:extLst>
          </p:nvPr>
        </p:nvGraphicFramePr>
        <p:xfrm>
          <a:off x="6584350" y="1764062"/>
          <a:ext cx="4865130" cy="391624"/>
        </p:xfrm>
        <a:graphic>
          <a:graphicData uri="http://schemas.openxmlformats.org/drawingml/2006/table">
            <a:tbl>
              <a:tblPr firstRow="1" bandRow="1">
                <a:tableStyleId>{5C22544A-7EE6-4342-B048-85BDC9FD1C3A}</a:tableStyleId>
              </a:tblPr>
              <a:tblGrid>
                <a:gridCol w="4865130"/>
              </a:tblGrid>
              <a:tr h="391624">
                <a:tc>
                  <a:txBody>
                    <a:bodyPr/>
                    <a:lstStyle/>
                    <a:p>
                      <a:endParaRPr lang="fr-FR" dirty="0"/>
                    </a:p>
                  </a:txBody>
                  <a:tcPr/>
                </a:tc>
              </a:tr>
            </a:tbl>
          </a:graphicData>
        </a:graphic>
      </p:graphicFrame>
      <p:sp>
        <p:nvSpPr>
          <p:cNvPr id="7" name="ZoneTexte 6"/>
          <p:cNvSpPr txBox="1"/>
          <p:nvPr/>
        </p:nvSpPr>
        <p:spPr>
          <a:xfrm>
            <a:off x="2904385" y="1746803"/>
            <a:ext cx="2019399" cy="369332"/>
          </a:xfrm>
          <a:prstGeom prst="rect">
            <a:avLst/>
          </a:prstGeom>
          <a:noFill/>
        </p:spPr>
        <p:txBody>
          <a:bodyPr wrap="none" rtlCol="0">
            <a:spAutoFit/>
          </a:bodyPr>
          <a:lstStyle/>
          <a:p>
            <a:r>
              <a:rPr lang="fr-FR" b="1" dirty="0" err="1" smtClean="0">
                <a:solidFill>
                  <a:schemeClr val="bg1"/>
                </a:solidFill>
              </a:rPr>
              <a:t>Reporting</a:t>
            </a:r>
            <a:r>
              <a:rPr lang="fr-FR" b="1" dirty="0" smtClean="0">
                <a:solidFill>
                  <a:schemeClr val="bg1"/>
                </a:solidFill>
              </a:rPr>
              <a:t> </a:t>
            </a:r>
            <a:r>
              <a:rPr lang="fr-FR" b="1" dirty="0" err="1" smtClean="0">
                <a:solidFill>
                  <a:schemeClr val="bg1"/>
                </a:solidFill>
              </a:rPr>
              <a:t>Period</a:t>
            </a:r>
            <a:r>
              <a:rPr lang="fr-FR" b="1" dirty="0" smtClean="0">
                <a:solidFill>
                  <a:schemeClr val="bg1"/>
                </a:solidFill>
              </a:rPr>
              <a:t>  1</a:t>
            </a:r>
            <a:endParaRPr lang="fr-FR" b="1" dirty="0">
              <a:solidFill>
                <a:schemeClr val="bg1"/>
              </a:solidFill>
            </a:endParaRPr>
          </a:p>
        </p:txBody>
      </p:sp>
      <p:sp>
        <p:nvSpPr>
          <p:cNvPr id="8" name="ZoneTexte 7"/>
          <p:cNvSpPr txBox="1"/>
          <p:nvPr/>
        </p:nvSpPr>
        <p:spPr>
          <a:xfrm>
            <a:off x="7878388" y="1763590"/>
            <a:ext cx="2072299" cy="369332"/>
          </a:xfrm>
          <a:prstGeom prst="rect">
            <a:avLst/>
          </a:prstGeom>
          <a:noFill/>
        </p:spPr>
        <p:txBody>
          <a:bodyPr wrap="none" rtlCol="0">
            <a:spAutoFit/>
          </a:bodyPr>
          <a:lstStyle/>
          <a:p>
            <a:r>
              <a:rPr lang="fr-FR" b="1" dirty="0" smtClean="0">
                <a:solidFill>
                  <a:schemeClr val="bg1"/>
                </a:solidFill>
              </a:rPr>
              <a:t>  </a:t>
            </a:r>
            <a:r>
              <a:rPr lang="fr-FR" b="1" dirty="0" err="1" smtClean="0">
                <a:solidFill>
                  <a:schemeClr val="bg1"/>
                </a:solidFill>
              </a:rPr>
              <a:t>Reporting</a:t>
            </a:r>
            <a:r>
              <a:rPr lang="fr-FR" b="1" dirty="0" smtClean="0">
                <a:solidFill>
                  <a:schemeClr val="bg1"/>
                </a:solidFill>
              </a:rPr>
              <a:t> </a:t>
            </a:r>
            <a:r>
              <a:rPr lang="fr-FR" b="1" dirty="0" err="1" smtClean="0">
                <a:solidFill>
                  <a:schemeClr val="bg1"/>
                </a:solidFill>
              </a:rPr>
              <a:t>Period</a:t>
            </a:r>
            <a:r>
              <a:rPr lang="fr-FR" b="1" dirty="0" smtClean="0">
                <a:solidFill>
                  <a:schemeClr val="bg1"/>
                </a:solidFill>
              </a:rPr>
              <a:t> 2</a:t>
            </a:r>
            <a:endParaRPr lang="fr-FR" b="1" dirty="0">
              <a:solidFill>
                <a:schemeClr val="bg1"/>
              </a:solidFill>
            </a:endParaRPr>
          </a:p>
        </p:txBody>
      </p:sp>
      <p:sp>
        <p:nvSpPr>
          <p:cNvPr id="13" name="Rectangle 12"/>
          <p:cNvSpPr/>
          <p:nvPr/>
        </p:nvSpPr>
        <p:spPr>
          <a:xfrm>
            <a:off x="1649099" y="2182903"/>
            <a:ext cx="1111021" cy="779026"/>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err="1" smtClean="0">
                <a:solidFill>
                  <a:schemeClr val="tx1"/>
                </a:solidFill>
              </a:rPr>
              <a:t>Launch</a:t>
            </a:r>
            <a:endParaRPr lang="fr-FR" sz="2000" dirty="0" smtClean="0">
              <a:solidFill>
                <a:schemeClr val="tx1"/>
              </a:solidFill>
            </a:endParaRPr>
          </a:p>
          <a:p>
            <a:pPr algn="ctr"/>
            <a:r>
              <a:rPr lang="fr-FR" sz="2000" dirty="0">
                <a:solidFill>
                  <a:schemeClr val="tx1"/>
                </a:solidFill>
              </a:rPr>
              <a:t>M</a:t>
            </a:r>
            <a:r>
              <a:rPr lang="fr-FR" sz="2000" dirty="0" smtClean="0">
                <a:solidFill>
                  <a:schemeClr val="tx1"/>
                </a:solidFill>
              </a:rPr>
              <a:t>eeting</a:t>
            </a:r>
            <a:endParaRPr lang="fr-FR" sz="2000" dirty="0">
              <a:solidFill>
                <a:schemeClr val="tx1"/>
              </a:solidFill>
            </a:endParaRPr>
          </a:p>
        </p:txBody>
      </p:sp>
      <p:sp>
        <p:nvSpPr>
          <p:cNvPr id="14" name="ZoneTexte 13"/>
          <p:cNvSpPr txBox="1"/>
          <p:nvPr/>
        </p:nvSpPr>
        <p:spPr>
          <a:xfrm>
            <a:off x="2002058" y="5199744"/>
            <a:ext cx="1636431" cy="338554"/>
          </a:xfrm>
          <a:prstGeom prst="rect">
            <a:avLst/>
          </a:prstGeom>
          <a:noFill/>
        </p:spPr>
        <p:txBody>
          <a:bodyPr wrap="square" rtlCol="0">
            <a:spAutoFit/>
          </a:bodyPr>
          <a:lstStyle/>
          <a:p>
            <a:r>
              <a:rPr lang="fr-FR" sz="1600" dirty="0" smtClean="0"/>
              <a:t>April 1</a:t>
            </a:r>
            <a:r>
              <a:rPr lang="fr-FR" sz="1600" baseline="30000" dirty="0" smtClean="0"/>
              <a:t>st</a:t>
            </a:r>
            <a:r>
              <a:rPr lang="fr-FR" sz="1600" dirty="0" smtClean="0"/>
              <a:t> 2019</a:t>
            </a:r>
            <a:endParaRPr lang="fr-FR" sz="1600" dirty="0"/>
          </a:p>
        </p:txBody>
      </p:sp>
      <p:sp>
        <p:nvSpPr>
          <p:cNvPr id="15" name="Étoile à 5 branches 14"/>
          <p:cNvSpPr/>
          <p:nvPr/>
        </p:nvSpPr>
        <p:spPr>
          <a:xfrm>
            <a:off x="1529823" y="5244408"/>
            <a:ext cx="510262" cy="446704"/>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3" name="Groupe 32"/>
          <p:cNvGrpSpPr/>
          <p:nvPr/>
        </p:nvGrpSpPr>
        <p:grpSpPr>
          <a:xfrm>
            <a:off x="1385772" y="4791770"/>
            <a:ext cx="10428011" cy="418542"/>
            <a:chOff x="375323" y="5027909"/>
            <a:chExt cx="11600952" cy="373288"/>
          </a:xfrm>
        </p:grpSpPr>
        <p:cxnSp>
          <p:nvCxnSpPr>
            <p:cNvPr id="11" name="Connecteur droit avec flèche 10"/>
            <p:cNvCxnSpPr/>
            <p:nvPr/>
          </p:nvCxnSpPr>
          <p:spPr>
            <a:xfrm>
              <a:off x="898612" y="5397896"/>
              <a:ext cx="11077663" cy="3301"/>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375323" y="5027909"/>
              <a:ext cx="4651770" cy="369332"/>
            </a:xfrm>
            <a:prstGeom prst="rect">
              <a:avLst/>
            </a:prstGeom>
            <a:noFill/>
          </p:spPr>
          <p:txBody>
            <a:bodyPr wrap="none" rtlCol="0">
              <a:spAutoFit/>
            </a:bodyPr>
            <a:lstStyle/>
            <a:p>
              <a:r>
                <a:rPr lang="fr-FR" b="1" dirty="0" smtClean="0"/>
                <a:t>           M1                 M6                M12</a:t>
              </a:r>
              <a:endParaRPr lang="fr-FR" b="1" dirty="0"/>
            </a:p>
          </p:txBody>
        </p:sp>
        <p:sp>
          <p:nvSpPr>
            <p:cNvPr id="17" name="ZoneTexte 16"/>
            <p:cNvSpPr txBox="1"/>
            <p:nvPr/>
          </p:nvSpPr>
          <p:spPr>
            <a:xfrm>
              <a:off x="4379442" y="5031792"/>
              <a:ext cx="7152083" cy="369332"/>
            </a:xfrm>
            <a:prstGeom prst="rect">
              <a:avLst/>
            </a:prstGeom>
            <a:noFill/>
          </p:spPr>
          <p:txBody>
            <a:bodyPr wrap="none" rtlCol="0">
              <a:spAutoFit/>
            </a:bodyPr>
            <a:lstStyle/>
            <a:p>
              <a:r>
                <a:rPr lang="fr-FR" b="1" dirty="0" smtClean="0"/>
                <a:t>                   M18               M24                 M30              M36</a:t>
              </a:r>
              <a:endParaRPr lang="fr-FR" b="1" dirty="0"/>
            </a:p>
          </p:txBody>
        </p:sp>
      </p:grpSp>
      <p:sp>
        <p:nvSpPr>
          <p:cNvPr id="19" name="Étoile à 5 branches 18"/>
          <p:cNvSpPr/>
          <p:nvPr/>
        </p:nvSpPr>
        <p:spPr>
          <a:xfrm>
            <a:off x="10752518" y="5241117"/>
            <a:ext cx="484568" cy="425069"/>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p:cNvSpPr/>
          <p:nvPr/>
        </p:nvSpPr>
        <p:spPr>
          <a:xfrm>
            <a:off x="4181857" y="2200199"/>
            <a:ext cx="1925485" cy="1279008"/>
          </a:xfrm>
          <a:prstGeom prst="rect">
            <a:avLst/>
          </a:prstGeom>
          <a:solidFill>
            <a:schemeClr val="bg1"/>
          </a:solidFill>
          <a:ln w="28575">
            <a:solidFill>
              <a:srgbClr val="34A9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solidFill>
                  <a:schemeClr val="tx1"/>
                </a:solidFill>
              </a:rPr>
              <a:t>1st </a:t>
            </a:r>
            <a:r>
              <a:rPr lang="fr-FR" sz="2000" dirty="0" err="1" smtClean="0">
                <a:solidFill>
                  <a:schemeClr val="tx1"/>
                </a:solidFill>
              </a:rPr>
              <a:t>Annual</a:t>
            </a:r>
            <a:r>
              <a:rPr lang="fr-FR" sz="2000" dirty="0" smtClean="0">
                <a:solidFill>
                  <a:schemeClr val="tx1"/>
                </a:solidFill>
              </a:rPr>
              <a:t> Meeting</a:t>
            </a:r>
          </a:p>
          <a:p>
            <a:pPr algn="ctr"/>
            <a:r>
              <a:rPr lang="fr-FR" sz="2000" dirty="0" smtClean="0">
                <a:solidFill>
                  <a:schemeClr val="tx1"/>
                </a:solidFill>
              </a:rPr>
              <a:t>&amp; Project </a:t>
            </a:r>
            <a:r>
              <a:rPr lang="fr-FR" sz="2000" dirty="0" err="1" smtClean="0">
                <a:solidFill>
                  <a:schemeClr val="tx1"/>
                </a:solidFill>
              </a:rPr>
              <a:t>Steering</a:t>
            </a:r>
            <a:r>
              <a:rPr lang="fr-FR" sz="2000" dirty="0" smtClean="0">
                <a:solidFill>
                  <a:schemeClr val="tx1"/>
                </a:solidFill>
              </a:rPr>
              <a:t> </a:t>
            </a:r>
            <a:r>
              <a:rPr lang="fr-FR" sz="2000" dirty="0" err="1" smtClean="0">
                <a:solidFill>
                  <a:schemeClr val="tx1"/>
                </a:solidFill>
              </a:rPr>
              <a:t>Board</a:t>
            </a:r>
            <a:endParaRPr lang="fr-FR" sz="2000" dirty="0">
              <a:solidFill>
                <a:schemeClr val="tx1"/>
              </a:solidFill>
            </a:endParaRPr>
          </a:p>
        </p:txBody>
      </p:sp>
      <p:sp>
        <p:nvSpPr>
          <p:cNvPr id="23" name="Rectangle 22"/>
          <p:cNvSpPr/>
          <p:nvPr/>
        </p:nvSpPr>
        <p:spPr>
          <a:xfrm>
            <a:off x="9749990" y="2182903"/>
            <a:ext cx="1929798" cy="1248092"/>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tx1"/>
                </a:solidFill>
              </a:rPr>
              <a:t>3rd </a:t>
            </a:r>
            <a:r>
              <a:rPr lang="fr-FR" sz="2000" dirty="0" err="1">
                <a:solidFill>
                  <a:schemeClr val="tx1"/>
                </a:solidFill>
              </a:rPr>
              <a:t>annual</a:t>
            </a:r>
            <a:endParaRPr lang="fr-FR" sz="2000" dirty="0">
              <a:solidFill>
                <a:schemeClr val="tx1"/>
              </a:solidFill>
            </a:endParaRPr>
          </a:p>
          <a:p>
            <a:pPr algn="ctr"/>
            <a:r>
              <a:rPr lang="fr-FR" sz="2000" dirty="0">
                <a:solidFill>
                  <a:schemeClr val="tx1"/>
                </a:solidFill>
              </a:rPr>
              <a:t>Meeting &amp; </a:t>
            </a:r>
            <a:r>
              <a:rPr lang="fr-FR" sz="2000" dirty="0" smtClean="0">
                <a:solidFill>
                  <a:schemeClr val="tx1"/>
                </a:solidFill>
              </a:rPr>
              <a:t>Project </a:t>
            </a:r>
            <a:r>
              <a:rPr lang="fr-FR" sz="2000" dirty="0" err="1" smtClean="0">
                <a:solidFill>
                  <a:schemeClr val="tx1"/>
                </a:solidFill>
              </a:rPr>
              <a:t>Steering</a:t>
            </a:r>
            <a:r>
              <a:rPr lang="fr-FR" sz="2000" dirty="0" smtClean="0">
                <a:solidFill>
                  <a:schemeClr val="tx1"/>
                </a:solidFill>
              </a:rPr>
              <a:t> </a:t>
            </a:r>
            <a:r>
              <a:rPr lang="fr-FR" sz="2000" dirty="0" err="1" smtClean="0">
                <a:solidFill>
                  <a:schemeClr val="tx1"/>
                </a:solidFill>
              </a:rPr>
              <a:t>Board</a:t>
            </a:r>
            <a:endParaRPr lang="fr-FR" sz="2000" dirty="0">
              <a:solidFill>
                <a:schemeClr val="tx1"/>
              </a:solidFill>
            </a:endParaRPr>
          </a:p>
        </p:txBody>
      </p:sp>
      <p:sp>
        <p:nvSpPr>
          <p:cNvPr id="29" name="Rectangle 28"/>
          <p:cNvSpPr/>
          <p:nvPr/>
        </p:nvSpPr>
        <p:spPr>
          <a:xfrm>
            <a:off x="5503983" y="5768808"/>
            <a:ext cx="2000282" cy="4787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dirty="0" err="1" smtClean="0">
                <a:solidFill>
                  <a:schemeClr val="tx1"/>
                </a:solidFill>
              </a:rPr>
              <a:t>Mid-term</a:t>
            </a:r>
            <a:r>
              <a:rPr lang="fr-FR" dirty="0" smtClean="0">
                <a:solidFill>
                  <a:schemeClr val="tx1"/>
                </a:solidFill>
              </a:rPr>
              <a:t> Report</a:t>
            </a:r>
            <a:endParaRPr lang="fr-FR" dirty="0">
              <a:solidFill>
                <a:schemeClr val="tx1"/>
              </a:solidFill>
            </a:endParaRPr>
          </a:p>
        </p:txBody>
      </p:sp>
      <p:sp>
        <p:nvSpPr>
          <p:cNvPr id="32" name="Rectangle 31"/>
          <p:cNvSpPr/>
          <p:nvPr/>
        </p:nvSpPr>
        <p:spPr>
          <a:xfrm>
            <a:off x="10081556" y="5786704"/>
            <a:ext cx="1623630" cy="5894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dirty="0" smtClean="0">
                <a:solidFill>
                  <a:schemeClr val="tx1"/>
                </a:solidFill>
              </a:rPr>
              <a:t>Final Report</a:t>
            </a:r>
          </a:p>
          <a:p>
            <a:pPr algn="ctr"/>
            <a:r>
              <a:rPr lang="fr-FR" sz="1400" dirty="0" smtClean="0">
                <a:solidFill>
                  <a:srgbClr val="FF0000"/>
                </a:solidFill>
              </a:rPr>
              <a:t>End of the Project</a:t>
            </a:r>
          </a:p>
        </p:txBody>
      </p:sp>
      <p:sp>
        <p:nvSpPr>
          <p:cNvPr id="38" name="Flèche vers le bas 37"/>
          <p:cNvSpPr/>
          <p:nvPr/>
        </p:nvSpPr>
        <p:spPr>
          <a:xfrm>
            <a:off x="6179167" y="5421181"/>
            <a:ext cx="454119" cy="2540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Flèche vers le bas 38"/>
          <p:cNvSpPr/>
          <p:nvPr/>
        </p:nvSpPr>
        <p:spPr>
          <a:xfrm>
            <a:off x="9962841" y="5478197"/>
            <a:ext cx="454119" cy="2540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à coins arrondis 44"/>
          <p:cNvSpPr/>
          <p:nvPr/>
        </p:nvSpPr>
        <p:spPr>
          <a:xfrm>
            <a:off x="160406" y="5620778"/>
            <a:ext cx="1332323" cy="590149"/>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solidFill>
                  <a:schemeClr val="tx1"/>
                </a:solidFill>
              </a:rPr>
              <a:t>Consortium Agreement</a:t>
            </a:r>
            <a:endParaRPr lang="fr-FR" sz="1600" b="1" dirty="0">
              <a:solidFill>
                <a:schemeClr val="tx1"/>
              </a:solidFill>
            </a:endParaRPr>
          </a:p>
        </p:txBody>
      </p:sp>
      <p:cxnSp>
        <p:nvCxnSpPr>
          <p:cNvPr id="47" name="Connecteur droit avec flèche 46"/>
          <p:cNvCxnSpPr/>
          <p:nvPr/>
        </p:nvCxnSpPr>
        <p:spPr>
          <a:xfrm>
            <a:off x="2126424" y="2962801"/>
            <a:ext cx="37750" cy="1903749"/>
          </a:xfrm>
          <a:prstGeom prst="straightConnector1">
            <a:avLst/>
          </a:prstGeom>
          <a:ln w="28575">
            <a:solidFill>
              <a:srgbClr val="34A936"/>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e 11"/>
          <p:cNvGrpSpPr/>
          <p:nvPr/>
        </p:nvGrpSpPr>
        <p:grpSpPr>
          <a:xfrm>
            <a:off x="7019836" y="2168631"/>
            <a:ext cx="1888412" cy="2742518"/>
            <a:chOff x="5189223" y="2534538"/>
            <a:chExt cx="1888412" cy="2742518"/>
          </a:xfrm>
        </p:grpSpPr>
        <p:sp>
          <p:nvSpPr>
            <p:cNvPr id="21" name="Rectangle 20"/>
            <p:cNvSpPr/>
            <p:nvPr/>
          </p:nvSpPr>
          <p:spPr>
            <a:xfrm>
              <a:off x="5189223" y="2534538"/>
              <a:ext cx="1888412" cy="1279008"/>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solidFill>
                    <a:schemeClr val="tx1"/>
                  </a:solidFill>
                </a:rPr>
                <a:t>2</a:t>
              </a:r>
              <a:r>
                <a:rPr lang="fr-FR" sz="2000" baseline="30000" dirty="0" smtClean="0">
                  <a:solidFill>
                    <a:schemeClr val="tx1"/>
                  </a:solidFill>
                </a:rPr>
                <a:t>nd </a:t>
              </a:r>
              <a:r>
                <a:rPr lang="fr-FR" sz="2000" dirty="0" err="1" smtClean="0">
                  <a:solidFill>
                    <a:schemeClr val="tx1"/>
                  </a:solidFill>
                </a:rPr>
                <a:t>annual</a:t>
              </a:r>
              <a:endParaRPr lang="fr-FR" sz="2000" dirty="0" smtClean="0">
                <a:solidFill>
                  <a:schemeClr val="tx1"/>
                </a:solidFill>
              </a:endParaRPr>
            </a:p>
            <a:p>
              <a:pPr algn="ctr"/>
              <a:r>
                <a:rPr lang="fr-FR" sz="2000" dirty="0" smtClean="0">
                  <a:solidFill>
                    <a:schemeClr val="tx1"/>
                  </a:solidFill>
                </a:rPr>
                <a:t>Meeting</a:t>
              </a:r>
            </a:p>
            <a:p>
              <a:pPr algn="ctr"/>
              <a:r>
                <a:rPr lang="fr-FR" sz="2000" dirty="0" smtClean="0">
                  <a:solidFill>
                    <a:schemeClr val="tx1"/>
                  </a:solidFill>
                </a:rPr>
                <a:t>&amp; Project </a:t>
              </a:r>
              <a:r>
                <a:rPr lang="fr-FR" sz="2000" dirty="0" err="1" smtClean="0">
                  <a:solidFill>
                    <a:schemeClr val="tx1"/>
                  </a:solidFill>
                </a:rPr>
                <a:t>Steering</a:t>
              </a:r>
              <a:r>
                <a:rPr lang="fr-FR" sz="2000" dirty="0" smtClean="0">
                  <a:solidFill>
                    <a:schemeClr val="tx1"/>
                  </a:solidFill>
                </a:rPr>
                <a:t> </a:t>
              </a:r>
              <a:r>
                <a:rPr lang="fr-FR" sz="2000" dirty="0" err="1" smtClean="0">
                  <a:solidFill>
                    <a:schemeClr val="tx1"/>
                  </a:solidFill>
                </a:rPr>
                <a:t>Board</a:t>
              </a:r>
              <a:endParaRPr lang="fr-FR" sz="2000" dirty="0">
                <a:solidFill>
                  <a:schemeClr val="tx1"/>
                </a:solidFill>
              </a:endParaRPr>
            </a:p>
          </p:txBody>
        </p:sp>
        <p:cxnSp>
          <p:nvCxnSpPr>
            <p:cNvPr id="49" name="Connecteur droit avec flèche 48"/>
            <p:cNvCxnSpPr/>
            <p:nvPr/>
          </p:nvCxnSpPr>
          <p:spPr>
            <a:xfrm>
              <a:off x="6179005" y="3836534"/>
              <a:ext cx="7682" cy="1440522"/>
            </a:xfrm>
            <a:prstGeom prst="straightConnector1">
              <a:avLst/>
            </a:prstGeom>
            <a:ln w="28575">
              <a:solidFill>
                <a:srgbClr val="34A936"/>
              </a:solidFill>
              <a:tailEnd type="triangle"/>
            </a:ln>
          </p:spPr>
          <p:style>
            <a:lnRef idx="1">
              <a:schemeClr val="accent1"/>
            </a:lnRef>
            <a:fillRef idx="0">
              <a:schemeClr val="accent1"/>
            </a:fillRef>
            <a:effectRef idx="0">
              <a:schemeClr val="accent1"/>
            </a:effectRef>
            <a:fontRef idx="minor">
              <a:schemeClr val="tx1"/>
            </a:fontRef>
          </p:style>
        </p:cxnSp>
      </p:grpSp>
      <p:sp>
        <p:nvSpPr>
          <p:cNvPr id="63" name="ZoneTexte 62"/>
          <p:cNvSpPr txBox="1"/>
          <p:nvPr/>
        </p:nvSpPr>
        <p:spPr>
          <a:xfrm>
            <a:off x="7351975" y="5197605"/>
            <a:ext cx="1301986" cy="307777"/>
          </a:xfrm>
          <a:prstGeom prst="rect">
            <a:avLst/>
          </a:prstGeom>
          <a:noFill/>
        </p:spPr>
        <p:txBody>
          <a:bodyPr wrap="square" rtlCol="0">
            <a:spAutoFit/>
          </a:bodyPr>
          <a:lstStyle/>
          <a:p>
            <a:r>
              <a:rPr lang="fr-FR" sz="1400" dirty="0" smtClean="0"/>
              <a:t>April 1</a:t>
            </a:r>
            <a:r>
              <a:rPr lang="fr-FR" sz="1400" baseline="30000" dirty="0" smtClean="0"/>
              <a:t>st</a:t>
            </a:r>
            <a:r>
              <a:rPr lang="fr-FR" sz="1400" dirty="0" smtClean="0"/>
              <a:t> 2021</a:t>
            </a:r>
            <a:endParaRPr lang="fr-FR" sz="1400" dirty="0"/>
          </a:p>
        </p:txBody>
      </p:sp>
      <p:sp>
        <p:nvSpPr>
          <p:cNvPr id="64" name="ZoneTexte 63"/>
          <p:cNvSpPr txBox="1"/>
          <p:nvPr/>
        </p:nvSpPr>
        <p:spPr>
          <a:xfrm>
            <a:off x="9443742" y="5219888"/>
            <a:ext cx="1483998" cy="307777"/>
          </a:xfrm>
          <a:prstGeom prst="rect">
            <a:avLst/>
          </a:prstGeom>
          <a:noFill/>
        </p:spPr>
        <p:txBody>
          <a:bodyPr wrap="square" rtlCol="0">
            <a:spAutoFit/>
          </a:bodyPr>
          <a:lstStyle/>
          <a:p>
            <a:r>
              <a:rPr lang="fr-FR" sz="1400" dirty="0" smtClean="0"/>
              <a:t>March 31</a:t>
            </a:r>
            <a:r>
              <a:rPr lang="fr-FR" sz="1400" baseline="30000" dirty="0" smtClean="0"/>
              <a:t>st</a:t>
            </a:r>
            <a:r>
              <a:rPr lang="fr-FR" sz="1400" dirty="0" smtClean="0"/>
              <a:t> 2022</a:t>
            </a:r>
            <a:endParaRPr lang="fr-FR" sz="1400" dirty="0"/>
          </a:p>
        </p:txBody>
      </p:sp>
      <p:sp>
        <p:nvSpPr>
          <p:cNvPr id="65" name="ZoneTexte 64"/>
          <p:cNvSpPr txBox="1"/>
          <p:nvPr/>
        </p:nvSpPr>
        <p:spPr>
          <a:xfrm>
            <a:off x="4381792" y="5209627"/>
            <a:ext cx="1629871" cy="338554"/>
          </a:xfrm>
          <a:prstGeom prst="rect">
            <a:avLst/>
          </a:prstGeom>
          <a:noFill/>
        </p:spPr>
        <p:txBody>
          <a:bodyPr wrap="square" rtlCol="0">
            <a:spAutoFit/>
          </a:bodyPr>
          <a:lstStyle/>
          <a:p>
            <a:r>
              <a:rPr lang="fr-FR" sz="1600" dirty="0" smtClean="0"/>
              <a:t>April 1</a:t>
            </a:r>
            <a:r>
              <a:rPr lang="fr-FR" sz="1600" baseline="30000" dirty="0" smtClean="0"/>
              <a:t>st</a:t>
            </a:r>
            <a:r>
              <a:rPr lang="fr-FR" sz="1600" dirty="0" smtClean="0"/>
              <a:t> 2020</a:t>
            </a:r>
            <a:endParaRPr lang="fr-FR" sz="1600" dirty="0"/>
          </a:p>
        </p:txBody>
      </p:sp>
      <p:cxnSp>
        <p:nvCxnSpPr>
          <p:cNvPr id="35" name="Connecteur droit 34"/>
          <p:cNvCxnSpPr/>
          <p:nvPr/>
        </p:nvCxnSpPr>
        <p:spPr>
          <a:xfrm flipH="1">
            <a:off x="3613546" y="4303909"/>
            <a:ext cx="4022" cy="516778"/>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9" name="Connecteur droit 68"/>
          <p:cNvCxnSpPr/>
          <p:nvPr/>
        </p:nvCxnSpPr>
        <p:spPr>
          <a:xfrm flipH="1">
            <a:off x="6436906" y="4289329"/>
            <a:ext cx="1" cy="498585"/>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Connecteur droit 69"/>
          <p:cNvCxnSpPr/>
          <p:nvPr/>
        </p:nvCxnSpPr>
        <p:spPr>
          <a:xfrm flipH="1">
            <a:off x="9458597" y="4347709"/>
            <a:ext cx="1" cy="498585"/>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ZoneTexte 2"/>
          <p:cNvSpPr txBox="1"/>
          <p:nvPr/>
        </p:nvSpPr>
        <p:spPr>
          <a:xfrm>
            <a:off x="1529823" y="5729861"/>
            <a:ext cx="1489824" cy="64633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fr-FR"/>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fr-FR" dirty="0" err="1">
                <a:solidFill>
                  <a:srgbClr val="FF0000"/>
                </a:solidFill>
              </a:rPr>
              <a:t>L</a:t>
            </a:r>
            <a:r>
              <a:rPr lang="fr-FR" dirty="0" err="1" smtClean="0">
                <a:solidFill>
                  <a:srgbClr val="FF0000"/>
                </a:solidFill>
              </a:rPr>
              <a:t>aunch</a:t>
            </a:r>
            <a:r>
              <a:rPr lang="fr-FR" dirty="0" smtClean="0">
                <a:solidFill>
                  <a:srgbClr val="FF0000"/>
                </a:solidFill>
              </a:rPr>
              <a:t> of </a:t>
            </a:r>
            <a:r>
              <a:rPr lang="fr-FR" dirty="0">
                <a:solidFill>
                  <a:srgbClr val="FF0000"/>
                </a:solidFill>
              </a:rPr>
              <a:t>the </a:t>
            </a:r>
            <a:r>
              <a:rPr lang="fr-FR" dirty="0" err="1" smtClean="0">
                <a:solidFill>
                  <a:srgbClr val="FF0000"/>
                </a:solidFill>
              </a:rPr>
              <a:t>project</a:t>
            </a:r>
            <a:endParaRPr lang="fr-FR" dirty="0">
              <a:solidFill>
                <a:srgbClr val="FF0000"/>
              </a:solidFill>
            </a:endParaRPr>
          </a:p>
        </p:txBody>
      </p:sp>
      <p:sp>
        <p:nvSpPr>
          <p:cNvPr id="40" name="Rectangle 39"/>
          <p:cNvSpPr/>
          <p:nvPr/>
        </p:nvSpPr>
        <p:spPr>
          <a:xfrm>
            <a:off x="1492729" y="3663844"/>
            <a:ext cx="1267391" cy="6179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solidFill>
                  <a:schemeClr val="tx1"/>
                </a:solidFill>
              </a:rPr>
              <a:t>Stakeholder</a:t>
            </a:r>
            <a:r>
              <a:rPr lang="fr-FR" sz="1600" dirty="0">
                <a:solidFill>
                  <a:schemeClr val="tx1"/>
                </a:solidFill>
              </a:rPr>
              <a:t> Meeting</a:t>
            </a:r>
          </a:p>
        </p:txBody>
      </p:sp>
      <p:sp>
        <p:nvSpPr>
          <p:cNvPr id="66" name="Rectangle 65"/>
          <p:cNvSpPr/>
          <p:nvPr/>
        </p:nvSpPr>
        <p:spPr>
          <a:xfrm>
            <a:off x="2903382" y="3666274"/>
            <a:ext cx="1315499" cy="6230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solidFill>
                  <a:schemeClr val="tx1"/>
                </a:solidFill>
              </a:rPr>
              <a:t>Stakeholder</a:t>
            </a:r>
            <a:r>
              <a:rPr lang="fr-FR" sz="1600" dirty="0">
                <a:solidFill>
                  <a:schemeClr val="tx1"/>
                </a:solidFill>
              </a:rPr>
              <a:t> Meeting </a:t>
            </a:r>
          </a:p>
        </p:txBody>
      </p:sp>
      <p:sp>
        <p:nvSpPr>
          <p:cNvPr id="71" name="Rectangle 70"/>
          <p:cNvSpPr/>
          <p:nvPr/>
        </p:nvSpPr>
        <p:spPr>
          <a:xfrm>
            <a:off x="5846375" y="3660056"/>
            <a:ext cx="1315499" cy="6230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solidFill>
                  <a:schemeClr val="tx1"/>
                </a:solidFill>
              </a:rPr>
              <a:t>Stakeholder</a:t>
            </a:r>
            <a:r>
              <a:rPr lang="fr-FR" sz="1600" dirty="0">
                <a:solidFill>
                  <a:schemeClr val="tx1"/>
                </a:solidFill>
              </a:rPr>
              <a:t> Meeting</a:t>
            </a:r>
          </a:p>
        </p:txBody>
      </p:sp>
      <p:sp>
        <p:nvSpPr>
          <p:cNvPr id="72" name="Rectangle 71"/>
          <p:cNvSpPr/>
          <p:nvPr/>
        </p:nvSpPr>
        <p:spPr>
          <a:xfrm>
            <a:off x="7289324" y="3666274"/>
            <a:ext cx="1315499" cy="6230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solidFill>
                  <a:schemeClr val="tx1"/>
                </a:solidFill>
              </a:rPr>
              <a:t>Stakeholder</a:t>
            </a:r>
            <a:r>
              <a:rPr lang="fr-FR" sz="1600" dirty="0">
                <a:solidFill>
                  <a:schemeClr val="tx1"/>
                </a:solidFill>
              </a:rPr>
              <a:t> Meeting</a:t>
            </a:r>
          </a:p>
        </p:txBody>
      </p:sp>
      <p:sp>
        <p:nvSpPr>
          <p:cNvPr id="73" name="Rectangle 72"/>
          <p:cNvSpPr/>
          <p:nvPr/>
        </p:nvSpPr>
        <p:spPr>
          <a:xfrm>
            <a:off x="4434780" y="3655786"/>
            <a:ext cx="1315499" cy="6230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solidFill>
                  <a:schemeClr val="tx1"/>
                </a:solidFill>
              </a:rPr>
              <a:t>Stakeholder</a:t>
            </a:r>
            <a:r>
              <a:rPr lang="fr-FR" sz="1600" dirty="0">
                <a:solidFill>
                  <a:schemeClr val="tx1"/>
                </a:solidFill>
              </a:rPr>
              <a:t> Meeting</a:t>
            </a:r>
          </a:p>
        </p:txBody>
      </p:sp>
      <p:sp>
        <p:nvSpPr>
          <p:cNvPr id="74" name="Rectangle 73"/>
          <p:cNvSpPr/>
          <p:nvPr/>
        </p:nvSpPr>
        <p:spPr>
          <a:xfrm>
            <a:off x="8753838" y="3661299"/>
            <a:ext cx="1315499" cy="6230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solidFill>
                  <a:schemeClr val="tx1"/>
                </a:solidFill>
              </a:rPr>
              <a:t>Stakeholder</a:t>
            </a:r>
            <a:r>
              <a:rPr lang="fr-FR" sz="1600" dirty="0">
                <a:solidFill>
                  <a:schemeClr val="tx1"/>
                </a:solidFill>
              </a:rPr>
              <a:t> Meeting</a:t>
            </a:r>
          </a:p>
        </p:txBody>
      </p:sp>
      <p:sp>
        <p:nvSpPr>
          <p:cNvPr id="75" name="Rectangle 74"/>
          <p:cNvSpPr/>
          <p:nvPr/>
        </p:nvSpPr>
        <p:spPr>
          <a:xfrm>
            <a:off x="10224714" y="3662419"/>
            <a:ext cx="1315499" cy="6230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solidFill>
                  <a:schemeClr val="tx1"/>
                </a:solidFill>
              </a:rPr>
              <a:t>Stakeholder</a:t>
            </a:r>
            <a:r>
              <a:rPr lang="fr-FR" sz="1600" dirty="0">
                <a:solidFill>
                  <a:schemeClr val="tx1"/>
                </a:solidFill>
              </a:rPr>
              <a:t> Meeting</a:t>
            </a:r>
          </a:p>
        </p:txBody>
      </p:sp>
      <p:sp>
        <p:nvSpPr>
          <p:cNvPr id="58" name="ZoneTexte 57"/>
          <p:cNvSpPr txBox="1"/>
          <p:nvPr/>
        </p:nvSpPr>
        <p:spPr>
          <a:xfrm>
            <a:off x="3756858" y="6476080"/>
            <a:ext cx="7494814" cy="400110"/>
          </a:xfrm>
          <a:prstGeom prst="rect">
            <a:avLst/>
          </a:prstGeom>
          <a:noFill/>
        </p:spPr>
        <p:txBody>
          <a:bodyPr wrap="square" rtlCol="0">
            <a:spAutoFit/>
          </a:bodyPr>
          <a:lstStyle/>
          <a:p>
            <a:r>
              <a:rPr lang="fr-FR" sz="2000" b="1" dirty="0"/>
              <a:t>+ </a:t>
            </a:r>
            <a:r>
              <a:rPr lang="fr-FR" sz="2000" b="1" dirty="0" smtClean="0"/>
              <a:t>Once a </a:t>
            </a:r>
            <a:r>
              <a:rPr lang="fr-FR" sz="2000" b="1" dirty="0" err="1" smtClean="0"/>
              <a:t>month</a:t>
            </a:r>
            <a:r>
              <a:rPr lang="fr-FR" sz="2000" b="1" dirty="0" smtClean="0"/>
              <a:t>: Project </a:t>
            </a:r>
            <a:r>
              <a:rPr lang="fr-FR" sz="2000" b="1" dirty="0" err="1" smtClean="0"/>
              <a:t>Executive</a:t>
            </a:r>
            <a:r>
              <a:rPr lang="fr-FR" sz="2000" b="1" dirty="0" smtClean="0"/>
              <a:t> </a:t>
            </a:r>
            <a:r>
              <a:rPr lang="fr-FR" sz="2000" b="1" dirty="0" err="1" smtClean="0"/>
              <a:t>Committee</a:t>
            </a:r>
            <a:r>
              <a:rPr lang="fr-FR" sz="2000" b="1" dirty="0" smtClean="0"/>
              <a:t> meetings</a:t>
            </a:r>
            <a:endParaRPr lang="fr-FR" sz="2000" b="1" dirty="0"/>
          </a:p>
        </p:txBody>
      </p:sp>
      <p:sp>
        <p:nvSpPr>
          <p:cNvPr id="46" name="Titre 1"/>
          <p:cNvSpPr txBox="1">
            <a:spLocks/>
          </p:cNvSpPr>
          <p:nvPr/>
        </p:nvSpPr>
        <p:spPr>
          <a:xfrm>
            <a:off x="139780" y="1114976"/>
            <a:ext cx="11269815" cy="420558"/>
          </a:xfrm>
          <a:prstGeom prst="rect">
            <a:avLst/>
          </a:prstGeom>
        </p:spPr>
        <p:txBody>
          <a:bodyPr>
            <a:normAutofit fontScale="77500" lnSpcReduction="20000"/>
          </a:bodyPr>
          <a:lstStyle>
            <a:lvl1pPr algn="l" defTabSz="914400" rtl="0" eaLnBrk="1" latinLnBrk="0" hangingPunct="1">
              <a:lnSpc>
                <a:spcPct val="90000"/>
              </a:lnSpc>
              <a:spcBef>
                <a:spcPct val="0"/>
              </a:spcBef>
              <a:buNone/>
              <a:defRPr sz="3600" b="1" kern="1200">
                <a:solidFill>
                  <a:srgbClr val="34A936"/>
                </a:solidFill>
                <a:latin typeface="Tahoma" panose="020B0604030504040204" pitchFamily="34" charset="0"/>
                <a:ea typeface="Tahoma" panose="020B0604030504040204" pitchFamily="34" charset="0"/>
                <a:cs typeface="Tahoma" panose="020B0604030504040204" pitchFamily="34" charset="0"/>
              </a:defRPr>
            </a:lvl1pPr>
          </a:lstStyle>
          <a:p>
            <a:r>
              <a:rPr lang="fr-FR" dirty="0" smtClean="0"/>
              <a:t>Project timing and </a:t>
            </a:r>
            <a:r>
              <a:rPr lang="fr-FR" dirty="0" err="1" smtClean="0"/>
              <a:t>reporting</a:t>
            </a:r>
            <a:endParaRPr lang="fr-FR" dirty="0"/>
          </a:p>
        </p:txBody>
      </p:sp>
      <p:sp>
        <p:nvSpPr>
          <p:cNvPr id="50" name="Espace réservé du texte 3"/>
          <p:cNvSpPr txBox="1">
            <a:spLocks/>
          </p:cNvSpPr>
          <p:nvPr/>
        </p:nvSpPr>
        <p:spPr>
          <a:xfrm>
            <a:off x="3265034" y="116795"/>
            <a:ext cx="8694737" cy="5286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solidFill>
                  <a:schemeClr val="bg1"/>
                </a:solidFill>
              </a:rPr>
              <a:t>WP1 - Project Coordination and management</a:t>
            </a:r>
            <a:endParaRPr lang="fr-FR" dirty="0">
              <a:solidFill>
                <a:schemeClr val="bg1"/>
              </a:solidFill>
            </a:endParaRPr>
          </a:p>
        </p:txBody>
      </p:sp>
    </p:spTree>
    <p:extLst>
      <p:ext uri="{BB962C8B-B14F-4D97-AF65-F5344CB8AC3E}">
        <p14:creationId xmlns:p14="http://schemas.microsoft.com/office/powerpoint/2010/main" val="29275969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24195" y="1572144"/>
            <a:ext cx="11269814" cy="1631343"/>
          </a:xfrm>
        </p:spPr>
        <p:txBody>
          <a:bodyPr/>
          <a:lstStyle/>
          <a:p>
            <a:pPr marL="0" indent="0">
              <a:buNone/>
            </a:pPr>
            <a:r>
              <a:rPr lang="fr-FR" sz="2400" b="1" dirty="0">
                <a:solidFill>
                  <a:srgbClr val="000000"/>
                </a:solidFill>
                <a:latin typeface="Calibri" panose="020F0502020204030204" pitchFamily="34" charset="0"/>
              </a:rPr>
              <a:t>It </a:t>
            </a:r>
            <a:r>
              <a:rPr lang="fr-FR" sz="2400" b="1" dirty="0" err="1">
                <a:solidFill>
                  <a:srgbClr val="000000"/>
                </a:solidFill>
                <a:latin typeface="Calibri" panose="020F0502020204030204" pitchFamily="34" charset="0"/>
              </a:rPr>
              <a:t>will</a:t>
            </a:r>
            <a:r>
              <a:rPr lang="fr-FR" sz="2400" b="1" dirty="0">
                <a:solidFill>
                  <a:srgbClr val="000000"/>
                </a:solidFill>
                <a:latin typeface="Calibri" panose="020F0502020204030204" pitchFamily="34" charset="0"/>
              </a:rPr>
              <a:t> </a:t>
            </a:r>
            <a:r>
              <a:rPr lang="fr-FR" sz="2400" b="1" dirty="0" err="1">
                <a:solidFill>
                  <a:srgbClr val="000000"/>
                </a:solidFill>
                <a:latin typeface="Calibri" panose="020F0502020204030204" pitchFamily="34" charset="0"/>
              </a:rPr>
              <a:t>be</a:t>
            </a:r>
            <a:r>
              <a:rPr lang="fr-FR" sz="2400" b="1" dirty="0">
                <a:solidFill>
                  <a:srgbClr val="000000"/>
                </a:solidFill>
                <a:latin typeface="Calibri" panose="020F0502020204030204" pitchFamily="34" charset="0"/>
              </a:rPr>
              <a:t> </a:t>
            </a:r>
            <a:r>
              <a:rPr lang="fr-FR" sz="2400" b="1" dirty="0" err="1">
                <a:solidFill>
                  <a:srgbClr val="000000"/>
                </a:solidFill>
                <a:latin typeface="Calibri" panose="020F0502020204030204" pitchFamily="34" charset="0"/>
              </a:rPr>
              <a:t>prepared</a:t>
            </a:r>
            <a:r>
              <a:rPr lang="fr-FR" sz="2400" b="1" dirty="0">
                <a:solidFill>
                  <a:srgbClr val="000000"/>
                </a:solidFill>
                <a:latin typeface="Calibri" panose="020F0502020204030204" pitchFamily="34" charset="0"/>
              </a:rPr>
              <a:t> by the </a:t>
            </a:r>
            <a:r>
              <a:rPr lang="fr-FR" sz="2400" b="1" dirty="0" err="1">
                <a:solidFill>
                  <a:srgbClr val="000000"/>
                </a:solidFill>
                <a:latin typeface="Calibri" panose="020F0502020204030204" pitchFamily="34" charset="0"/>
              </a:rPr>
              <a:t>coordinator</a:t>
            </a:r>
            <a:r>
              <a:rPr lang="fr-FR" sz="2400" b="1" dirty="0">
                <a:solidFill>
                  <a:srgbClr val="000000"/>
                </a:solidFill>
                <a:latin typeface="Calibri" panose="020F0502020204030204" pitchFamily="34" charset="0"/>
              </a:rPr>
              <a:t> and the </a:t>
            </a:r>
            <a:r>
              <a:rPr lang="fr-FR" sz="2400" b="1" dirty="0" err="1">
                <a:solidFill>
                  <a:srgbClr val="000000"/>
                </a:solidFill>
                <a:latin typeface="Calibri" panose="020F0502020204030204" pitchFamily="34" charset="0"/>
              </a:rPr>
              <a:t>beneficiaries</a:t>
            </a:r>
            <a:r>
              <a:rPr lang="fr-FR" sz="2400" b="1" dirty="0">
                <a:solidFill>
                  <a:srgbClr val="000000"/>
                </a:solidFill>
                <a:latin typeface="Calibri" panose="020F0502020204030204" pitchFamily="34" charset="0"/>
              </a:rPr>
              <a:t>: </a:t>
            </a:r>
          </a:p>
          <a:p>
            <a:r>
              <a:rPr lang="fr-FR" sz="2200" dirty="0" err="1" smtClean="0">
                <a:solidFill>
                  <a:srgbClr val="000000"/>
                </a:solidFill>
                <a:latin typeface="Calibri" panose="020F0502020204030204" pitchFamily="34" charset="0"/>
              </a:rPr>
              <a:t>Explanation</a:t>
            </a:r>
            <a:r>
              <a:rPr lang="fr-FR" sz="2200" dirty="0" smtClean="0">
                <a:solidFill>
                  <a:srgbClr val="000000"/>
                </a:solidFill>
                <a:latin typeface="Calibri" panose="020F0502020204030204" pitchFamily="34" charset="0"/>
              </a:rPr>
              <a:t> </a:t>
            </a:r>
            <a:r>
              <a:rPr lang="fr-FR" sz="2200" dirty="0">
                <a:solidFill>
                  <a:srgbClr val="000000"/>
                </a:solidFill>
                <a:latin typeface="Calibri" panose="020F0502020204030204" pitchFamily="34" charset="0"/>
              </a:rPr>
              <a:t>of the </a:t>
            </a:r>
            <a:r>
              <a:rPr lang="fr-FR" sz="2200" dirty="0" err="1">
                <a:solidFill>
                  <a:srgbClr val="000000"/>
                </a:solidFill>
                <a:latin typeface="Calibri" panose="020F0502020204030204" pitchFamily="34" charset="0"/>
              </a:rPr>
              <a:t>work</a:t>
            </a:r>
            <a:r>
              <a:rPr lang="fr-FR" sz="2200" dirty="0">
                <a:solidFill>
                  <a:srgbClr val="000000"/>
                </a:solidFill>
                <a:latin typeface="Calibri" panose="020F0502020204030204" pitchFamily="34" charset="0"/>
              </a:rPr>
              <a:t> </a:t>
            </a:r>
            <a:r>
              <a:rPr lang="fr-FR" sz="2200" dirty="0" err="1">
                <a:solidFill>
                  <a:srgbClr val="000000"/>
                </a:solidFill>
                <a:latin typeface="Calibri" panose="020F0502020204030204" pitchFamily="34" charset="0"/>
              </a:rPr>
              <a:t>carried</a:t>
            </a:r>
            <a:r>
              <a:rPr lang="fr-FR" sz="2200" dirty="0">
                <a:solidFill>
                  <a:srgbClr val="000000"/>
                </a:solidFill>
                <a:latin typeface="Calibri" panose="020F0502020204030204" pitchFamily="34" charset="0"/>
              </a:rPr>
              <a:t> out, on the use of </a:t>
            </a:r>
            <a:r>
              <a:rPr lang="fr-FR" sz="2200" dirty="0" smtClean="0">
                <a:solidFill>
                  <a:srgbClr val="000000"/>
                </a:solidFill>
                <a:latin typeface="Calibri" panose="020F0502020204030204" pitchFamily="34" charset="0"/>
              </a:rPr>
              <a:t>ressources</a:t>
            </a:r>
          </a:p>
          <a:p>
            <a:r>
              <a:rPr lang="fr-FR" sz="2200" dirty="0" err="1" smtClean="0">
                <a:solidFill>
                  <a:srgbClr val="000000"/>
                </a:solidFill>
                <a:latin typeface="Calibri" panose="020F0502020204030204" pitchFamily="34" charset="0"/>
              </a:rPr>
              <a:t>Overview</a:t>
            </a:r>
            <a:r>
              <a:rPr lang="fr-FR" sz="2200" dirty="0" smtClean="0">
                <a:solidFill>
                  <a:srgbClr val="000000"/>
                </a:solidFill>
                <a:latin typeface="Calibri" panose="020F0502020204030204" pitchFamily="34" charset="0"/>
              </a:rPr>
              <a:t> </a:t>
            </a:r>
            <a:r>
              <a:rPr lang="fr-FR" sz="2200" dirty="0">
                <a:solidFill>
                  <a:srgbClr val="000000"/>
                </a:solidFill>
                <a:latin typeface="Calibri" panose="020F0502020204030204" pitchFamily="34" charset="0"/>
              </a:rPr>
              <a:t>of the </a:t>
            </a:r>
            <a:r>
              <a:rPr lang="fr-FR" sz="2200" dirty="0" err="1" smtClean="0">
                <a:solidFill>
                  <a:srgbClr val="000000"/>
                </a:solidFill>
                <a:latin typeface="Calibri" panose="020F0502020204030204" pitchFamily="34" charset="0"/>
              </a:rPr>
              <a:t>progress</a:t>
            </a:r>
            <a:endParaRPr lang="fr-FR" sz="2200" dirty="0" smtClean="0">
              <a:solidFill>
                <a:srgbClr val="000000"/>
              </a:solidFill>
              <a:latin typeface="Calibri" panose="020F0502020204030204" pitchFamily="34" charset="0"/>
            </a:endParaRPr>
          </a:p>
          <a:p>
            <a:r>
              <a:rPr lang="en-US" sz="2200" dirty="0" smtClean="0">
                <a:solidFill>
                  <a:srgbClr val="000000"/>
                </a:solidFill>
                <a:latin typeface="Calibri" panose="020F0502020204030204" pitchFamily="34" charset="0"/>
              </a:rPr>
              <a:t>If </a:t>
            </a:r>
            <a:r>
              <a:rPr lang="en-US" sz="2200" dirty="0">
                <a:solidFill>
                  <a:srgbClr val="000000"/>
                </a:solidFill>
                <a:latin typeface="Calibri" panose="020F0502020204030204" pitchFamily="34" charset="0"/>
              </a:rPr>
              <a:t>relevant, explanations on reasons for deviations, consequences, proposed corrective </a:t>
            </a:r>
            <a:r>
              <a:rPr lang="en-US" sz="2200" dirty="0" smtClean="0">
                <a:solidFill>
                  <a:srgbClr val="000000"/>
                </a:solidFill>
                <a:latin typeface="Calibri" panose="020F0502020204030204" pitchFamily="34" charset="0"/>
              </a:rPr>
              <a:t>actions</a:t>
            </a:r>
          </a:p>
          <a:p>
            <a:r>
              <a:rPr lang="fr-FR" sz="2200" dirty="0" err="1" smtClean="0">
                <a:solidFill>
                  <a:srgbClr val="000000"/>
                </a:solidFill>
                <a:latin typeface="Calibri" panose="020F0502020204030204" pitchFamily="34" charset="0"/>
              </a:rPr>
              <a:t>Summary</a:t>
            </a:r>
            <a:r>
              <a:rPr lang="fr-FR" sz="2200" dirty="0" smtClean="0">
                <a:solidFill>
                  <a:srgbClr val="000000"/>
                </a:solidFill>
                <a:latin typeface="Calibri" panose="020F0502020204030204" pitchFamily="34" charset="0"/>
              </a:rPr>
              <a:t> </a:t>
            </a:r>
            <a:r>
              <a:rPr lang="fr-FR" sz="2200" dirty="0">
                <a:solidFill>
                  <a:srgbClr val="000000"/>
                </a:solidFill>
                <a:latin typeface="Calibri" panose="020F0502020204030204" pitchFamily="34" charset="0"/>
              </a:rPr>
              <a:t>for </a:t>
            </a:r>
            <a:r>
              <a:rPr lang="fr-FR" sz="2200" dirty="0" smtClean="0">
                <a:solidFill>
                  <a:srgbClr val="000000"/>
                </a:solidFill>
                <a:latin typeface="Calibri" panose="020F0502020204030204" pitchFamily="34" charset="0"/>
              </a:rPr>
              <a:t>publication</a:t>
            </a:r>
          </a:p>
          <a:p>
            <a:r>
              <a:rPr lang="fr-FR" sz="2200" dirty="0" err="1" smtClean="0">
                <a:solidFill>
                  <a:srgbClr val="000000"/>
                </a:solidFill>
                <a:latin typeface="Calibri" panose="020F0502020204030204" pitchFamily="34" charset="0"/>
              </a:rPr>
              <a:t>Deliverables</a:t>
            </a:r>
            <a:r>
              <a:rPr lang="fr-FR" sz="2200" dirty="0" smtClean="0">
                <a:solidFill>
                  <a:srgbClr val="000000"/>
                </a:solidFill>
                <a:latin typeface="Calibri" panose="020F0502020204030204" pitchFamily="34" charset="0"/>
              </a:rPr>
              <a:t> </a:t>
            </a:r>
            <a:r>
              <a:rPr lang="fr-FR" sz="2200" dirty="0">
                <a:solidFill>
                  <a:srgbClr val="000000"/>
                </a:solidFill>
                <a:latin typeface="Calibri" panose="020F0502020204030204" pitchFamily="34" charset="0"/>
              </a:rPr>
              <a:t>and </a:t>
            </a:r>
            <a:r>
              <a:rPr lang="fr-FR" sz="2200" dirty="0" err="1" smtClean="0">
                <a:solidFill>
                  <a:srgbClr val="000000"/>
                </a:solidFill>
                <a:latin typeface="Calibri" panose="020F0502020204030204" pitchFamily="34" charset="0"/>
              </a:rPr>
              <a:t>milestones</a:t>
            </a:r>
            <a:endParaRPr lang="fr-FR" sz="2200" dirty="0" smtClean="0">
              <a:solidFill>
                <a:srgbClr val="000000"/>
              </a:solidFill>
              <a:latin typeface="Calibri" panose="020F0502020204030204" pitchFamily="34" charset="0"/>
            </a:endParaRPr>
          </a:p>
          <a:p>
            <a:r>
              <a:rPr lang="fr-FR" sz="2200" dirty="0" smtClean="0">
                <a:solidFill>
                  <a:srgbClr val="000000"/>
                </a:solidFill>
                <a:latin typeface="Calibri" panose="020F0502020204030204" pitchFamily="34" charset="0"/>
              </a:rPr>
              <a:t>Dissemination</a:t>
            </a:r>
            <a:r>
              <a:rPr lang="fr-FR" sz="2200" dirty="0">
                <a:solidFill>
                  <a:srgbClr val="000000"/>
                </a:solidFill>
                <a:latin typeface="Calibri" panose="020F0502020204030204" pitchFamily="34" charset="0"/>
              </a:rPr>
              <a:t>, </a:t>
            </a:r>
            <a:r>
              <a:rPr lang="fr-FR" sz="2200" dirty="0" err="1">
                <a:solidFill>
                  <a:srgbClr val="000000"/>
                </a:solidFill>
                <a:latin typeface="Calibri" panose="020F0502020204030204" pitchFamily="34" charset="0"/>
              </a:rPr>
              <a:t>list</a:t>
            </a:r>
            <a:r>
              <a:rPr lang="fr-FR" sz="2200" dirty="0">
                <a:solidFill>
                  <a:srgbClr val="000000"/>
                </a:solidFill>
                <a:latin typeface="Calibri" panose="020F0502020204030204" pitchFamily="34" charset="0"/>
              </a:rPr>
              <a:t> of communication actions, </a:t>
            </a:r>
            <a:r>
              <a:rPr lang="fr-FR" sz="2200" dirty="0" err="1">
                <a:solidFill>
                  <a:srgbClr val="000000"/>
                </a:solidFill>
                <a:latin typeface="Calibri" panose="020F0502020204030204" pitchFamily="34" charset="0"/>
              </a:rPr>
              <a:t>capacity</a:t>
            </a:r>
            <a:r>
              <a:rPr lang="fr-FR" sz="2200" dirty="0">
                <a:solidFill>
                  <a:srgbClr val="000000"/>
                </a:solidFill>
                <a:latin typeface="Calibri" panose="020F0502020204030204" pitchFamily="34" charset="0"/>
              </a:rPr>
              <a:t> </a:t>
            </a:r>
            <a:r>
              <a:rPr lang="fr-FR" sz="2200" dirty="0" smtClean="0">
                <a:solidFill>
                  <a:srgbClr val="000000"/>
                </a:solidFill>
                <a:latin typeface="Calibri" panose="020F0502020204030204" pitchFamily="34" charset="0"/>
              </a:rPr>
              <a:t>building</a:t>
            </a:r>
          </a:p>
          <a:p>
            <a:r>
              <a:rPr lang="fr-FR" sz="2200" dirty="0" smtClean="0">
                <a:solidFill>
                  <a:srgbClr val="000000"/>
                </a:solidFill>
                <a:latin typeface="Calibri" panose="020F0502020204030204" pitchFamily="34" charset="0"/>
              </a:rPr>
              <a:t>Contribution </a:t>
            </a:r>
            <a:r>
              <a:rPr lang="fr-FR" sz="2200" dirty="0">
                <a:solidFill>
                  <a:srgbClr val="000000"/>
                </a:solidFill>
                <a:latin typeface="Calibri" panose="020F0502020204030204" pitchFamily="34" charset="0"/>
              </a:rPr>
              <a:t>to </a:t>
            </a:r>
            <a:r>
              <a:rPr lang="fr-FR" sz="2200" dirty="0" err="1">
                <a:solidFill>
                  <a:srgbClr val="000000"/>
                </a:solidFill>
                <a:latin typeface="Calibri" panose="020F0502020204030204" pitchFamily="34" charset="0"/>
              </a:rPr>
              <a:t>operational</a:t>
            </a:r>
            <a:r>
              <a:rPr lang="fr-FR" sz="2200" dirty="0">
                <a:solidFill>
                  <a:srgbClr val="000000"/>
                </a:solidFill>
                <a:latin typeface="Calibri" panose="020F0502020204030204" pitchFamily="34" charset="0"/>
              </a:rPr>
              <a:t> objectives of Prima</a:t>
            </a:r>
          </a:p>
          <a:p>
            <a:pPr marL="0" indent="0">
              <a:buNone/>
            </a:pPr>
            <a:r>
              <a:rPr lang="en-GB" sz="2400" b="1" dirty="0">
                <a:solidFill>
                  <a:srgbClr val="000000"/>
                </a:solidFill>
                <a:latin typeface="Calibri" panose="020F0502020204030204" pitchFamily="34" charset="0"/>
              </a:rPr>
              <a:t>Once validated, it will be submitted </a:t>
            </a:r>
            <a:r>
              <a:rPr lang="en-GB" sz="2400" b="1" dirty="0" smtClean="0">
                <a:solidFill>
                  <a:srgbClr val="000000"/>
                </a:solidFill>
                <a:latin typeface="Calibri" panose="020F0502020204030204" pitchFamily="34" charset="0"/>
              </a:rPr>
              <a:t>on-line by </a:t>
            </a:r>
            <a:r>
              <a:rPr lang="en-GB" sz="2400" b="1" dirty="0">
                <a:solidFill>
                  <a:srgbClr val="000000"/>
                </a:solidFill>
                <a:latin typeface="Calibri" panose="020F0502020204030204" pitchFamily="34" charset="0"/>
              </a:rPr>
              <a:t>the Coordinator</a:t>
            </a:r>
            <a:r>
              <a:rPr lang="en-GB" sz="2400" b="1" dirty="0" smtClean="0">
                <a:solidFill>
                  <a:srgbClr val="000000"/>
                </a:solidFill>
                <a:latin typeface="Calibri" panose="020F0502020204030204" pitchFamily="34" charset="0"/>
              </a:rPr>
              <a:t> </a:t>
            </a:r>
            <a:r>
              <a:rPr lang="en-GB" sz="2400" b="1" dirty="0">
                <a:solidFill>
                  <a:srgbClr val="000000"/>
                </a:solidFill>
                <a:latin typeface="Calibri" panose="020F0502020204030204" pitchFamily="34" charset="0"/>
              </a:rPr>
              <a:t>on the </a:t>
            </a:r>
            <a:r>
              <a:rPr lang="en-GB" sz="2400" b="1" dirty="0" err="1">
                <a:solidFill>
                  <a:srgbClr val="000000"/>
                </a:solidFill>
                <a:latin typeface="Calibri" panose="020F0502020204030204" pitchFamily="34" charset="0"/>
                <a:hlinkClick r:id="rId2"/>
              </a:rPr>
              <a:t>SmartSheet</a:t>
            </a:r>
            <a:r>
              <a:rPr lang="en-GB" sz="2400" b="1" dirty="0">
                <a:solidFill>
                  <a:srgbClr val="000000"/>
                </a:solidFill>
                <a:latin typeface="Calibri" panose="020F0502020204030204" pitchFamily="34" charset="0"/>
                <a:hlinkClick r:id="rId2"/>
              </a:rPr>
              <a:t> tool </a:t>
            </a:r>
            <a:r>
              <a:rPr lang="en-GB" sz="2400" b="1" dirty="0">
                <a:solidFill>
                  <a:srgbClr val="000000"/>
                </a:solidFill>
                <a:latin typeface="Calibri" panose="020F0502020204030204" pitchFamily="34" charset="0"/>
              </a:rPr>
              <a:t>through the PRIMA-IS </a:t>
            </a:r>
            <a:r>
              <a:rPr lang="en-GB" sz="2400" b="1" dirty="0" smtClean="0">
                <a:solidFill>
                  <a:srgbClr val="000000"/>
                </a:solidFill>
                <a:latin typeface="Calibri" panose="020F0502020204030204" pitchFamily="34" charset="0"/>
              </a:rPr>
              <a:t>portal</a:t>
            </a:r>
            <a:r>
              <a:rPr lang="fr-FR" sz="2400" b="1" dirty="0" smtClean="0">
                <a:solidFill>
                  <a:srgbClr val="000000"/>
                </a:solidFill>
                <a:latin typeface="Calibri" panose="020F0502020204030204" pitchFamily="34" charset="0"/>
              </a:rPr>
              <a:t>: </a:t>
            </a:r>
            <a:r>
              <a:rPr lang="en-GB" u="sng" dirty="0" smtClean="0">
                <a:hlinkClick r:id="rId3"/>
              </a:rPr>
              <a:t>deliverable </a:t>
            </a:r>
            <a:r>
              <a:rPr lang="en-GB" u="sng" dirty="0">
                <a:hlinkClick r:id="rId3"/>
              </a:rPr>
              <a:t>sheet</a:t>
            </a:r>
            <a:r>
              <a:rPr lang="en-GB" dirty="0"/>
              <a:t>, a </a:t>
            </a:r>
            <a:r>
              <a:rPr lang="en-GB" u="sng" dirty="0">
                <a:hlinkClick r:id="rId2"/>
              </a:rPr>
              <a:t>technical sheet</a:t>
            </a:r>
            <a:r>
              <a:rPr lang="en-GB" dirty="0"/>
              <a:t> and a </a:t>
            </a:r>
            <a:r>
              <a:rPr lang="en-GB" u="sng" dirty="0">
                <a:hlinkClick r:id="rId4"/>
              </a:rPr>
              <a:t>budget </a:t>
            </a:r>
            <a:r>
              <a:rPr lang="en-GB" u="sng" dirty="0" smtClean="0">
                <a:hlinkClick r:id="rId4"/>
              </a:rPr>
              <a:t>sheet</a:t>
            </a:r>
            <a:endParaRPr lang="fr-FR" dirty="0"/>
          </a:p>
        </p:txBody>
      </p:sp>
      <p:sp>
        <p:nvSpPr>
          <p:cNvPr id="5" name="Titre 1"/>
          <p:cNvSpPr txBox="1">
            <a:spLocks/>
          </p:cNvSpPr>
          <p:nvPr/>
        </p:nvSpPr>
        <p:spPr>
          <a:xfrm>
            <a:off x="324194" y="1018442"/>
            <a:ext cx="11269815" cy="420558"/>
          </a:xfrm>
          <a:prstGeom prst="rect">
            <a:avLst/>
          </a:prstGeom>
        </p:spPr>
        <p:txBody>
          <a:bodyPr anchor="ctr"/>
          <a:lstStyle>
            <a:lvl1pPr algn="l" defTabSz="914400" rtl="0" eaLnBrk="1" latinLnBrk="0" hangingPunct="1">
              <a:lnSpc>
                <a:spcPct val="90000"/>
              </a:lnSpc>
              <a:spcBef>
                <a:spcPct val="0"/>
              </a:spcBef>
              <a:buNone/>
              <a:defRPr sz="2800" b="1" kern="1200">
                <a:solidFill>
                  <a:srgbClr val="34A936"/>
                </a:solidFill>
                <a:latin typeface="Tahoma" panose="020B0604030504040204" pitchFamily="34" charset="0"/>
                <a:ea typeface="Tahoma" panose="020B0604030504040204" pitchFamily="34" charset="0"/>
                <a:cs typeface="Tahoma" panose="020B0604030504040204" pitchFamily="34" charset="0"/>
              </a:defRPr>
            </a:lvl1pPr>
          </a:lstStyle>
          <a:p>
            <a:r>
              <a:rPr lang="fr-FR" dirty="0" smtClean="0"/>
              <a:t>Project </a:t>
            </a:r>
            <a:r>
              <a:rPr lang="fr-FR" dirty="0" err="1" smtClean="0"/>
              <a:t>reporting</a:t>
            </a:r>
            <a:r>
              <a:rPr lang="fr-FR" dirty="0" smtClean="0"/>
              <a:t> (M18 – </a:t>
            </a:r>
            <a:r>
              <a:rPr lang="fr-FR" dirty="0" err="1" smtClean="0"/>
              <a:t>October</a:t>
            </a:r>
            <a:r>
              <a:rPr lang="fr-FR" dirty="0" smtClean="0"/>
              <a:t> 2020)</a:t>
            </a:r>
            <a:endParaRPr lang="fr-FR" dirty="0"/>
          </a:p>
        </p:txBody>
      </p:sp>
      <p:sp>
        <p:nvSpPr>
          <p:cNvPr id="6" name="Espace réservé du texte 3"/>
          <p:cNvSpPr txBox="1">
            <a:spLocks/>
          </p:cNvSpPr>
          <p:nvPr/>
        </p:nvSpPr>
        <p:spPr>
          <a:xfrm>
            <a:off x="3247313" y="154642"/>
            <a:ext cx="8694737" cy="528638"/>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WP1 - Project Coordination and management</a:t>
            </a:r>
            <a:endParaRPr lang="fr-FR" dirty="0"/>
          </a:p>
        </p:txBody>
      </p:sp>
    </p:spTree>
    <p:extLst>
      <p:ext uri="{BB962C8B-B14F-4D97-AF65-F5344CB8AC3E}">
        <p14:creationId xmlns:p14="http://schemas.microsoft.com/office/powerpoint/2010/main" val="37433067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Main </a:t>
            </a:r>
            <a:r>
              <a:rPr lang="fr-FR" dirty="0"/>
              <a:t>conclusions and </a:t>
            </a:r>
            <a:r>
              <a:rPr lang="fr-FR" dirty="0" err="1"/>
              <a:t>pending</a:t>
            </a:r>
            <a:r>
              <a:rPr lang="fr-FR" dirty="0"/>
              <a:t> questions?</a:t>
            </a:r>
          </a:p>
        </p:txBody>
      </p:sp>
      <p:sp>
        <p:nvSpPr>
          <p:cNvPr id="4" name="Espace réservé du texte 3"/>
          <p:cNvSpPr>
            <a:spLocks noGrp="1"/>
          </p:cNvSpPr>
          <p:nvPr>
            <p:ph type="body" sz="quarter" idx="13"/>
          </p:nvPr>
        </p:nvSpPr>
        <p:spPr/>
        <p:txBody>
          <a:bodyPr/>
          <a:lstStyle/>
          <a:p>
            <a:r>
              <a:rPr lang="en-US" dirty="0" smtClean="0"/>
              <a:t>WP1 - Project Coordination and management</a:t>
            </a:r>
            <a:endParaRPr lang="fr-FR" dirty="0"/>
          </a:p>
        </p:txBody>
      </p:sp>
      <p:sp>
        <p:nvSpPr>
          <p:cNvPr id="5" name="Sous-titre 4"/>
          <p:cNvSpPr>
            <a:spLocks noGrp="1"/>
          </p:cNvSpPr>
          <p:nvPr>
            <p:ph type="subTitle" idx="1"/>
          </p:nvPr>
        </p:nvSpPr>
        <p:spPr>
          <a:xfrm>
            <a:off x="324195" y="1706786"/>
            <a:ext cx="11635576" cy="1631343"/>
          </a:xfrm>
        </p:spPr>
        <p:txBody>
          <a:bodyPr/>
          <a:lstStyle/>
          <a:p>
            <a:pPr marL="0" indent="0">
              <a:buNone/>
            </a:pPr>
            <a:r>
              <a:rPr lang="fr-FR" b="1" dirty="0" smtClean="0"/>
              <a:t>WP1</a:t>
            </a:r>
          </a:p>
          <a:p>
            <a:r>
              <a:rPr lang="fr-FR" dirty="0" err="1"/>
              <a:t>Need</a:t>
            </a:r>
            <a:r>
              <a:rPr lang="fr-FR" dirty="0"/>
              <a:t> more </a:t>
            </a:r>
            <a:r>
              <a:rPr lang="fr-FR" dirty="0" err="1" smtClean="0"/>
              <a:t>scientific</a:t>
            </a:r>
            <a:r>
              <a:rPr lang="fr-FR" dirty="0" smtClean="0"/>
              <a:t> discussions </a:t>
            </a:r>
            <a:r>
              <a:rPr lang="fr-FR" dirty="0" err="1"/>
              <a:t>between</a:t>
            </a:r>
            <a:r>
              <a:rPr lang="fr-FR" dirty="0"/>
              <a:t> </a:t>
            </a:r>
            <a:r>
              <a:rPr lang="fr-FR" dirty="0" err="1"/>
              <a:t>partners</a:t>
            </a:r>
            <a:r>
              <a:rPr lang="fr-FR" dirty="0"/>
              <a:t> </a:t>
            </a:r>
            <a:r>
              <a:rPr lang="fr-FR" dirty="0" err="1" smtClean="0"/>
              <a:t>within</a:t>
            </a:r>
            <a:r>
              <a:rPr lang="fr-FR" dirty="0" smtClean="0"/>
              <a:t> </a:t>
            </a:r>
            <a:r>
              <a:rPr lang="fr-FR" dirty="0" err="1"/>
              <a:t>WPs</a:t>
            </a:r>
            <a:r>
              <a:rPr lang="fr-FR" dirty="0"/>
              <a:t> and </a:t>
            </a:r>
            <a:r>
              <a:rPr lang="fr-FR" dirty="0" err="1"/>
              <a:t>between</a:t>
            </a:r>
            <a:r>
              <a:rPr lang="fr-FR" dirty="0"/>
              <a:t> </a:t>
            </a:r>
            <a:r>
              <a:rPr lang="fr-FR" dirty="0" err="1"/>
              <a:t>WPs</a:t>
            </a:r>
            <a:endParaRPr lang="fr-FR" dirty="0"/>
          </a:p>
          <a:p>
            <a:r>
              <a:rPr lang="fr-FR" dirty="0" smtClean="0"/>
              <a:t>Covid-19 </a:t>
            </a:r>
            <a:r>
              <a:rPr lang="fr-FR" dirty="0" err="1" smtClean="0"/>
              <a:t>delays</a:t>
            </a:r>
            <a:r>
              <a:rPr lang="fr-FR" dirty="0" smtClean="0"/>
              <a:t> </a:t>
            </a:r>
            <a:r>
              <a:rPr lang="fr-FR" dirty="0" err="1" smtClean="0"/>
              <a:t>concerning</a:t>
            </a:r>
            <a:r>
              <a:rPr lang="fr-FR" dirty="0" smtClean="0"/>
              <a:t> all </a:t>
            </a:r>
            <a:r>
              <a:rPr lang="fr-FR" dirty="0" err="1" smtClean="0"/>
              <a:t>WPs</a:t>
            </a:r>
            <a:endParaRPr lang="fr-FR" dirty="0" smtClean="0"/>
          </a:p>
          <a:p>
            <a:r>
              <a:rPr lang="fr-FR" dirty="0"/>
              <a:t>Interaction </a:t>
            </a:r>
            <a:r>
              <a:rPr lang="fr-FR" dirty="0" err="1"/>
              <a:t>between</a:t>
            </a:r>
            <a:r>
              <a:rPr lang="fr-FR" dirty="0"/>
              <a:t> </a:t>
            </a:r>
            <a:r>
              <a:rPr lang="fr-FR" dirty="0" err="1"/>
              <a:t>WPs</a:t>
            </a:r>
            <a:r>
              <a:rPr lang="fr-FR" dirty="0"/>
              <a:t>…</a:t>
            </a:r>
          </a:p>
          <a:p>
            <a:r>
              <a:rPr lang="fr-FR" dirty="0" smtClean="0"/>
              <a:t>Sharing </a:t>
            </a:r>
            <a:r>
              <a:rPr lang="fr-FR" dirty="0" err="1" smtClean="0"/>
              <a:t>Deliverables</a:t>
            </a:r>
            <a:r>
              <a:rPr lang="fr-FR" dirty="0" smtClean="0"/>
              <a:t> </a:t>
            </a:r>
            <a:r>
              <a:rPr lang="fr-FR" dirty="0" err="1" smtClean="0"/>
              <a:t>with</a:t>
            </a:r>
            <a:r>
              <a:rPr lang="fr-FR" dirty="0" smtClean="0"/>
              <a:t> the </a:t>
            </a:r>
            <a:r>
              <a:rPr lang="fr-FR" dirty="0" err="1" smtClean="0"/>
              <a:t>whole</a:t>
            </a:r>
            <a:r>
              <a:rPr lang="fr-FR" dirty="0" smtClean="0"/>
              <a:t> consortium (Project </a:t>
            </a:r>
            <a:r>
              <a:rPr lang="fr-FR" dirty="0" err="1" smtClean="0"/>
              <a:t>Steering</a:t>
            </a:r>
            <a:r>
              <a:rPr lang="fr-FR" dirty="0" smtClean="0"/>
              <a:t> </a:t>
            </a:r>
            <a:r>
              <a:rPr lang="fr-FR" dirty="0" err="1" smtClean="0"/>
              <a:t>Board</a:t>
            </a:r>
            <a:r>
              <a:rPr lang="fr-FR" dirty="0" smtClean="0"/>
              <a:t> </a:t>
            </a:r>
            <a:r>
              <a:rPr lang="fr-FR" dirty="0" err="1" smtClean="0"/>
              <a:t>members</a:t>
            </a:r>
            <a:r>
              <a:rPr lang="fr-FR" dirty="0" smtClean="0"/>
              <a:t>) (</a:t>
            </a:r>
            <a:r>
              <a:rPr lang="fr-FR" dirty="0" err="1" smtClean="0"/>
              <a:t>eg</a:t>
            </a:r>
            <a:r>
              <a:rPr lang="fr-FR" dirty="0" smtClean="0"/>
              <a:t>. D3.1, D3.2 – LPAM)</a:t>
            </a:r>
          </a:p>
          <a:p>
            <a:pPr marL="0" indent="0">
              <a:buNone/>
            </a:pPr>
            <a:r>
              <a:rPr lang="en-US" b="1" dirty="0" smtClean="0"/>
              <a:t>WP2</a:t>
            </a:r>
            <a:endParaRPr lang="en-US" b="1" dirty="0"/>
          </a:p>
          <a:p>
            <a:r>
              <a:rPr lang="en-US" dirty="0"/>
              <a:t>Go further on analysis of strains in </a:t>
            </a:r>
            <a:r>
              <a:rPr lang="en-US" dirty="0" smtClean="0"/>
              <a:t>WP2</a:t>
            </a:r>
            <a:endParaRPr lang="en-US" dirty="0"/>
          </a:p>
          <a:p>
            <a:r>
              <a:rPr lang="en-US" dirty="0"/>
              <a:t>Focus on farms with less than 20 cows?</a:t>
            </a:r>
          </a:p>
          <a:p>
            <a:r>
              <a:rPr lang="fr-FR" dirty="0" err="1"/>
              <a:t>Stakeholders</a:t>
            </a:r>
            <a:r>
              <a:rPr lang="fr-FR" dirty="0"/>
              <a:t>’ expectations </a:t>
            </a:r>
            <a:r>
              <a:rPr lang="fr-FR" dirty="0" err="1"/>
              <a:t>regarding</a:t>
            </a:r>
            <a:r>
              <a:rPr lang="fr-FR" dirty="0"/>
              <a:t> </a:t>
            </a:r>
            <a:r>
              <a:rPr lang="fr-FR" dirty="0" err="1"/>
              <a:t>MilkQua</a:t>
            </a:r>
            <a:r>
              <a:rPr lang="fr-FR" dirty="0"/>
              <a:t> </a:t>
            </a:r>
            <a:endParaRPr lang="fr-FR" dirty="0" smtClean="0"/>
          </a:p>
          <a:p>
            <a:r>
              <a:rPr lang="fr-FR" dirty="0" err="1" smtClean="0"/>
              <a:t>Danone’s</a:t>
            </a:r>
            <a:r>
              <a:rPr lang="fr-FR" dirty="0" smtClean="0"/>
              <a:t> </a:t>
            </a:r>
            <a:r>
              <a:rPr lang="fr-FR" dirty="0"/>
              <a:t>position in the </a:t>
            </a:r>
            <a:r>
              <a:rPr lang="fr-FR" dirty="0" err="1" smtClean="0"/>
              <a:t>project</a:t>
            </a:r>
            <a:endParaRPr lang="fr-FR" dirty="0" smtClean="0"/>
          </a:p>
          <a:p>
            <a:r>
              <a:rPr lang="fr-FR" dirty="0" err="1" smtClean="0"/>
              <a:t>Slight</a:t>
            </a:r>
            <a:r>
              <a:rPr lang="fr-FR" dirty="0" smtClean="0"/>
              <a:t> </a:t>
            </a:r>
            <a:r>
              <a:rPr lang="fr-FR" dirty="0" err="1" smtClean="0"/>
              <a:t>delay</a:t>
            </a:r>
            <a:r>
              <a:rPr lang="fr-FR" dirty="0" smtClean="0"/>
              <a:t> of 1-1.5 </a:t>
            </a:r>
            <a:r>
              <a:rPr lang="fr-FR" dirty="0" err="1" smtClean="0"/>
              <a:t>month</a:t>
            </a:r>
            <a:endParaRPr lang="en-US" dirty="0"/>
          </a:p>
          <a:p>
            <a:endParaRPr lang="fr-FR" dirty="0" smtClean="0"/>
          </a:p>
          <a:p>
            <a:endParaRPr lang="fr-FR" dirty="0"/>
          </a:p>
        </p:txBody>
      </p:sp>
    </p:spTree>
    <p:extLst>
      <p:ext uri="{BB962C8B-B14F-4D97-AF65-F5344CB8AC3E}">
        <p14:creationId xmlns:p14="http://schemas.microsoft.com/office/powerpoint/2010/main" val="3696900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4196" y="929345"/>
            <a:ext cx="11269815" cy="420558"/>
          </a:xfrm>
        </p:spPr>
        <p:txBody>
          <a:bodyPr/>
          <a:lstStyle/>
          <a:p>
            <a:r>
              <a:rPr lang="fr-FR" dirty="0" smtClean="0"/>
              <a:t>Main conclusions and </a:t>
            </a:r>
            <a:r>
              <a:rPr lang="fr-FR" dirty="0" err="1" smtClean="0"/>
              <a:t>pending</a:t>
            </a:r>
            <a:r>
              <a:rPr lang="fr-FR" dirty="0" smtClean="0"/>
              <a:t> questions?</a:t>
            </a:r>
            <a:endParaRPr lang="fr-FR" dirty="0"/>
          </a:p>
        </p:txBody>
      </p:sp>
      <p:sp>
        <p:nvSpPr>
          <p:cNvPr id="4" name="Espace réservé du texte 3"/>
          <p:cNvSpPr>
            <a:spLocks noGrp="1"/>
          </p:cNvSpPr>
          <p:nvPr>
            <p:ph type="body" sz="quarter" idx="13"/>
          </p:nvPr>
        </p:nvSpPr>
        <p:spPr/>
        <p:txBody>
          <a:bodyPr/>
          <a:lstStyle/>
          <a:p>
            <a:r>
              <a:rPr lang="en-US" dirty="0" smtClean="0"/>
              <a:t>WP1 - Project Coordination and management</a:t>
            </a:r>
            <a:endParaRPr lang="fr-FR" dirty="0"/>
          </a:p>
        </p:txBody>
      </p:sp>
      <p:sp>
        <p:nvSpPr>
          <p:cNvPr id="5" name="Sous-titre 4"/>
          <p:cNvSpPr>
            <a:spLocks noGrp="1"/>
          </p:cNvSpPr>
          <p:nvPr>
            <p:ph type="subTitle" idx="1"/>
          </p:nvPr>
        </p:nvSpPr>
        <p:spPr>
          <a:xfrm>
            <a:off x="324197" y="1352787"/>
            <a:ext cx="11269814" cy="1631343"/>
          </a:xfrm>
        </p:spPr>
        <p:txBody>
          <a:bodyPr/>
          <a:lstStyle/>
          <a:p>
            <a:pPr marL="0" indent="0">
              <a:buNone/>
            </a:pPr>
            <a:r>
              <a:rPr lang="en-US" b="1" dirty="0" smtClean="0"/>
              <a:t>WP3</a:t>
            </a:r>
          </a:p>
          <a:p>
            <a:r>
              <a:rPr lang="en-US" sz="2400" dirty="0" smtClean="0"/>
              <a:t>Feasibility of using cow macrophages?</a:t>
            </a:r>
          </a:p>
          <a:p>
            <a:r>
              <a:rPr lang="en-US" sz="2400" dirty="0" smtClean="0"/>
              <a:t>Extension of the toxicity studies on other models (rodent,…)</a:t>
            </a:r>
          </a:p>
          <a:p>
            <a:r>
              <a:rPr lang="en-US" sz="2400" dirty="0" smtClean="0"/>
              <a:t>Stability of plants and EOs samples over time -&gt; recommendation to </a:t>
            </a:r>
            <a:r>
              <a:rPr lang="en-GB" sz="2400" dirty="0" smtClean="0"/>
              <a:t>store </a:t>
            </a:r>
            <a:r>
              <a:rPr lang="en-GB" sz="2400" dirty="0"/>
              <a:t>samples -20°C</a:t>
            </a:r>
            <a:endParaRPr lang="en-US" sz="2400" dirty="0" smtClean="0"/>
          </a:p>
          <a:p>
            <a:r>
              <a:rPr lang="en-US" sz="2400" dirty="0" smtClean="0"/>
              <a:t>Doses to be used</a:t>
            </a:r>
          </a:p>
          <a:p>
            <a:pPr marL="0" indent="0">
              <a:buNone/>
            </a:pPr>
            <a:r>
              <a:rPr lang="en-US" b="1" dirty="0" smtClean="0"/>
              <a:t>WP4</a:t>
            </a:r>
            <a:endParaRPr lang="en-US" b="1" dirty="0"/>
          </a:p>
          <a:p>
            <a:r>
              <a:rPr lang="en-US" sz="2400" dirty="0" smtClean="0"/>
              <a:t>Molecules sent to Spain by LPAM: Riadh will organize rapid shipping (3 days delay)</a:t>
            </a:r>
          </a:p>
          <a:p>
            <a:r>
              <a:rPr lang="en-US" sz="2400" dirty="0" smtClean="0"/>
              <a:t>Hichem will send the regime to Sonia</a:t>
            </a:r>
          </a:p>
          <a:p>
            <a:r>
              <a:rPr lang="en-US" sz="2400" dirty="0" smtClean="0"/>
              <a:t>Lab will restart in Sept. Oct.</a:t>
            </a:r>
          </a:p>
          <a:p>
            <a:r>
              <a:rPr lang="en-US" sz="2400" dirty="0" smtClean="0"/>
              <a:t>WP4 will postpone in vitro studies</a:t>
            </a:r>
          </a:p>
          <a:p>
            <a:endParaRPr lang="en-US" dirty="0" smtClean="0"/>
          </a:p>
          <a:p>
            <a:pPr marL="0" indent="0">
              <a:buNone/>
            </a:pPr>
            <a:endParaRPr lang="en-US" b="1" dirty="0"/>
          </a:p>
          <a:p>
            <a:endParaRPr lang="en-US" dirty="0" smtClean="0"/>
          </a:p>
          <a:p>
            <a:endParaRPr lang="fr-FR" dirty="0"/>
          </a:p>
        </p:txBody>
      </p:sp>
    </p:spTree>
    <p:extLst>
      <p:ext uri="{BB962C8B-B14F-4D97-AF65-F5344CB8AC3E}">
        <p14:creationId xmlns:p14="http://schemas.microsoft.com/office/powerpoint/2010/main" val="2380053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4196" y="929345"/>
            <a:ext cx="11269815" cy="420558"/>
          </a:xfrm>
        </p:spPr>
        <p:txBody>
          <a:bodyPr/>
          <a:lstStyle/>
          <a:p>
            <a:r>
              <a:rPr lang="fr-FR" dirty="0" smtClean="0"/>
              <a:t>Main conclusions and </a:t>
            </a:r>
            <a:r>
              <a:rPr lang="fr-FR" dirty="0" err="1" smtClean="0"/>
              <a:t>pending</a:t>
            </a:r>
            <a:r>
              <a:rPr lang="fr-FR" dirty="0" smtClean="0"/>
              <a:t> questions?</a:t>
            </a:r>
            <a:endParaRPr lang="fr-FR" dirty="0"/>
          </a:p>
        </p:txBody>
      </p:sp>
      <p:sp>
        <p:nvSpPr>
          <p:cNvPr id="4" name="Espace réservé du texte 3"/>
          <p:cNvSpPr>
            <a:spLocks noGrp="1"/>
          </p:cNvSpPr>
          <p:nvPr>
            <p:ph type="body" sz="quarter" idx="13"/>
          </p:nvPr>
        </p:nvSpPr>
        <p:spPr/>
        <p:txBody>
          <a:bodyPr/>
          <a:lstStyle/>
          <a:p>
            <a:r>
              <a:rPr lang="en-US" dirty="0" smtClean="0"/>
              <a:t>WP1 - Project Coordination and management</a:t>
            </a:r>
            <a:endParaRPr lang="fr-FR" dirty="0"/>
          </a:p>
        </p:txBody>
      </p:sp>
      <p:sp>
        <p:nvSpPr>
          <p:cNvPr id="5" name="Sous-titre 4"/>
          <p:cNvSpPr>
            <a:spLocks noGrp="1"/>
          </p:cNvSpPr>
          <p:nvPr>
            <p:ph type="subTitle" idx="1"/>
          </p:nvPr>
        </p:nvSpPr>
        <p:spPr>
          <a:xfrm>
            <a:off x="324197" y="1352787"/>
            <a:ext cx="11269814" cy="1631343"/>
          </a:xfrm>
        </p:spPr>
        <p:txBody>
          <a:bodyPr/>
          <a:lstStyle/>
          <a:p>
            <a:pPr marL="0" indent="0">
              <a:buNone/>
            </a:pPr>
            <a:r>
              <a:rPr lang="en-US" b="1" dirty="0" smtClean="0"/>
              <a:t>WP5</a:t>
            </a:r>
            <a:endParaRPr lang="en-US" b="1" dirty="0" smtClean="0"/>
          </a:p>
          <a:p>
            <a:r>
              <a:rPr lang="fr-FR" dirty="0" err="1" smtClean="0"/>
              <a:t>Linking</a:t>
            </a:r>
            <a:r>
              <a:rPr lang="fr-FR" dirty="0" smtClean="0"/>
              <a:t> </a:t>
            </a:r>
            <a:r>
              <a:rPr lang="fr-FR" dirty="0" err="1" smtClean="0"/>
              <a:t>with</a:t>
            </a:r>
            <a:r>
              <a:rPr lang="fr-FR" dirty="0" smtClean="0"/>
              <a:t> </a:t>
            </a:r>
            <a:r>
              <a:rPr lang="fr-FR" dirty="0" err="1" smtClean="0"/>
              <a:t>another</a:t>
            </a:r>
            <a:r>
              <a:rPr lang="fr-FR" dirty="0" smtClean="0"/>
              <a:t> PRIMA </a:t>
            </a:r>
            <a:r>
              <a:rPr lang="fr-FR" dirty="0" err="1" smtClean="0"/>
              <a:t>project</a:t>
            </a:r>
            <a:r>
              <a:rPr lang="fr-FR" dirty="0" smtClean="0"/>
              <a:t> </a:t>
            </a:r>
            <a:r>
              <a:rPr lang="fr-FR" dirty="0" err="1" smtClean="0"/>
              <a:t>dealing</a:t>
            </a:r>
            <a:r>
              <a:rPr lang="fr-FR" dirty="0" smtClean="0"/>
              <a:t> </a:t>
            </a:r>
            <a:r>
              <a:rPr lang="fr-FR" dirty="0" err="1" smtClean="0"/>
              <a:t>with</a:t>
            </a:r>
            <a:r>
              <a:rPr lang="fr-FR" dirty="0" smtClean="0"/>
              <a:t> OMICS</a:t>
            </a:r>
          </a:p>
          <a:p>
            <a:r>
              <a:rPr lang="fr-FR" dirty="0" err="1" smtClean="0"/>
              <a:t>Needs</a:t>
            </a:r>
            <a:r>
              <a:rPr lang="fr-FR" dirty="0" smtClean="0"/>
              <a:t> </a:t>
            </a:r>
            <a:r>
              <a:rPr lang="fr-FR" dirty="0" err="1" smtClean="0"/>
              <a:t>many</a:t>
            </a:r>
            <a:r>
              <a:rPr lang="fr-FR" dirty="0" smtClean="0"/>
              <a:t> </a:t>
            </a:r>
            <a:r>
              <a:rPr lang="fr-FR" dirty="0" err="1" smtClean="0"/>
              <a:t>scientific</a:t>
            </a:r>
            <a:r>
              <a:rPr lang="fr-FR" dirty="0" smtClean="0"/>
              <a:t> </a:t>
            </a:r>
            <a:r>
              <a:rPr lang="fr-FR" dirty="0" err="1" smtClean="0"/>
              <a:t>sharings</a:t>
            </a:r>
            <a:r>
              <a:rPr lang="fr-FR" dirty="0" smtClean="0"/>
              <a:t> </a:t>
            </a:r>
            <a:r>
              <a:rPr lang="fr-FR" dirty="0" err="1" smtClean="0"/>
              <a:t>with</a:t>
            </a:r>
            <a:r>
              <a:rPr lang="fr-FR" dirty="0" smtClean="0"/>
              <a:t> </a:t>
            </a:r>
            <a:r>
              <a:rPr lang="fr-FR" dirty="0" err="1" smtClean="0"/>
              <a:t>partners</a:t>
            </a:r>
            <a:endParaRPr lang="en-US" dirty="0" smtClean="0"/>
          </a:p>
          <a:p>
            <a:pPr marL="0" indent="0">
              <a:buNone/>
            </a:pPr>
            <a:r>
              <a:rPr lang="en-US" b="1" dirty="0" smtClean="0"/>
              <a:t>WP6</a:t>
            </a:r>
          </a:p>
          <a:p>
            <a:r>
              <a:rPr lang="fr-FR" dirty="0" err="1" smtClean="0"/>
              <a:t>Need</a:t>
            </a:r>
            <a:r>
              <a:rPr lang="fr-FR" dirty="0" smtClean="0"/>
              <a:t> </a:t>
            </a:r>
            <a:r>
              <a:rPr lang="fr-FR" dirty="0" err="1" smtClean="0"/>
              <a:t>much</a:t>
            </a:r>
            <a:r>
              <a:rPr lang="fr-FR" dirty="0" smtClean="0"/>
              <a:t> more communication </a:t>
            </a:r>
            <a:r>
              <a:rPr lang="fr-FR" dirty="0" err="1" smtClean="0"/>
              <a:t>between</a:t>
            </a:r>
            <a:r>
              <a:rPr lang="fr-FR" dirty="0" smtClean="0"/>
              <a:t> </a:t>
            </a:r>
            <a:r>
              <a:rPr lang="fr-FR" dirty="0" err="1" smtClean="0"/>
              <a:t>partners</a:t>
            </a:r>
            <a:r>
              <a:rPr lang="fr-FR" dirty="0" smtClean="0"/>
              <a:t> / consumer </a:t>
            </a:r>
            <a:r>
              <a:rPr lang="fr-FR" dirty="0" err="1" smtClean="0"/>
              <a:t>studies</a:t>
            </a:r>
            <a:endParaRPr lang="fr-FR" dirty="0" smtClean="0"/>
          </a:p>
          <a:p>
            <a:r>
              <a:rPr lang="en-US" dirty="0" smtClean="0"/>
              <a:t>Analysis of essential oils (cooperation with David)</a:t>
            </a:r>
          </a:p>
          <a:p>
            <a:r>
              <a:rPr lang="en-US" dirty="0" smtClean="0"/>
              <a:t>Interact with Sergine (INRAE)</a:t>
            </a:r>
            <a:endParaRPr lang="en-US" dirty="0"/>
          </a:p>
          <a:p>
            <a:pPr marL="0" indent="0">
              <a:buNone/>
            </a:pPr>
            <a:r>
              <a:rPr lang="en-US" b="1" dirty="0"/>
              <a:t>WP7</a:t>
            </a:r>
          </a:p>
          <a:p>
            <a:r>
              <a:rPr lang="en-US" dirty="0" smtClean="0"/>
              <a:t>Studies in Tunisia and France… need to share methodologies</a:t>
            </a:r>
            <a:endParaRPr lang="en-US" dirty="0"/>
          </a:p>
          <a:p>
            <a:endParaRPr lang="en-US" dirty="0" smtClean="0"/>
          </a:p>
          <a:p>
            <a:pPr marL="0" indent="0">
              <a:buNone/>
            </a:pPr>
            <a:endParaRPr lang="en-US" b="1" dirty="0"/>
          </a:p>
          <a:p>
            <a:pPr marL="0" indent="0">
              <a:buNone/>
            </a:pPr>
            <a:endParaRPr lang="en-US" dirty="0" smtClean="0"/>
          </a:p>
        </p:txBody>
      </p:sp>
    </p:spTree>
    <p:extLst>
      <p:ext uri="{BB962C8B-B14F-4D97-AF65-F5344CB8AC3E}">
        <p14:creationId xmlns:p14="http://schemas.microsoft.com/office/powerpoint/2010/main" val="2862182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4196" y="929345"/>
            <a:ext cx="11269815" cy="420558"/>
          </a:xfrm>
        </p:spPr>
        <p:txBody>
          <a:bodyPr/>
          <a:lstStyle/>
          <a:p>
            <a:r>
              <a:rPr lang="fr-FR" dirty="0" smtClean="0"/>
              <a:t>Main conclusions and </a:t>
            </a:r>
            <a:r>
              <a:rPr lang="fr-FR" dirty="0" err="1" smtClean="0"/>
              <a:t>pending</a:t>
            </a:r>
            <a:r>
              <a:rPr lang="fr-FR" dirty="0" smtClean="0"/>
              <a:t> questions?</a:t>
            </a:r>
            <a:endParaRPr lang="fr-FR" dirty="0"/>
          </a:p>
        </p:txBody>
      </p:sp>
      <p:sp>
        <p:nvSpPr>
          <p:cNvPr id="4" name="Espace réservé du texte 3"/>
          <p:cNvSpPr>
            <a:spLocks noGrp="1"/>
          </p:cNvSpPr>
          <p:nvPr>
            <p:ph type="body" sz="quarter" idx="13"/>
          </p:nvPr>
        </p:nvSpPr>
        <p:spPr/>
        <p:txBody>
          <a:bodyPr/>
          <a:lstStyle/>
          <a:p>
            <a:r>
              <a:rPr lang="en-US" dirty="0" smtClean="0"/>
              <a:t>WP1 - Project Coordination and management</a:t>
            </a:r>
            <a:endParaRPr lang="fr-FR" dirty="0"/>
          </a:p>
        </p:txBody>
      </p:sp>
      <p:sp>
        <p:nvSpPr>
          <p:cNvPr id="5" name="Sous-titre 4"/>
          <p:cNvSpPr>
            <a:spLocks noGrp="1"/>
          </p:cNvSpPr>
          <p:nvPr>
            <p:ph type="subTitle" idx="1"/>
          </p:nvPr>
        </p:nvSpPr>
        <p:spPr>
          <a:xfrm>
            <a:off x="324197" y="1352787"/>
            <a:ext cx="11269814" cy="1631343"/>
          </a:xfrm>
        </p:spPr>
        <p:txBody>
          <a:bodyPr/>
          <a:lstStyle/>
          <a:p>
            <a:pPr marL="0" indent="0">
              <a:buNone/>
            </a:pPr>
            <a:r>
              <a:rPr lang="en-US" b="1" dirty="0" smtClean="0"/>
              <a:t>WP8</a:t>
            </a:r>
            <a:endParaRPr lang="en-US" b="1" dirty="0"/>
          </a:p>
          <a:p>
            <a:r>
              <a:rPr lang="en-US" dirty="0" smtClean="0"/>
              <a:t>Need discussions during the Project Executive Committee about dissemination of deliverables and exploitation of results -&gt; publishing deliverables on the website</a:t>
            </a:r>
          </a:p>
          <a:p>
            <a:r>
              <a:rPr lang="en-US" dirty="0" smtClean="0"/>
              <a:t>Partners will publish articles about </a:t>
            </a:r>
            <a:r>
              <a:rPr lang="en-US" dirty="0" err="1" smtClean="0"/>
              <a:t>MilkQua</a:t>
            </a:r>
            <a:r>
              <a:rPr lang="en-US" dirty="0" smtClean="0"/>
              <a:t> on their institution’s website</a:t>
            </a:r>
          </a:p>
          <a:p>
            <a:r>
              <a:rPr lang="en-US" dirty="0" smtClean="0"/>
              <a:t>Partners will </a:t>
            </a:r>
            <a:r>
              <a:rPr lang="en-US" dirty="0" err="1" smtClean="0"/>
              <a:t>retwit</a:t>
            </a:r>
            <a:r>
              <a:rPr lang="en-US" dirty="0" smtClean="0"/>
              <a:t> messages from </a:t>
            </a:r>
            <a:r>
              <a:rPr lang="en-US" dirty="0" err="1" smtClean="0"/>
              <a:t>MIlkQua</a:t>
            </a:r>
            <a:r>
              <a:rPr lang="en-US" dirty="0" smtClean="0"/>
              <a:t> Twitter and LinkedIn accounts</a:t>
            </a:r>
          </a:p>
          <a:p>
            <a:r>
              <a:rPr lang="en-US" dirty="0" err="1" smtClean="0"/>
              <a:t>Idele</a:t>
            </a:r>
            <a:r>
              <a:rPr lang="en-US" dirty="0" smtClean="0"/>
              <a:t>, OEP, LPAM will translate flyers in French, Arabic</a:t>
            </a:r>
          </a:p>
          <a:p>
            <a:r>
              <a:rPr lang="en-US" dirty="0" smtClean="0"/>
              <a:t>Ideas of events/meetings, opportunities for communication activities</a:t>
            </a:r>
          </a:p>
          <a:p>
            <a:r>
              <a:rPr lang="fr-FR" dirty="0" err="1" smtClean="0"/>
              <a:t>Partners</a:t>
            </a:r>
            <a:r>
              <a:rPr lang="fr-FR" dirty="0" smtClean="0"/>
              <a:t> </a:t>
            </a:r>
            <a:r>
              <a:rPr lang="fr-FR" dirty="0" err="1" smtClean="0"/>
              <a:t>will</a:t>
            </a:r>
            <a:r>
              <a:rPr lang="fr-FR" dirty="0" smtClean="0"/>
              <a:t> help </a:t>
            </a:r>
            <a:r>
              <a:rPr lang="fr-FR" b="1" dirty="0" err="1" smtClean="0"/>
              <a:t>create</a:t>
            </a:r>
            <a:r>
              <a:rPr lang="fr-FR" b="1" dirty="0" smtClean="0"/>
              <a:t> </a:t>
            </a:r>
            <a:r>
              <a:rPr lang="fr-FR" b="1" dirty="0"/>
              <a:t>articles </a:t>
            </a:r>
            <a:r>
              <a:rPr lang="fr-FR" dirty="0"/>
              <a:t>and </a:t>
            </a:r>
            <a:r>
              <a:rPr lang="fr-FR" dirty="0" err="1"/>
              <a:t>disseminate</a:t>
            </a:r>
            <a:r>
              <a:rPr lang="fr-FR" dirty="0"/>
              <a:t> the Newsletter, </a:t>
            </a:r>
            <a:r>
              <a:rPr lang="fr-FR" dirty="0" err="1"/>
              <a:t>website</a:t>
            </a:r>
            <a:r>
              <a:rPr lang="fr-FR" dirty="0"/>
              <a:t>, social media</a:t>
            </a:r>
          </a:p>
          <a:p>
            <a:endParaRPr lang="en-US" dirty="0" smtClean="0"/>
          </a:p>
          <a:p>
            <a:endParaRPr lang="en-US" dirty="0" smtClean="0"/>
          </a:p>
          <a:p>
            <a:pPr marL="0" indent="0">
              <a:buNone/>
            </a:pPr>
            <a:endParaRPr lang="en-US" b="1" dirty="0"/>
          </a:p>
          <a:p>
            <a:endParaRPr lang="en-US" dirty="0" smtClean="0"/>
          </a:p>
          <a:p>
            <a:endParaRPr lang="fr-FR" dirty="0"/>
          </a:p>
        </p:txBody>
      </p:sp>
    </p:spTree>
    <p:extLst>
      <p:ext uri="{BB962C8B-B14F-4D97-AF65-F5344CB8AC3E}">
        <p14:creationId xmlns:p14="http://schemas.microsoft.com/office/powerpoint/2010/main" val="5047535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err="1" smtClean="0"/>
              <a:t>Pending</a:t>
            </a:r>
            <a:r>
              <a:rPr lang="fr-FR" dirty="0" smtClean="0"/>
              <a:t> Questions</a:t>
            </a:r>
            <a:endParaRPr lang="fr-FR" dirty="0"/>
          </a:p>
        </p:txBody>
      </p:sp>
      <p:sp>
        <p:nvSpPr>
          <p:cNvPr id="4" name="Espace réservé du texte 3"/>
          <p:cNvSpPr>
            <a:spLocks noGrp="1"/>
          </p:cNvSpPr>
          <p:nvPr>
            <p:ph type="body" sz="quarter" idx="13"/>
          </p:nvPr>
        </p:nvSpPr>
        <p:spPr/>
        <p:txBody>
          <a:bodyPr/>
          <a:lstStyle/>
          <a:p>
            <a:r>
              <a:rPr lang="en-US" dirty="0" smtClean="0"/>
              <a:t>WP1 - Project Coordination and management</a:t>
            </a:r>
            <a:endParaRPr lang="fr-FR" dirty="0"/>
          </a:p>
        </p:txBody>
      </p:sp>
      <p:sp>
        <p:nvSpPr>
          <p:cNvPr id="5" name="Sous-titre 4"/>
          <p:cNvSpPr>
            <a:spLocks noGrp="1"/>
          </p:cNvSpPr>
          <p:nvPr>
            <p:ph type="subTitle" idx="1"/>
          </p:nvPr>
        </p:nvSpPr>
        <p:spPr>
          <a:xfrm>
            <a:off x="324195" y="1706786"/>
            <a:ext cx="11269814" cy="1631343"/>
          </a:xfrm>
        </p:spPr>
        <p:txBody>
          <a:bodyPr/>
          <a:lstStyle/>
          <a:p>
            <a:endParaRPr lang="fr-FR" dirty="0"/>
          </a:p>
        </p:txBody>
      </p:sp>
    </p:spTree>
    <p:extLst>
      <p:ext uri="{BB962C8B-B14F-4D97-AF65-F5344CB8AC3E}">
        <p14:creationId xmlns:p14="http://schemas.microsoft.com/office/powerpoint/2010/main" val="25581386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95320" y="1037828"/>
            <a:ext cx="7886154" cy="420558"/>
          </a:xfrm>
        </p:spPr>
        <p:txBody>
          <a:bodyPr/>
          <a:lstStyle/>
          <a:p>
            <a:r>
              <a:rPr lang="fr-FR" dirty="0" err="1" smtClean="0"/>
              <a:t>Deliverables</a:t>
            </a:r>
            <a:r>
              <a:rPr lang="fr-FR" dirty="0" smtClean="0"/>
              <a:t> </a:t>
            </a:r>
            <a:r>
              <a:rPr lang="fr-FR" dirty="0" err="1" smtClean="0"/>
              <a:t>status</a:t>
            </a:r>
            <a:r>
              <a:rPr lang="fr-FR" dirty="0"/>
              <a:t/>
            </a:r>
            <a:br>
              <a:rPr lang="fr-FR" dirty="0"/>
            </a:br>
            <a:r>
              <a:rPr lang="fr-FR" sz="2400" dirty="0" err="1" smtClean="0">
                <a:solidFill>
                  <a:schemeClr val="tx1"/>
                </a:solidFill>
              </a:rPr>
              <a:t>Year</a:t>
            </a:r>
            <a:r>
              <a:rPr lang="fr-FR" sz="2400" dirty="0" smtClean="0">
                <a:solidFill>
                  <a:schemeClr val="tx1"/>
                </a:solidFill>
              </a:rPr>
              <a:t> 1 and 2</a:t>
            </a:r>
            <a:endParaRPr lang="fr-FR" sz="2400" dirty="0">
              <a:solidFill>
                <a:schemeClr val="tx1"/>
              </a:solidFill>
            </a:endParaRPr>
          </a:p>
        </p:txBody>
      </p:sp>
      <p:sp>
        <p:nvSpPr>
          <p:cNvPr id="4" name="Espace réservé du texte 3"/>
          <p:cNvSpPr>
            <a:spLocks noGrp="1"/>
          </p:cNvSpPr>
          <p:nvPr>
            <p:ph type="body" sz="quarter" idx="13"/>
          </p:nvPr>
        </p:nvSpPr>
        <p:spPr/>
        <p:txBody>
          <a:bodyPr/>
          <a:lstStyle/>
          <a:p>
            <a:r>
              <a:rPr lang="en-US" dirty="0" smtClean="0"/>
              <a:t>WP1 - Project Coordination and management</a:t>
            </a:r>
            <a:endParaRPr lang="fr-FR" dirty="0"/>
          </a:p>
        </p:txBody>
      </p:sp>
      <p:pic>
        <p:nvPicPr>
          <p:cNvPr id="3" name="Image 2"/>
          <p:cNvPicPr>
            <a:picLocks noChangeAspect="1"/>
          </p:cNvPicPr>
          <p:nvPr/>
        </p:nvPicPr>
        <p:blipFill rotWithShape="1">
          <a:blip r:embed="rId2"/>
          <a:srcRect l="9475" t="11368" r="16079" b="29965"/>
          <a:stretch/>
        </p:blipFill>
        <p:spPr>
          <a:xfrm>
            <a:off x="0" y="1850782"/>
            <a:ext cx="11296186" cy="5007217"/>
          </a:xfrm>
          <a:prstGeom prst="rect">
            <a:avLst/>
          </a:prstGeom>
        </p:spPr>
      </p:pic>
      <p:pic>
        <p:nvPicPr>
          <p:cNvPr id="7" name="Image 6"/>
          <p:cNvPicPr>
            <a:picLocks noChangeAspect="1"/>
          </p:cNvPicPr>
          <p:nvPr/>
        </p:nvPicPr>
        <p:blipFill rotWithShape="1">
          <a:blip r:embed="rId3"/>
          <a:srcRect l="9632" t="59509" r="63526" b="22386"/>
          <a:stretch/>
        </p:blipFill>
        <p:spPr>
          <a:xfrm>
            <a:off x="9144000" y="723552"/>
            <a:ext cx="3048000" cy="1127231"/>
          </a:xfrm>
          <a:prstGeom prst="rect">
            <a:avLst/>
          </a:prstGeom>
        </p:spPr>
      </p:pic>
    </p:spTree>
    <p:extLst>
      <p:ext uri="{BB962C8B-B14F-4D97-AF65-F5344CB8AC3E}">
        <p14:creationId xmlns:p14="http://schemas.microsoft.com/office/powerpoint/2010/main" val="36013120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95320" y="1037828"/>
            <a:ext cx="7886154" cy="420558"/>
          </a:xfrm>
        </p:spPr>
        <p:txBody>
          <a:bodyPr/>
          <a:lstStyle/>
          <a:p>
            <a:r>
              <a:rPr lang="fr-FR" dirty="0" err="1" smtClean="0"/>
              <a:t>Deliverables</a:t>
            </a:r>
            <a:r>
              <a:rPr lang="fr-FR" dirty="0" smtClean="0"/>
              <a:t> </a:t>
            </a:r>
            <a:r>
              <a:rPr lang="fr-FR" dirty="0" err="1" smtClean="0"/>
              <a:t>status</a:t>
            </a:r>
            <a:r>
              <a:rPr lang="fr-FR" dirty="0"/>
              <a:t/>
            </a:r>
            <a:br>
              <a:rPr lang="fr-FR" dirty="0"/>
            </a:br>
            <a:r>
              <a:rPr lang="fr-FR" sz="2400" dirty="0" err="1" smtClean="0">
                <a:solidFill>
                  <a:schemeClr val="tx1"/>
                </a:solidFill>
              </a:rPr>
              <a:t>Year</a:t>
            </a:r>
            <a:r>
              <a:rPr lang="fr-FR" sz="2400" dirty="0" smtClean="0">
                <a:solidFill>
                  <a:schemeClr val="tx1"/>
                </a:solidFill>
              </a:rPr>
              <a:t> 1 and 2</a:t>
            </a:r>
            <a:endParaRPr lang="fr-FR" sz="2400" dirty="0">
              <a:solidFill>
                <a:schemeClr val="tx1"/>
              </a:solidFill>
            </a:endParaRPr>
          </a:p>
        </p:txBody>
      </p:sp>
      <p:sp>
        <p:nvSpPr>
          <p:cNvPr id="4" name="Espace réservé du texte 3"/>
          <p:cNvSpPr>
            <a:spLocks noGrp="1"/>
          </p:cNvSpPr>
          <p:nvPr>
            <p:ph type="body" sz="quarter" idx="13"/>
          </p:nvPr>
        </p:nvSpPr>
        <p:spPr/>
        <p:txBody>
          <a:bodyPr/>
          <a:lstStyle/>
          <a:p>
            <a:r>
              <a:rPr lang="en-US" dirty="0" smtClean="0"/>
              <a:t>WP1 - Project Coordination and management</a:t>
            </a:r>
            <a:endParaRPr lang="fr-FR" dirty="0"/>
          </a:p>
        </p:txBody>
      </p:sp>
      <p:pic>
        <p:nvPicPr>
          <p:cNvPr id="7" name="Image 6"/>
          <p:cNvPicPr>
            <a:picLocks noChangeAspect="1"/>
          </p:cNvPicPr>
          <p:nvPr/>
        </p:nvPicPr>
        <p:blipFill rotWithShape="1">
          <a:blip r:embed="rId2"/>
          <a:srcRect l="9632" t="59509" r="63526" b="22386"/>
          <a:stretch/>
        </p:blipFill>
        <p:spPr>
          <a:xfrm>
            <a:off x="9144000" y="723552"/>
            <a:ext cx="3048000" cy="1127231"/>
          </a:xfrm>
          <a:prstGeom prst="rect">
            <a:avLst/>
          </a:prstGeom>
        </p:spPr>
      </p:pic>
      <p:pic>
        <p:nvPicPr>
          <p:cNvPr id="5" name="Image 4"/>
          <p:cNvPicPr>
            <a:picLocks noChangeAspect="1"/>
          </p:cNvPicPr>
          <p:nvPr/>
        </p:nvPicPr>
        <p:blipFill rotWithShape="1">
          <a:blip r:embed="rId3"/>
          <a:srcRect l="9631" t="19368" r="15762" b="22807"/>
          <a:stretch/>
        </p:blipFill>
        <p:spPr>
          <a:xfrm>
            <a:off x="55053" y="1850782"/>
            <a:ext cx="11512983" cy="5019418"/>
          </a:xfrm>
          <a:prstGeom prst="rect">
            <a:avLst/>
          </a:prstGeom>
        </p:spPr>
      </p:pic>
    </p:spTree>
    <p:extLst>
      <p:ext uri="{BB962C8B-B14F-4D97-AF65-F5344CB8AC3E}">
        <p14:creationId xmlns:p14="http://schemas.microsoft.com/office/powerpoint/2010/main" val="3900254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err="1" smtClean="0"/>
              <a:t>Next</a:t>
            </a:r>
            <a:r>
              <a:rPr lang="fr-FR" dirty="0" smtClean="0"/>
              <a:t> </a:t>
            </a:r>
            <a:r>
              <a:rPr lang="fr-FR" dirty="0" err="1" smtClean="0"/>
              <a:t>steps</a:t>
            </a:r>
            <a:endParaRPr lang="fr-FR" dirty="0"/>
          </a:p>
        </p:txBody>
      </p:sp>
      <p:sp>
        <p:nvSpPr>
          <p:cNvPr id="3" name="Sous-titre 2"/>
          <p:cNvSpPr>
            <a:spLocks noGrp="1"/>
          </p:cNvSpPr>
          <p:nvPr>
            <p:ph type="subTitle" idx="1"/>
          </p:nvPr>
        </p:nvSpPr>
        <p:spPr>
          <a:xfrm>
            <a:off x="324195" y="1676190"/>
            <a:ext cx="11269814" cy="1631343"/>
          </a:xfrm>
        </p:spPr>
        <p:txBody>
          <a:bodyPr/>
          <a:lstStyle/>
          <a:p>
            <a:pPr>
              <a:lnSpc>
                <a:spcPct val="100000"/>
              </a:lnSpc>
              <a:spcBef>
                <a:spcPts val="600"/>
              </a:spcBef>
            </a:pPr>
            <a:r>
              <a:rPr lang="en-US" dirty="0" smtClean="0"/>
              <a:t>Next </a:t>
            </a:r>
            <a:r>
              <a:rPr lang="en-US" dirty="0" err="1" smtClean="0"/>
              <a:t>MilkQua</a:t>
            </a:r>
            <a:r>
              <a:rPr lang="en-US" dirty="0" smtClean="0"/>
              <a:t> Steering Board in Tunisia?</a:t>
            </a:r>
          </a:p>
          <a:p>
            <a:pPr>
              <a:lnSpc>
                <a:spcPct val="100000"/>
              </a:lnSpc>
              <a:spcBef>
                <a:spcPts val="600"/>
              </a:spcBef>
            </a:pPr>
            <a:endParaRPr lang="en-US" dirty="0"/>
          </a:p>
          <a:p>
            <a:pPr marL="0" indent="0">
              <a:buNone/>
            </a:pPr>
            <a:r>
              <a:rPr lang="en-US" dirty="0"/>
              <a:t>	</a:t>
            </a:r>
          </a:p>
          <a:p>
            <a:endParaRPr lang="fr-FR" dirty="0"/>
          </a:p>
        </p:txBody>
      </p:sp>
      <p:sp>
        <p:nvSpPr>
          <p:cNvPr id="4" name="Espace réservé du texte 3"/>
          <p:cNvSpPr>
            <a:spLocks noGrp="1"/>
          </p:cNvSpPr>
          <p:nvPr>
            <p:ph type="body" sz="quarter" idx="13"/>
          </p:nvPr>
        </p:nvSpPr>
        <p:spPr/>
        <p:txBody>
          <a:bodyPr/>
          <a:lstStyle/>
          <a:p>
            <a:r>
              <a:rPr lang="en-US" dirty="0" smtClean="0"/>
              <a:t>WP1 </a:t>
            </a:r>
            <a:r>
              <a:rPr lang="en-US" dirty="0"/>
              <a:t>- Project Coordination and management</a:t>
            </a:r>
            <a:endParaRPr lang="fr-FR" dirty="0"/>
          </a:p>
        </p:txBody>
      </p:sp>
    </p:spTree>
    <p:extLst>
      <p:ext uri="{BB962C8B-B14F-4D97-AF65-F5344CB8AC3E}">
        <p14:creationId xmlns:p14="http://schemas.microsoft.com/office/powerpoint/2010/main" val="1384801780"/>
      </p:ext>
    </p:extLst>
  </p:cSld>
  <p:clrMapOvr>
    <a:masterClrMapping/>
  </p:clrMapOvr>
  <p:timing>
    <p:tnLst>
      <p:par>
        <p:cTn id="1" dur="indefinite" restart="never" nodeType="tmRoot"/>
      </p:par>
    </p:tnLst>
  </p:timing>
</p:sld>
</file>

<file path=ppt/theme/theme1.xml><?xml version="1.0" encoding="utf-8"?>
<a:theme xmlns:a="http://schemas.openxmlformats.org/drawingml/2006/main" name="3_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56164926F3CA47A0CDDC367B6A4835" ma:contentTypeVersion="0" ma:contentTypeDescription="Crée un document." ma:contentTypeScope="" ma:versionID="6e00e427b3b01cbe2630282f1f9cab64">
  <xsd:schema xmlns:xsd="http://www.w3.org/2001/XMLSchema" xmlns:xs="http://www.w3.org/2001/XMLSchema" xmlns:p="http://schemas.microsoft.com/office/2006/metadata/properties" xmlns:ns2="c548bc0e-6bc8-495a-98b6-29be45836de1" targetNamespace="http://schemas.microsoft.com/office/2006/metadata/properties" ma:root="true" ma:fieldsID="f8c64ba8a8b7263499587af315a91308" ns2:_="">
    <xsd:import namespace="c548bc0e-6bc8-495a-98b6-29be45836de1"/>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48bc0e-6bc8-495a-98b6-29be45836de1"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Conserver l’ID" ma:description="Conserver l’ID lors de l’ajout."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c548bc0e-6bc8-495a-98b6-29be45836de1">IEPROJETS-1420575277-189</_dlc_DocId>
    <_dlc_DocIdUrl xmlns="c548bc0e-6bc8-495a-98b6-29be45836de1">
      <Url>https://projets.idele.fr/milkqua/_layouts/15/DocIdRedir.aspx?ID=IEPROJETS-1420575277-189</Url>
      <Description>IEPROJETS-1420575277-189</Description>
    </_dlc_DocIdUrl>
  </documentManagement>
</p:properties>
</file>

<file path=customXml/itemProps1.xml><?xml version="1.0" encoding="utf-8"?>
<ds:datastoreItem xmlns:ds="http://schemas.openxmlformats.org/officeDocument/2006/customXml" ds:itemID="{B280E2A8-B5DE-413B-8218-0617BD9BF5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548bc0e-6bc8-495a-98b6-29be45836d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92AD07-DB88-41AB-8A1F-8CB5A25A7A50}">
  <ds:schemaRefs>
    <ds:schemaRef ds:uri="http://schemas.microsoft.com/sharepoint/events"/>
  </ds:schemaRefs>
</ds:datastoreItem>
</file>

<file path=customXml/itemProps3.xml><?xml version="1.0" encoding="utf-8"?>
<ds:datastoreItem xmlns:ds="http://schemas.openxmlformats.org/officeDocument/2006/customXml" ds:itemID="{45C6444E-BC95-4D9A-9F2B-9F8FC090837B}">
  <ds:schemaRefs>
    <ds:schemaRef ds:uri="http://schemas.microsoft.com/sharepoint/v3/contenttype/forms"/>
  </ds:schemaRefs>
</ds:datastoreItem>
</file>

<file path=customXml/itemProps4.xml><?xml version="1.0" encoding="utf-8"?>
<ds:datastoreItem xmlns:ds="http://schemas.openxmlformats.org/officeDocument/2006/customXml" ds:itemID="{AF0457CF-499C-4ABC-877B-60546D01A586}">
  <ds:schemaRefs>
    <ds:schemaRef ds:uri="http://purl.org/dc/terms/"/>
    <ds:schemaRef ds:uri="http://schemas.microsoft.com/office/2006/metadata/properties"/>
    <ds:schemaRef ds:uri="http://purl.org/dc/elements/1.1/"/>
    <ds:schemaRef ds:uri="http://schemas.openxmlformats.org/package/2006/metadata/core-properties"/>
    <ds:schemaRef ds:uri="http://www.w3.org/XML/1998/namespace"/>
    <ds:schemaRef ds:uri="http://purl.org/dc/dcmitype/"/>
    <ds:schemaRef ds:uri="http://schemas.microsoft.com/office/infopath/2007/PartnerControls"/>
    <ds:schemaRef ds:uri="http://schemas.microsoft.com/office/2006/documentManagement/types"/>
    <ds:schemaRef ds:uri="c548bc0e-6bc8-495a-98b6-29be45836de1"/>
  </ds:schemaRefs>
</ds:datastoreItem>
</file>

<file path=docProps/app.xml><?xml version="1.0" encoding="utf-8"?>
<Properties xmlns="http://schemas.openxmlformats.org/officeDocument/2006/extended-properties" xmlns:vt="http://schemas.openxmlformats.org/officeDocument/2006/docPropsVTypes">
  <TotalTime>19890</TotalTime>
  <Words>712</Words>
  <Application>Microsoft Office PowerPoint</Application>
  <PresentationFormat>Grand écran</PresentationFormat>
  <Paragraphs>120</Paragraphs>
  <Slides>13</Slides>
  <Notes>1</Notes>
  <HiddenSlides>0</HiddenSlides>
  <MMClips>0</MMClips>
  <ScaleCrop>false</ScaleCrop>
  <HeadingPairs>
    <vt:vector size="6" baseType="variant">
      <vt:variant>
        <vt:lpstr>Polices utilisées</vt:lpstr>
      </vt:variant>
      <vt:variant>
        <vt:i4>5</vt:i4>
      </vt:variant>
      <vt:variant>
        <vt:lpstr>Thème</vt:lpstr>
      </vt:variant>
      <vt:variant>
        <vt:i4>3</vt:i4>
      </vt:variant>
      <vt:variant>
        <vt:lpstr>Titres des diapositives</vt:lpstr>
      </vt:variant>
      <vt:variant>
        <vt:i4>13</vt:i4>
      </vt:variant>
    </vt:vector>
  </HeadingPairs>
  <TitlesOfParts>
    <vt:vector size="21" baseType="lpstr">
      <vt:lpstr>Arial</vt:lpstr>
      <vt:lpstr>Calibri</vt:lpstr>
      <vt:lpstr>Open Sans</vt:lpstr>
      <vt:lpstr>Tahoma</vt:lpstr>
      <vt:lpstr>TanseekModernProArabic-Book</vt:lpstr>
      <vt:lpstr>3_Conception personnalisée</vt:lpstr>
      <vt:lpstr>Conception personnalisée</vt:lpstr>
      <vt:lpstr>4_Conception personnalisée</vt:lpstr>
      <vt:lpstr>Steering Board meeting June 3rd-4th 2020 Conclusions</vt:lpstr>
      <vt:lpstr>Main conclusions and pending questions?</vt:lpstr>
      <vt:lpstr>Main conclusions and pending questions?</vt:lpstr>
      <vt:lpstr>Main conclusions and pending questions?</vt:lpstr>
      <vt:lpstr>Main conclusions and pending questions?</vt:lpstr>
      <vt:lpstr>Pending Questions</vt:lpstr>
      <vt:lpstr>Deliverables status Year 1 and 2</vt:lpstr>
      <vt:lpstr>Deliverables status Year 1 and 2</vt:lpstr>
      <vt:lpstr>Next steps</vt:lpstr>
      <vt:lpstr>Next steps</vt:lpstr>
      <vt:lpstr>Next steps</vt:lpstr>
      <vt:lpstr>                       </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Rémy M'GADMI</dc:creator>
  <cp:lastModifiedBy>Macherez Florence</cp:lastModifiedBy>
  <cp:revision>91</cp:revision>
  <dcterms:created xsi:type="dcterms:W3CDTF">2020-02-09T15:44:07Z</dcterms:created>
  <dcterms:modified xsi:type="dcterms:W3CDTF">2020-06-04T15:02:31Z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0x0101003F56164926F3CA47A0CDDC367B6A4835</vt:lpwstr>
  </property>
  <property fmtid="{D5CDD505-2E9C-101B-9397-08002B2CF9AE}" pid="3" name="_dlc_DocIdItemGuid">
    <vt:lpwstr>36585124-a08c-4356-86ee-d8ce69e8e978</vt:lpwstr>
  </property>
</Properties>
</file>