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13"/>
  </p:notesMasterIdLst>
  <p:sldIdLst>
    <p:sldId id="267" r:id="rId8"/>
    <p:sldId id="287" r:id="rId9"/>
    <p:sldId id="285" r:id="rId10"/>
    <p:sldId id="286" r:id="rId11"/>
    <p:sldId id="288" r:id="rId12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atriznsilvaa@gmail.com" initials="b" lastIdx="3" clrIdx="0"/>
  <p:cmAuthor id="2" name="Macherez Florence" initials="MF" lastIdx="7" clrIdx="1">
    <p:extLst>
      <p:ext uri="{19B8F6BF-5375-455C-9EA6-DF929625EA0E}">
        <p15:presenceInfo xmlns:p15="http://schemas.microsoft.com/office/powerpoint/2012/main" userId="S-1-5-21-850346796-4076439462-2252230949-22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4A936"/>
    <a:srgbClr val="29872B"/>
    <a:srgbClr val="4D8ECC"/>
    <a:srgbClr val="1B5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84" autoAdjust="0"/>
    <p:restoredTop sz="94026" autoAdjust="0"/>
  </p:normalViewPr>
  <p:slideViewPr>
    <p:cSldViewPr snapToGrid="0">
      <p:cViewPr varScale="1">
        <p:scale>
          <a:sx n="22" d="100"/>
          <a:sy n="22" d="100"/>
        </p:scale>
        <p:origin x="5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6-02T17:08:45.925" idx="4">
    <p:pos x="10" y="10"/>
    <p:text>je garderais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6-02T17:08:45.925" idx="4">
    <p:pos x="10" y="10"/>
    <p:text>je garderais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317F201-4814-4DE0-A8CA-CFBEBFB52FB3}" type="datetimeFigureOut">
              <a:rPr lang="fr-FR" smtClean="0"/>
              <a:t>02/06/2020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D833C36-BD64-4A19-AF17-1E5FC3E713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3863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56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xmlns="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</a:t>
            </a:r>
            <a:endParaRPr lang="en-IE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492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2969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9.sv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xmlns="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xmlns="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lkqua.e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mailto:Florence.macherez@idele.fr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47665" y="3158958"/>
            <a:ext cx="6879771" cy="95703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Steering </a:t>
            </a:r>
            <a:r>
              <a:rPr lang="en-US" dirty="0">
                <a:solidFill>
                  <a:schemeClr val="tx1"/>
                </a:solidFill>
              </a:rPr>
              <a:t>Committee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June 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-4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, 2020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26050" y="4351084"/>
            <a:ext cx="6705600" cy="514352"/>
          </a:xfrm>
        </p:spPr>
        <p:txBody>
          <a:bodyPr/>
          <a:lstStyle/>
          <a:p>
            <a:r>
              <a:rPr lang="fr-FR" sz="3200" b="1" dirty="0" smtClean="0"/>
              <a:t> Coordination: Latifa </a:t>
            </a:r>
            <a:r>
              <a:rPr lang="fr-FR" sz="3200" b="1" dirty="0" err="1" smtClean="0"/>
              <a:t>Abdennebi</a:t>
            </a:r>
            <a:r>
              <a:rPr lang="fr-FR" sz="3200" b="1" dirty="0" smtClean="0"/>
              <a:t>-Najar</a:t>
            </a:r>
          </a:p>
          <a:p>
            <a:r>
              <a:rPr lang="fr-FR" sz="3200" b="1" dirty="0" smtClean="0"/>
              <a:t>Project Manager: Florence Macherez</a:t>
            </a:r>
          </a:p>
          <a:p>
            <a:r>
              <a:rPr lang="fr-FR" sz="3200" b="1" dirty="0" smtClean="0"/>
              <a:t>IDELE </a:t>
            </a:r>
            <a:endParaRPr lang="fr-FR" sz="3200" b="1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864" y="5772460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" name="Gruppo 2">
            <a:extLst>
              <a:ext uri="{FF2B5EF4-FFF2-40B4-BE49-F238E27FC236}">
                <a16:creationId xmlns=""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337740" y="5805519"/>
            <a:ext cx="3326135" cy="855851"/>
            <a:chOff x="3450323" y="5659499"/>
            <a:chExt cx="5382775" cy="1198501"/>
          </a:xfrm>
        </p:grpSpPr>
        <p:pic>
          <p:nvPicPr>
            <p:cNvPr id="7" name="Picture 13" descr="Risultati immagini per european commission">
              <a:extLst>
                <a:ext uri="{FF2B5EF4-FFF2-40B4-BE49-F238E27FC236}">
                  <a16:creationId xmlns=""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0323" y="5659499"/>
              <a:ext cx="1728192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=""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8515" y="5683240"/>
              <a:ext cx="3654583" cy="1174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3A115BFF-5BC9-4455-A6B9-A71BB74825AD}"/>
              </a:ext>
            </a:extLst>
          </p:cNvPr>
          <p:cNvSpPr txBox="1"/>
          <p:nvPr/>
        </p:nvSpPr>
        <p:spPr>
          <a:xfrm>
            <a:off x="1680480" y="2081740"/>
            <a:ext cx="37671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>
                <a:solidFill>
                  <a:srgbClr val="CC0000"/>
                </a:solidFill>
                <a:hlinkClick r:id="rId4"/>
              </a:rPr>
              <a:t>http://</a:t>
            </a:r>
            <a:r>
              <a:rPr lang="pt-PT" sz="2800" b="1" dirty="0" smtClean="0">
                <a:solidFill>
                  <a:srgbClr val="CC0000"/>
                </a:solidFill>
                <a:hlinkClick r:id="rId4"/>
              </a:rPr>
              <a:t>www.milkqua.eu</a:t>
            </a:r>
            <a:endParaRPr lang="pt-PT" sz="2800" b="1" dirty="0" smtClean="0">
              <a:solidFill>
                <a:srgbClr val="CC0000"/>
              </a:solidFill>
            </a:endParaRPr>
          </a:p>
          <a:p>
            <a:endParaRPr lang="pt-PT" b="1" dirty="0" smtClean="0">
              <a:solidFill>
                <a:srgbClr val="CC0000"/>
              </a:solidFill>
            </a:endParaRPr>
          </a:p>
          <a:p>
            <a:endParaRPr lang="es-ES" dirty="0">
              <a:solidFill>
                <a:srgbClr val="CC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36685" y="180834"/>
            <a:ext cx="32955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Section 2. </a:t>
            </a:r>
            <a:r>
              <a:rPr lang="en-US" b="1" dirty="0" smtClean="0"/>
              <a:t>Multi-topic-2018</a:t>
            </a:r>
          </a:p>
          <a:p>
            <a:r>
              <a:rPr lang="en-US" b="1" dirty="0" smtClean="0"/>
              <a:t>Topic </a:t>
            </a:r>
            <a:r>
              <a:rPr lang="en-US" b="1" dirty="0"/>
              <a:t>of the call: </a:t>
            </a:r>
          </a:p>
          <a:p>
            <a:r>
              <a:rPr lang="en-GB" dirty="0"/>
              <a:t>1.3.2: Food Safety in Local Chains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149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Welcome</a:t>
            </a:r>
            <a:r>
              <a:rPr lang="fr-FR" dirty="0" smtClean="0"/>
              <a:t> and 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422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9243" y="1017835"/>
            <a:ext cx="11269815" cy="42055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June 3</a:t>
            </a:r>
            <a:r>
              <a:rPr lang="en-GB" baseline="30000" dirty="0" smtClean="0"/>
              <a:t>rd</a:t>
            </a:r>
            <a:r>
              <a:rPr lang="en-GB" dirty="0" smtClean="0"/>
              <a:t>, 2020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167271" y="113128"/>
            <a:ext cx="6968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Programme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l="6517" t="18798" r="41106" b="34645"/>
          <a:stretch/>
        </p:blipFill>
        <p:spPr>
          <a:xfrm>
            <a:off x="1557108" y="1438393"/>
            <a:ext cx="10634892" cy="531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0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9243" y="1017835"/>
            <a:ext cx="11269815" cy="42055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June 4</a:t>
            </a:r>
            <a:r>
              <a:rPr lang="en-GB" baseline="30000" dirty="0" smtClean="0"/>
              <a:t>th</a:t>
            </a:r>
            <a:r>
              <a:rPr lang="en-GB" dirty="0" smtClean="0"/>
              <a:t>, 2020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167271" y="113128"/>
            <a:ext cx="6968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Programme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6394" t="22732" r="40614" b="32240"/>
          <a:stretch/>
        </p:blipFill>
        <p:spPr>
          <a:xfrm>
            <a:off x="1432991" y="1423404"/>
            <a:ext cx="10759010" cy="514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7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2112" y="906185"/>
            <a:ext cx="10972800" cy="513775"/>
          </a:xfrm>
        </p:spPr>
        <p:txBody>
          <a:bodyPr/>
          <a:lstStyle/>
          <a:p>
            <a:r>
              <a:rPr lang="fr-FR" dirty="0" err="1" smtClean="0"/>
              <a:t>Rules</a:t>
            </a:r>
            <a:r>
              <a:rPr lang="fr-FR" dirty="0" smtClean="0"/>
              <a:t> for discussions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322112" y="1527428"/>
            <a:ext cx="11565088" cy="2604190"/>
          </a:xfrm>
        </p:spPr>
        <p:txBody>
          <a:bodyPr/>
          <a:lstStyle/>
          <a:p>
            <a:r>
              <a:rPr lang="fr-FR" sz="2400" b="1" dirty="0" err="1"/>
              <a:t>We</a:t>
            </a:r>
            <a:r>
              <a:rPr lang="fr-FR" sz="2400" b="1" dirty="0"/>
              <a:t> </a:t>
            </a:r>
            <a:r>
              <a:rPr lang="fr-FR" sz="2400" b="1" dirty="0" err="1"/>
              <a:t>expect</a:t>
            </a:r>
            <a:r>
              <a:rPr lang="fr-FR" sz="2400" b="1" dirty="0"/>
              <a:t> a </a:t>
            </a:r>
            <a:r>
              <a:rPr lang="fr-FR" sz="2400" b="1" dirty="0" err="1"/>
              <a:t>lively</a:t>
            </a:r>
            <a:r>
              <a:rPr lang="fr-FR" sz="2400" b="1" dirty="0"/>
              <a:t> </a:t>
            </a:r>
            <a:r>
              <a:rPr lang="fr-FR" sz="2400" b="1" dirty="0" smtClean="0"/>
              <a:t>meeting, </a:t>
            </a:r>
            <a:r>
              <a:rPr lang="fr-FR" sz="2400" b="1" dirty="0" err="1" smtClean="0"/>
              <a:t>we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need</a:t>
            </a:r>
            <a:r>
              <a:rPr lang="fr-FR" sz="2400" b="1" dirty="0" smtClean="0"/>
              <a:t> YOUR contribution</a:t>
            </a:r>
          </a:p>
          <a:p>
            <a:r>
              <a:rPr lang="fr-FR" sz="2400" b="1" dirty="0" err="1" smtClean="0"/>
              <a:t>After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each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presentation</a:t>
            </a:r>
            <a:r>
              <a:rPr lang="fr-FR" sz="2400" b="1" dirty="0" smtClean="0"/>
              <a:t>, </a:t>
            </a:r>
            <a:r>
              <a:rPr lang="fr-FR" sz="2400" b="1" dirty="0" err="1" smtClean="0"/>
              <a:t>ask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your</a:t>
            </a:r>
            <a:r>
              <a:rPr lang="fr-FR" sz="2400" b="1" dirty="0" smtClean="0"/>
              <a:t> </a:t>
            </a:r>
            <a:r>
              <a:rPr lang="fr-FR" sz="2400" b="1" dirty="0"/>
              <a:t>questions </a:t>
            </a:r>
            <a:r>
              <a:rPr lang="fr-FR" sz="2400" b="1" dirty="0" smtClean="0"/>
              <a:t>in the tchat/discussion </a:t>
            </a:r>
            <a:br>
              <a:rPr lang="fr-FR" sz="2400" b="1" dirty="0" smtClean="0"/>
            </a:br>
            <a:r>
              <a:rPr lang="fr-FR" sz="2400" b="1" dirty="0" smtClean="0"/>
              <a:t>or </a:t>
            </a:r>
            <a:r>
              <a:rPr lang="fr-FR" sz="2400" b="1" dirty="0" err="1"/>
              <a:t>orally</a:t>
            </a:r>
            <a:r>
              <a:rPr lang="fr-FR" sz="2400" b="1" dirty="0"/>
              <a:t>, in English </a:t>
            </a:r>
            <a:r>
              <a:rPr lang="fr-FR" sz="2400" b="1" dirty="0" smtClean="0"/>
              <a:t>or in French </a:t>
            </a:r>
            <a:r>
              <a:rPr lang="fr-FR" sz="2400" dirty="0" smtClean="0"/>
              <a:t>(</a:t>
            </a:r>
            <a:r>
              <a:rPr lang="fr-FR" sz="2400" dirty="0" err="1" smtClean="0"/>
              <a:t>we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translate)</a:t>
            </a:r>
          </a:p>
          <a:p>
            <a:r>
              <a:rPr lang="fr-FR" sz="2400" b="1" dirty="0" err="1" smtClean="0"/>
              <a:t>Please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keep</a:t>
            </a:r>
            <a:r>
              <a:rPr lang="fr-FR" sz="2400" b="1" dirty="0" smtClean="0"/>
              <a:t> to </a:t>
            </a:r>
            <a:r>
              <a:rPr lang="fr-FR" sz="2400" b="1" dirty="0" err="1" smtClean="0"/>
              <a:t>brief</a:t>
            </a:r>
            <a:r>
              <a:rPr lang="fr-FR" sz="2400" b="1" dirty="0" smtClean="0"/>
              <a:t> questions/</a:t>
            </a:r>
            <a:r>
              <a:rPr lang="fr-FR" sz="2400" b="1" dirty="0" err="1" smtClean="0"/>
              <a:t>comments</a:t>
            </a:r>
            <a:endParaRPr lang="fr-FR" sz="2400" b="1" dirty="0" smtClean="0"/>
          </a:p>
          <a:p>
            <a:r>
              <a:rPr lang="fr-FR" sz="2400" b="1" dirty="0" err="1"/>
              <a:t>Please</a:t>
            </a:r>
            <a:r>
              <a:rPr lang="fr-FR" sz="2400" b="1" dirty="0"/>
              <a:t> mute </a:t>
            </a:r>
            <a:r>
              <a:rPr lang="fr-FR" sz="2400" b="1" dirty="0" err="1"/>
              <a:t>your</a:t>
            </a:r>
            <a:r>
              <a:rPr lang="fr-FR" sz="2400" b="1" dirty="0"/>
              <a:t> microphone and camera </a:t>
            </a:r>
            <a:r>
              <a:rPr lang="fr-FR" sz="2400" b="1" dirty="0" err="1"/>
              <a:t>when</a:t>
            </a:r>
            <a:r>
              <a:rPr lang="fr-FR" sz="2400" b="1" dirty="0"/>
              <a:t> not </a:t>
            </a:r>
            <a:r>
              <a:rPr lang="fr-FR" sz="2400" b="1" dirty="0" err="1"/>
              <a:t>speaking</a:t>
            </a:r>
            <a:r>
              <a:rPr lang="fr-FR" sz="2400" b="1" dirty="0"/>
              <a:t> to </a:t>
            </a:r>
            <a:r>
              <a:rPr lang="fr-FR" sz="2400" b="1" dirty="0" err="1"/>
              <a:t>save</a:t>
            </a:r>
            <a:r>
              <a:rPr lang="fr-FR" sz="2400" b="1" dirty="0"/>
              <a:t> </a:t>
            </a:r>
            <a:r>
              <a:rPr lang="fr-FR" sz="2400" b="1" dirty="0" err="1" smtClean="0"/>
              <a:t>bandwidth</a:t>
            </a:r>
            <a:endParaRPr lang="fr-FR" sz="2400" b="1" dirty="0" smtClean="0"/>
          </a:p>
          <a:p>
            <a:endParaRPr lang="fr-FR" sz="2400" b="1" dirty="0"/>
          </a:p>
          <a:p>
            <a:endParaRPr lang="fr-FR" sz="2400" b="1" dirty="0" smtClean="0"/>
          </a:p>
          <a:p>
            <a:r>
              <a:rPr lang="fr-FR" sz="2400" b="1" dirty="0" err="1" smtClean="0"/>
              <a:t>After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each</a:t>
            </a:r>
            <a:r>
              <a:rPr lang="fr-FR" sz="2400" b="1" dirty="0" smtClean="0"/>
              <a:t> section, the </a:t>
            </a:r>
            <a:r>
              <a:rPr lang="fr-FR" sz="2400" b="1" dirty="0" err="1" smtClean="0"/>
              <a:t>recording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will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available</a:t>
            </a:r>
            <a:r>
              <a:rPr lang="fr-FR" sz="2400" b="1" dirty="0" smtClean="0"/>
              <a:t> in the tchat/discussion. </a:t>
            </a:r>
            <a:r>
              <a:rPr lang="fr-FR" sz="2400" dirty="0" smtClean="0"/>
              <a:t>You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view</a:t>
            </a:r>
            <a:r>
              <a:rPr lang="fr-FR" sz="2400" dirty="0" smtClean="0"/>
              <a:t> </a:t>
            </a:r>
            <a:r>
              <a:rPr lang="fr-FR" sz="2400" dirty="0" err="1" smtClean="0"/>
              <a:t>it</a:t>
            </a:r>
            <a:r>
              <a:rPr lang="fr-FR" sz="2400" dirty="0" smtClean="0"/>
              <a:t> in Teams. </a:t>
            </a:r>
          </a:p>
          <a:p>
            <a:pPr marL="0" indent="0">
              <a:buNone/>
            </a:pPr>
            <a:r>
              <a:rPr lang="fr-FR" sz="3200" b="1" dirty="0" err="1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</a:t>
            </a:r>
            <a:r>
              <a:rPr lang="fr-FR" sz="32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help?</a:t>
            </a:r>
            <a:endParaRPr lang="en-US" sz="3200" b="1" dirty="0">
              <a:solidFill>
                <a:srgbClr val="34A93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2400" b="1" dirty="0" smtClean="0">
                <a:hlinkClick r:id="rId2"/>
              </a:rPr>
              <a:t>Florence.macherez@idele.fr</a:t>
            </a:r>
            <a:r>
              <a:rPr lang="fr-FR" sz="2400" b="1" dirty="0" smtClean="0"/>
              <a:t> or use the tchat/discussion</a:t>
            </a:r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830" y="805371"/>
            <a:ext cx="2975170" cy="21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167270" y="113128"/>
            <a:ext cx="87199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err="1" smtClean="0">
                <a:solidFill>
                  <a:schemeClr val="bg1"/>
                </a:solidFill>
              </a:rPr>
              <a:t>Welcome</a:t>
            </a:r>
            <a:r>
              <a:rPr lang="fr-FR" sz="3200" b="1" dirty="0" smtClean="0">
                <a:solidFill>
                  <a:schemeClr val="bg1"/>
                </a:solidFill>
              </a:rPr>
              <a:t> to the </a:t>
            </a:r>
            <a:r>
              <a:rPr lang="fr-FR" sz="3200" b="1" dirty="0" err="1" smtClean="0">
                <a:solidFill>
                  <a:schemeClr val="bg1"/>
                </a:solidFill>
              </a:rPr>
              <a:t>Steering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Committee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322112" y="3982198"/>
            <a:ext cx="10972800" cy="513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 err="1" smtClean="0"/>
              <a:t>Recording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226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IEPROJETS-1420575277-186</_dlc_DocId>
    <_dlc_DocIdUrl xmlns="c548bc0e-6bc8-495a-98b6-29be45836de1">
      <Url>https://projets.idele.fr/milkqua/_layouts/15/DocIdRedir.aspx?ID=IEPROJETS-1420575277-186</Url>
      <Description>IEPROJETS-1420575277-186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E876723-7F4A-4486-A911-46D90D0884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457CF-499C-4ABC-877B-60546D01A586}">
  <ds:schemaRefs>
    <ds:schemaRef ds:uri="http://purl.org/dc/elements/1.1/"/>
    <ds:schemaRef ds:uri="http://purl.org/dc/terms/"/>
    <ds:schemaRef ds:uri="c548bc0e-6bc8-495a-98b6-29be45836de1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92</Words>
  <Application>Microsoft Office PowerPoint</Application>
  <PresentationFormat>Grand écran</PresentationFormat>
  <Paragraphs>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Steering Committee  June 3rd-4th, 2020</vt:lpstr>
      <vt:lpstr>Welcome and Introduction</vt:lpstr>
      <vt:lpstr>June 3rd, 2020</vt:lpstr>
      <vt:lpstr>June 4th, 2020</vt:lpstr>
      <vt:lpstr>Rules for discussions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137</cp:revision>
  <cp:lastPrinted>2020-05-29T06:36:40Z</cp:lastPrinted>
  <dcterms:created xsi:type="dcterms:W3CDTF">2020-02-09T15:44:07Z</dcterms:created>
  <dcterms:modified xsi:type="dcterms:W3CDTF">2020-06-02T17:45:35Z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2e93081e-1719-4dfb-9907-02f922ccb9e4</vt:lpwstr>
  </property>
</Properties>
</file>