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9" r:id="rId5"/>
    <p:sldMasterId id="2147483675" r:id="rId6"/>
    <p:sldMasterId id="2147483671" r:id="rId7"/>
  </p:sldMasterIdLst>
  <p:sldIdLst>
    <p:sldId id="256" r:id="rId8"/>
    <p:sldId id="257" r:id="rId9"/>
    <p:sldId id="258" r:id="rId10"/>
    <p:sldId id="259" r:id="rId11"/>
    <p:sldId id="288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9" r:id="rId21"/>
    <p:sldId id="268" r:id="rId22"/>
    <p:sldId id="270" r:id="rId23"/>
    <p:sldId id="271" r:id="rId24"/>
    <p:sldId id="272" r:id="rId25"/>
    <p:sldId id="274" r:id="rId26"/>
    <p:sldId id="277" r:id="rId27"/>
    <p:sldId id="278" r:id="rId28"/>
    <p:sldId id="279" r:id="rId29"/>
    <p:sldId id="275" r:id="rId30"/>
    <p:sldId id="280" r:id="rId31"/>
    <p:sldId id="281" r:id="rId32"/>
    <p:sldId id="282" r:id="rId33"/>
    <p:sldId id="285" r:id="rId34"/>
    <p:sldId id="276" r:id="rId35"/>
    <p:sldId id="286" r:id="rId36"/>
    <p:sldId id="287" r:id="rId37"/>
    <p:sldId id="283" r:id="rId38"/>
    <p:sldId id="284" r:id="rId3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872B"/>
    <a:srgbClr val="1B591C"/>
    <a:srgbClr val="34A936"/>
    <a:srgbClr val="4D8E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4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0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3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tableStyles" Target="tableStyle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CCEDFB9B-8FD9-45BC-B76A-97E95458E5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C43EA2D8-2DD0-4F10-B3A3-6DBD4488843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86" y="4942567"/>
            <a:ext cx="6879771" cy="957036"/>
          </a:xfrm>
          <a:prstGeom prst="rect">
            <a:avLst/>
          </a:prstGeom>
        </p:spPr>
        <p:txBody>
          <a:bodyPr anchor="ctr"/>
          <a:lstStyle>
            <a:lvl1pPr algn="ctr">
              <a:defRPr sz="4000" b="1">
                <a:solidFill>
                  <a:srgbClr val="29872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Name of the </a:t>
            </a:r>
            <a:r>
              <a:rPr lang="fr-FR" dirty="0" err="1"/>
              <a:t>presentation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418862D-1BD3-42E1-997C-15DE71DDD1C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63886" y="6017076"/>
            <a:ext cx="6705600" cy="5143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 err="1"/>
              <a:t>Subtitle</a:t>
            </a:r>
            <a:r>
              <a:rPr lang="fr-FR" dirty="0"/>
              <a:t> / Description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8AC2A55-F83B-45B9-9354-7BB15A08960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72" y="694109"/>
            <a:ext cx="4966469" cy="198545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2BAB186-453F-4BBA-AACC-1147F14096AA}"/>
              </a:ext>
            </a:extLst>
          </p:cNvPr>
          <p:cNvSpPr/>
          <p:nvPr userDrawn="1"/>
        </p:nvSpPr>
        <p:spPr>
          <a:xfrm>
            <a:off x="302246" y="3118567"/>
            <a:ext cx="4662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800" b="0" i="0" dirty="0">
                <a:solidFill>
                  <a:schemeClr val="bg1"/>
                </a:solidFill>
                <a:effectLst/>
                <a:latin typeface="TanseekModernProArabic-Book" panose="020B0504030202020303" pitchFamily="34" charset="-78"/>
                <a:cs typeface="TanseekModernProArabic-Book" panose="020B0504030202020303" pitchFamily="34" charset="-78"/>
              </a:rPr>
              <a:t>Milk Quality along the Dairy Chain for a Safe and Sustainable MILK</a:t>
            </a:r>
            <a:endParaRPr lang="fr-FR" sz="2800" dirty="0">
              <a:solidFill>
                <a:schemeClr val="bg1"/>
              </a:solidFill>
              <a:latin typeface="TanseekModernProArabic-Book" panose="020B0504030202020303" pitchFamily="34" charset="-78"/>
              <a:cs typeface="TanseekModernProArabic-Book" panose="020B0504030202020303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0692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53944C1-916A-4D02-95F9-06662743E3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42899" y="2079678"/>
            <a:ext cx="4953001" cy="1655762"/>
          </a:xfrm>
          <a:prstGeom prst="rect">
            <a:avLst/>
          </a:prstGeom>
        </p:spPr>
        <p:txBody>
          <a:bodyPr anchor="ctr"/>
          <a:lstStyle>
            <a:lvl1pPr algn="ctr">
              <a:defRPr sz="48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TITLE OF THE SECTION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ABB1B233-490B-430B-A27B-C643A02817F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899" y="4262438"/>
            <a:ext cx="4953001" cy="931862"/>
          </a:xfr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Description of the section if </a:t>
            </a:r>
            <a:r>
              <a:rPr lang="fr-FR" dirty="0" err="1"/>
              <a:t>needed</a:t>
            </a:r>
            <a:endParaRPr lang="fr-FR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792A819E-23EA-4BAF-A2AA-77D35F5E70D8}"/>
              </a:ext>
            </a:extLst>
          </p:cNvPr>
          <p:cNvCxnSpPr/>
          <p:nvPr userDrawn="1"/>
        </p:nvCxnSpPr>
        <p:spPr>
          <a:xfrm>
            <a:off x="2032000" y="4000500"/>
            <a:ext cx="1358900" cy="0"/>
          </a:xfrm>
          <a:prstGeom prst="line">
            <a:avLst/>
          </a:prstGeom>
          <a:ln>
            <a:solidFill>
              <a:srgbClr val="1B59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7740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4C91482-14C4-4C5C-BA11-0F110EC17F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4195" y="930534"/>
            <a:ext cx="11269815" cy="528638"/>
          </a:xfrm>
          <a:prstGeom prst="rect">
            <a:avLst/>
          </a:prstGeom>
        </p:spPr>
        <p:txBody>
          <a:bodyPr anchor="ctr"/>
          <a:lstStyle>
            <a:lvl1pPr algn="l">
              <a:defRPr sz="2400"/>
            </a:lvl1pPr>
          </a:lstStyle>
          <a:p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CC6E6408-C020-4683-91DC-9276D7D64A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4195" y="1540482"/>
            <a:ext cx="11269814" cy="198411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fr-FR" sz="2000" b="0" i="0" smtClean="0"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Sed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perspiciatis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unde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omnis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iste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natus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error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accusantium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laudantium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totam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rem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aperiam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ab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inventore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veritatis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quasi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architecto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beatae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vitae dicta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explicabo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Nemo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enim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aspernatur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odit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fugit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consequuntur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magni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eos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ratione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sequi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nesciunt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Neque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porro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est,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ipsum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amet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consectetur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adipisci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non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numquam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eius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modi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tempora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incidunt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labore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magnam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aliquam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quaerat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enim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ad minima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veniam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nostrum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exercitationem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ullam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corporis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suscipit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laboriosam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nisi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aliquid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ex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commodi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?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iure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reprehenderit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in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esse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nihil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molestiae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fugiat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quo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nulla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pariatur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?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D2D60C1-F669-4074-8444-3C56E305A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CF0EF44-2D3E-4F72-9668-D7B17429E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480DE1-C683-49E9-8988-2205A76D4A03}" type="slidenum">
              <a:rPr lang="fr-FR" smtClean="0"/>
              <a:t>‹#›</a:t>
            </a:fld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8B3EA313-007B-4C5A-8334-DCBA820281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65034" y="116795"/>
            <a:ext cx="8694737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TITLE OF THE SLIDE</a:t>
            </a:r>
          </a:p>
        </p:txBody>
      </p:sp>
    </p:spTree>
    <p:extLst>
      <p:ext uri="{BB962C8B-B14F-4D97-AF65-F5344CB8AC3E}">
        <p14:creationId xmlns:p14="http://schemas.microsoft.com/office/powerpoint/2010/main" val="1850549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4C91482-14C4-4C5C-BA11-0F110EC17F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4195" y="1082934"/>
            <a:ext cx="11269815" cy="420558"/>
          </a:xfrm>
          <a:prstGeom prst="rect">
            <a:avLst/>
          </a:prstGeom>
        </p:spPr>
        <p:txBody>
          <a:bodyPr anchor="ctr"/>
          <a:lstStyle>
            <a:lvl1pPr algn="l">
              <a:defRPr sz="2800"/>
            </a:lvl1pPr>
          </a:lstStyle>
          <a:p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CC6E6408-C020-4683-91DC-9276D7D64A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4195" y="1774162"/>
            <a:ext cx="11269814" cy="1631343"/>
          </a:xfrm>
          <a:prstGeom prst="rect">
            <a:avLst/>
          </a:prstGeom>
        </p:spPr>
        <p:txBody>
          <a:bodyPr/>
          <a:lstStyle>
            <a:lvl1pPr marL="285750" indent="-285750" algn="l">
              <a:buFontTx/>
              <a:buBlip>
                <a:blip r:embed="rId2"/>
              </a:buBlip>
              <a:defRPr lang="fr-FR" sz="2000" b="0" i="0" smtClean="0"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Sed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perspiciatis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unde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omnis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iste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natus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error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accusantium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laudantium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totam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rem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aperiam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ab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inventore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veritatis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quasi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architecto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beatae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vitae dicta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explicabo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</a:t>
            </a:r>
          </a:p>
          <a:p>
            <a:endParaRPr lang="fr-FR" dirty="0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8B3EA313-007B-4C5A-8334-DCBA820281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65034" y="116795"/>
            <a:ext cx="8694737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TITLE OF THE SLIDE</a:t>
            </a:r>
          </a:p>
        </p:txBody>
      </p:sp>
    </p:spTree>
    <p:extLst>
      <p:ext uri="{BB962C8B-B14F-4D97-AF65-F5344CB8AC3E}">
        <p14:creationId xmlns:p14="http://schemas.microsoft.com/office/powerpoint/2010/main" val="2333233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theme" Target="../theme/theme3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28AB9DC7-BA07-4B58-91AC-9F2EE235EC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64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77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2332D7F8-F6B4-4ADB-AC9D-66C78264C2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/>
          <a:stretch/>
        </p:blipFill>
        <p:spPr>
          <a:xfrm flipH="1">
            <a:off x="0" y="0"/>
            <a:ext cx="12192001" cy="6858000"/>
          </a:xfrm>
          <a:prstGeom prst="rect">
            <a:avLst/>
          </a:prstGeom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BF6A894-00F6-4874-94B7-076C14EADE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452988" y="1253331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2BEDFCE1-6E7F-4F57-9223-047550D81B3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2FC6F5F5-FBB4-4B5B-856A-15152A2E3BC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757" y="2504208"/>
            <a:ext cx="5418243" cy="2146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515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93C7AF4D-B423-44DF-8CAE-F3A19FA3BB70}"/>
              </a:ext>
            </a:extLst>
          </p:cNvPr>
          <p:cNvSpPr/>
          <p:nvPr userDrawn="1"/>
        </p:nvSpPr>
        <p:spPr>
          <a:xfrm>
            <a:off x="0" y="6561137"/>
            <a:ext cx="12192000" cy="2968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3A5F6C6-0D26-4C17-BC00-B2A2B186EA71}"/>
              </a:ext>
            </a:extLst>
          </p:cNvPr>
          <p:cNvSpPr/>
          <p:nvPr userDrawn="1"/>
        </p:nvSpPr>
        <p:spPr>
          <a:xfrm>
            <a:off x="0" y="0"/>
            <a:ext cx="4038600" cy="749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9DDE378-1D13-4A80-9DFE-D43FF0208B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778" y="-1"/>
            <a:ext cx="9858222" cy="75270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ADAF88F3-DB31-4080-994B-5C33FE5C3BA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69" y="75657"/>
            <a:ext cx="1509485" cy="59798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22BA746-ED52-4126-AA00-E079DC00E8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55"/>
          <a:stretch/>
        </p:blipFill>
        <p:spPr>
          <a:xfrm flipH="1">
            <a:off x="0" y="6562449"/>
            <a:ext cx="1944914" cy="295551"/>
          </a:xfrm>
          <a:prstGeom prst="rect">
            <a:avLst/>
          </a:prstGeom>
        </p:spPr>
      </p:pic>
      <p:pic>
        <p:nvPicPr>
          <p:cNvPr id="14" name="Graphique 13">
            <a:extLst>
              <a:ext uri="{FF2B5EF4-FFF2-40B4-BE49-F238E27FC236}">
                <a16:creationId xmlns:a16="http://schemas.microsoft.com/office/drawing/2014/main" id="{C7661ED1-8675-4472-BDA1-48DE2C2E55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 l="31769"/>
          <a:stretch/>
        </p:blipFill>
        <p:spPr>
          <a:xfrm>
            <a:off x="0" y="-77242"/>
            <a:ext cx="409635" cy="752703"/>
          </a:xfrm>
          <a:prstGeom prst="rect">
            <a:avLst/>
          </a:prstGeom>
        </p:spPr>
      </p:pic>
      <p:pic>
        <p:nvPicPr>
          <p:cNvPr id="15" name="Graphique 14">
            <a:extLst>
              <a:ext uri="{FF2B5EF4-FFF2-40B4-BE49-F238E27FC236}">
                <a16:creationId xmlns:a16="http://schemas.microsoft.com/office/drawing/2014/main" id="{0D21F89D-92E3-4289-A5FC-1F70E2EF1F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 l="58966"/>
          <a:stretch/>
        </p:blipFill>
        <p:spPr>
          <a:xfrm rot="471467">
            <a:off x="14300" y="-478851"/>
            <a:ext cx="261864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908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34A936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7.gif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FAF7EABE-E2F2-4F1C-82FF-D1119797AB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12229" y="3249954"/>
            <a:ext cx="6879771" cy="957036"/>
          </a:xfrm>
        </p:spPr>
        <p:txBody>
          <a:bodyPr/>
          <a:lstStyle/>
          <a:p>
            <a:r>
              <a:rPr lang="en-GB" dirty="0"/>
              <a:t>WP5 – System biology assessment of the effects of essential oils after in vitro and in vivo studies </a:t>
            </a:r>
            <a:endParaRPr lang="fr-FR" dirty="0"/>
          </a:p>
        </p:txBody>
      </p:sp>
      <p:sp>
        <p:nvSpPr>
          <p:cNvPr id="7" name="Sous-titre 6">
            <a:extLst>
              <a:ext uri="{FF2B5EF4-FFF2-40B4-BE49-F238E27FC236}">
                <a16:creationId xmlns:a16="http://schemas.microsoft.com/office/drawing/2014/main" id="{ADC46749-8403-42E6-B3BE-B88B4F7C02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12229" y="5297684"/>
            <a:ext cx="6705600" cy="514352"/>
          </a:xfrm>
        </p:spPr>
        <p:txBody>
          <a:bodyPr/>
          <a:lstStyle/>
          <a:p>
            <a:r>
              <a:rPr lang="fr-FR" dirty="0" smtClean="0"/>
              <a:t>Fabrizio Ceciliani</a:t>
            </a:r>
            <a:endParaRPr lang="fr-FR" dirty="0"/>
          </a:p>
        </p:txBody>
      </p:sp>
      <p:grpSp>
        <p:nvGrpSpPr>
          <p:cNvPr id="4" name="Gruppo 2">
            <a:extLst>
              <a:ext uri="{FF2B5EF4-FFF2-40B4-BE49-F238E27FC236}">
                <a16:creationId xmlns:a16="http://schemas.microsoft.com/office/drawing/2014/main" id="{187573DE-E220-40AB-A2C7-C6C5D384BC5C}"/>
              </a:ext>
            </a:extLst>
          </p:cNvPr>
          <p:cNvGrpSpPr>
            <a:grpSpLocks/>
          </p:cNvGrpSpPr>
          <p:nvPr/>
        </p:nvGrpSpPr>
        <p:grpSpPr bwMode="auto">
          <a:xfrm>
            <a:off x="3524816" y="5889448"/>
            <a:ext cx="6298634" cy="855851"/>
            <a:chOff x="3298389" y="5683239"/>
            <a:chExt cx="5534709" cy="1198501"/>
          </a:xfrm>
        </p:grpSpPr>
        <p:pic>
          <p:nvPicPr>
            <p:cNvPr id="5" name="Picture 13" descr="Risultati immagini per european commission">
              <a:extLst>
                <a:ext uri="{FF2B5EF4-FFF2-40B4-BE49-F238E27FC236}">
                  <a16:creationId xmlns:a16="http://schemas.microsoft.com/office/drawing/2014/main" id="{5A4F4366-DEB2-4808-9124-3F36CD40F7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8389" y="5683239"/>
              <a:ext cx="1056944" cy="1198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CasellaDiTesto 1">
              <a:extLst>
                <a:ext uri="{FF2B5EF4-FFF2-40B4-BE49-F238E27FC236}">
                  <a16:creationId xmlns:a16="http://schemas.microsoft.com/office/drawing/2014/main" id="{A504467C-9C82-4FB4-B25E-0FE5AC58E0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75002" y="6186841"/>
              <a:ext cx="4358096" cy="646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/>
              <a:r>
                <a:rPr lang="it-IT" altLang="it-IT" sz="1200" dirty="0"/>
                <a:t>The PRIMA programme is supported under Horizon 2020, the European Union’s Framework Programme for Research and Innovation</a:t>
              </a:r>
            </a:p>
          </p:txBody>
        </p:sp>
      </p:grpSp>
      <p:pic>
        <p:nvPicPr>
          <p:cNvPr id="9" name="Picture 2">
            <a:extLst>
              <a:ext uri="{FF2B5EF4-FFF2-40B4-BE49-F238E27FC236}">
                <a16:creationId xmlns:a16="http://schemas.microsoft.com/office/drawing/2014/main" id="{058E864C-A036-4CFA-A32B-C744EF81C6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3450" y="5889353"/>
            <a:ext cx="2368550" cy="118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338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Differences between microbiota and microbiological analysis</a:t>
            </a:r>
            <a:br>
              <a:rPr lang="en-GB" dirty="0"/>
            </a:br>
            <a:endParaRPr lang="en-GB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1833989" y="2263237"/>
            <a:ext cx="3373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000000">
                    <a:lumMod val="50000"/>
                  </a:srgbClr>
                </a:solidFill>
              </a:rPr>
              <a:t>The microbiota determined via NGS defines all the bacterial content as determined by its DNA</a:t>
            </a:r>
            <a:endParaRPr lang="en-GB" dirty="0">
              <a:solidFill>
                <a:srgbClr val="000000">
                  <a:lumMod val="50000"/>
                </a:srgbClr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2017529" y="4521335"/>
            <a:ext cx="3926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000000">
                    <a:lumMod val="50000"/>
                  </a:srgbClr>
                </a:solidFill>
              </a:rPr>
              <a:t>The microbiota determined via microbiological analysis defines all the bacterial population following its capability to grow over a specific terrain</a:t>
            </a:r>
            <a:endParaRPr lang="en-GB" dirty="0">
              <a:solidFill>
                <a:srgbClr val="000000">
                  <a:lumMod val="50000"/>
                </a:srgbClr>
              </a:solidFill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2"/>
          <a:srcRect l="7980" t="10463" r="8234" b="11064"/>
          <a:stretch/>
        </p:blipFill>
        <p:spPr>
          <a:xfrm>
            <a:off x="195455" y="4544828"/>
            <a:ext cx="1614684" cy="1153345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 rotWithShape="1">
          <a:blip r:embed="rId3"/>
          <a:srcRect l="24485" t="10892" r="25430"/>
          <a:stretch/>
        </p:blipFill>
        <p:spPr>
          <a:xfrm>
            <a:off x="195455" y="1940993"/>
            <a:ext cx="1337045" cy="1784112"/>
          </a:xfrm>
          <a:prstGeom prst="rect">
            <a:avLst/>
          </a:prstGeom>
        </p:spPr>
      </p:pic>
      <p:sp>
        <p:nvSpPr>
          <p:cNvPr id="11" name="CasellaDiTesto 10"/>
          <p:cNvSpPr txBox="1"/>
          <p:nvPr/>
        </p:nvSpPr>
        <p:spPr>
          <a:xfrm>
            <a:off x="6934200" y="1771716"/>
            <a:ext cx="36491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Identifies all bacterial DNA present in milk</a:t>
            </a:r>
            <a:endParaRPr lang="en-GB" sz="1600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6934200" y="2837293"/>
            <a:ext cx="2963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Expensive (200/300€ per sample)</a:t>
            </a:r>
            <a:endParaRPr lang="en-GB" sz="1600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6934200" y="2174646"/>
            <a:ext cx="36491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Very sensitive</a:t>
            </a:r>
            <a:endParaRPr lang="en-GB" sz="1600" dirty="0"/>
          </a:p>
        </p:txBody>
      </p:sp>
      <p:sp>
        <p:nvSpPr>
          <p:cNvPr id="14" name="CasellaDiTesto 13"/>
          <p:cNvSpPr txBox="1"/>
          <p:nvPr/>
        </p:nvSpPr>
        <p:spPr>
          <a:xfrm>
            <a:off x="6934200" y="3555228"/>
            <a:ext cx="36491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Too sensitive?</a:t>
            </a:r>
            <a:endParaRPr lang="en-GB" sz="1600" dirty="0"/>
          </a:p>
        </p:txBody>
      </p:sp>
      <p:sp>
        <p:nvSpPr>
          <p:cNvPr id="16" name="CasellaDiTesto 15"/>
          <p:cNvSpPr txBox="1"/>
          <p:nvPr/>
        </p:nvSpPr>
        <p:spPr>
          <a:xfrm>
            <a:off x="6896403" y="5639824"/>
            <a:ext cx="49138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It finds what we look for and grows in specific condition</a:t>
            </a:r>
            <a:endParaRPr lang="en-GB" sz="1600" dirty="0"/>
          </a:p>
        </p:txBody>
      </p:sp>
      <p:sp>
        <p:nvSpPr>
          <p:cNvPr id="17" name="CasellaDiTesto 16"/>
          <p:cNvSpPr txBox="1"/>
          <p:nvPr/>
        </p:nvSpPr>
        <p:spPr>
          <a:xfrm>
            <a:off x="6934200" y="4427319"/>
            <a:ext cx="686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cheap</a:t>
            </a:r>
            <a:endParaRPr lang="en-GB" sz="1600" dirty="0"/>
          </a:p>
        </p:txBody>
      </p:sp>
      <p:sp>
        <p:nvSpPr>
          <p:cNvPr id="18" name="CasellaDiTesto 17"/>
          <p:cNvSpPr txBox="1"/>
          <p:nvPr/>
        </p:nvSpPr>
        <p:spPr>
          <a:xfrm>
            <a:off x="6934200" y="4767733"/>
            <a:ext cx="28725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What we find is there (and lives)</a:t>
            </a:r>
            <a:endParaRPr lang="en-GB" sz="1600" dirty="0"/>
          </a:p>
        </p:txBody>
      </p:sp>
      <p:pic>
        <p:nvPicPr>
          <p:cNvPr id="21" name="Immagine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81"/>
          <a:stretch/>
        </p:blipFill>
        <p:spPr>
          <a:xfrm>
            <a:off x="6150428" y="1818302"/>
            <a:ext cx="592699" cy="672105"/>
          </a:xfrm>
          <a:prstGeom prst="rect">
            <a:avLst/>
          </a:prstGeom>
        </p:spPr>
      </p:pic>
      <p:pic>
        <p:nvPicPr>
          <p:cNvPr id="22" name="Immagine 2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6128265" y="5528896"/>
            <a:ext cx="583474" cy="656603"/>
          </a:xfrm>
          <a:prstGeom prst="rect">
            <a:avLst/>
          </a:prstGeom>
        </p:spPr>
      </p:pic>
      <p:pic>
        <p:nvPicPr>
          <p:cNvPr id="23" name="Immagine 2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6159653" y="2926867"/>
            <a:ext cx="583474" cy="656603"/>
          </a:xfrm>
          <a:prstGeom prst="rect">
            <a:avLst/>
          </a:prstGeom>
        </p:spPr>
      </p:pic>
      <p:pic>
        <p:nvPicPr>
          <p:cNvPr id="24" name="Immagine 2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81"/>
          <a:stretch/>
        </p:blipFill>
        <p:spPr>
          <a:xfrm>
            <a:off x="6159653" y="4348709"/>
            <a:ext cx="592699" cy="672105"/>
          </a:xfrm>
          <a:prstGeom prst="rect">
            <a:avLst/>
          </a:prstGeom>
        </p:spPr>
      </p:pic>
      <p:sp>
        <p:nvSpPr>
          <p:cNvPr id="25" name="CasellaDiTesto 24"/>
          <p:cNvSpPr txBox="1"/>
          <p:nvPr/>
        </p:nvSpPr>
        <p:spPr>
          <a:xfrm>
            <a:off x="6934200" y="3217874"/>
            <a:ext cx="2963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What we find may not be living</a:t>
            </a:r>
            <a:endParaRPr lang="en-GB" sz="1600" dirty="0"/>
          </a:p>
        </p:txBody>
      </p:sp>
      <p:sp>
        <p:nvSpPr>
          <p:cNvPr id="28" name="Segnaposto testo 3"/>
          <p:cNvSpPr txBox="1">
            <a:spLocks/>
          </p:cNvSpPr>
          <p:nvPr/>
        </p:nvSpPr>
        <p:spPr>
          <a:xfrm>
            <a:off x="3383567" y="345395"/>
            <a:ext cx="8694737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WP5 – System biology assessment of the effects of essential oils after in vitro and in vivo studies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8010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Microbiology and NGS</a:t>
            </a:r>
            <a:endParaRPr lang="en-GB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522" y="1081403"/>
            <a:ext cx="1944216" cy="19442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CasellaDiTesto 6"/>
          <p:cNvSpPr txBox="1"/>
          <p:nvPr/>
        </p:nvSpPr>
        <p:spPr>
          <a:xfrm>
            <a:off x="811371" y="1838127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240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Sterile </a:t>
            </a:r>
            <a:r>
              <a:rPr lang="it-IT" sz="2400" dirty="0" err="1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milk</a:t>
            </a:r>
            <a:r>
              <a:rPr lang="it-IT" sz="240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</a:t>
            </a:r>
            <a:r>
              <a:rPr lang="it-IT" sz="2400" dirty="0" err="1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after</a:t>
            </a:r>
            <a:r>
              <a:rPr lang="it-IT" sz="240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</a:t>
            </a:r>
            <a:r>
              <a:rPr lang="it-IT" sz="2400" dirty="0" err="1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spreading</a:t>
            </a:r>
            <a:r>
              <a:rPr lang="it-IT" sz="240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on </a:t>
            </a:r>
            <a:r>
              <a:rPr lang="it-IT" sz="2400" dirty="0" err="1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selective</a:t>
            </a:r>
            <a:r>
              <a:rPr lang="it-IT" sz="240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</a:t>
            </a:r>
            <a:r>
              <a:rPr lang="it-IT" sz="2400" dirty="0" err="1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terrain</a:t>
            </a:r>
            <a:endParaRPr lang="en-US" sz="240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811371" y="3834757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240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Sterile </a:t>
            </a:r>
            <a:r>
              <a:rPr lang="it-IT" sz="2400" dirty="0" err="1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milk</a:t>
            </a:r>
            <a:r>
              <a:rPr lang="it-IT" sz="240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</a:t>
            </a:r>
            <a:r>
              <a:rPr lang="it-IT" sz="2400" dirty="0" err="1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after</a:t>
            </a:r>
            <a:r>
              <a:rPr lang="it-IT" sz="240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NGS </a:t>
            </a:r>
            <a:r>
              <a:rPr lang="it-IT" sz="2400" dirty="0" err="1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analysis</a:t>
            </a:r>
            <a:endParaRPr lang="en-US" sz="240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9251" y="3133171"/>
            <a:ext cx="1399843" cy="2816193"/>
          </a:xfrm>
          <a:prstGeom prst="rect">
            <a:avLst/>
          </a:prstGeom>
        </p:spPr>
      </p:pic>
      <p:grpSp>
        <p:nvGrpSpPr>
          <p:cNvPr id="11" name="Gruppo 10"/>
          <p:cNvGrpSpPr/>
          <p:nvPr/>
        </p:nvGrpSpPr>
        <p:grpSpPr>
          <a:xfrm>
            <a:off x="5630710" y="2985642"/>
            <a:ext cx="4132105" cy="2469093"/>
            <a:chOff x="5624423" y="3445447"/>
            <a:chExt cx="4132105" cy="2469093"/>
          </a:xfrm>
        </p:grpSpPr>
        <p:grpSp>
          <p:nvGrpSpPr>
            <p:cNvPr id="12" name="Gruppo 11"/>
            <p:cNvGrpSpPr/>
            <p:nvPr/>
          </p:nvGrpSpPr>
          <p:grpSpPr>
            <a:xfrm>
              <a:off x="5624423" y="3445447"/>
              <a:ext cx="2047850" cy="2469093"/>
              <a:chOff x="5624423" y="3445447"/>
              <a:chExt cx="2047850" cy="2469093"/>
            </a:xfrm>
          </p:grpSpPr>
          <p:grpSp>
            <p:nvGrpSpPr>
              <p:cNvPr id="14" name="Gruppo 13"/>
              <p:cNvGrpSpPr/>
              <p:nvPr/>
            </p:nvGrpSpPr>
            <p:grpSpPr>
              <a:xfrm rot="2986064">
                <a:off x="6707275" y="3795346"/>
                <a:ext cx="1314897" cy="615099"/>
                <a:chOff x="5352084" y="4239988"/>
                <a:chExt cx="1314897" cy="615099"/>
              </a:xfrm>
            </p:grpSpPr>
            <p:sp>
              <p:nvSpPr>
                <p:cNvPr id="20" name="Ovale 19"/>
                <p:cNvSpPr/>
                <p:nvPr/>
              </p:nvSpPr>
              <p:spPr bwMode="auto">
                <a:xfrm rot="431551">
                  <a:off x="5352084" y="4242491"/>
                  <a:ext cx="186452" cy="212376"/>
                </a:xfrm>
                <a:prstGeom prst="ellipse">
                  <a:avLst/>
                </a:prstGeom>
                <a:solidFill>
                  <a:srgbClr val="2D2D8A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-105" charset="0"/>
                    <a:ea typeface="ＭＳ Ｐゴシック" pitchFamily="-105" charset="-128"/>
                    <a:cs typeface="ＭＳ Ｐゴシック" pitchFamily="-105" charset="-128"/>
                  </a:endParaRPr>
                </a:p>
              </p:txBody>
            </p:sp>
            <p:sp>
              <p:nvSpPr>
                <p:cNvPr id="21" name="Ovale 20"/>
                <p:cNvSpPr/>
                <p:nvPr/>
              </p:nvSpPr>
              <p:spPr bwMode="auto">
                <a:xfrm rot="431551">
                  <a:off x="5590104" y="4288588"/>
                  <a:ext cx="248476" cy="278479"/>
                </a:xfrm>
                <a:prstGeom prst="ellipse">
                  <a:avLst/>
                </a:prstGeom>
                <a:solidFill>
                  <a:srgbClr val="2D2D8A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-105" charset="0"/>
                    <a:ea typeface="ＭＳ Ｐゴシック" pitchFamily="-105" charset="-128"/>
                    <a:cs typeface="ＭＳ Ｐゴシック" pitchFamily="-105" charset="-128"/>
                  </a:endParaRPr>
                </a:p>
              </p:txBody>
            </p:sp>
            <p:sp>
              <p:nvSpPr>
                <p:cNvPr id="22" name="Ovale 21"/>
                <p:cNvSpPr/>
                <p:nvPr/>
              </p:nvSpPr>
              <p:spPr bwMode="auto">
                <a:xfrm rot="431551">
                  <a:off x="5904693" y="4307569"/>
                  <a:ext cx="311483" cy="317989"/>
                </a:xfrm>
                <a:prstGeom prst="ellipse">
                  <a:avLst/>
                </a:prstGeom>
                <a:solidFill>
                  <a:srgbClr val="2D2D8A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-105" charset="0"/>
                    <a:ea typeface="ＭＳ Ｐゴシック" pitchFamily="-105" charset="-128"/>
                    <a:cs typeface="ＭＳ Ｐゴシック" pitchFamily="-105" charset="-128"/>
                  </a:endParaRPr>
                </a:p>
              </p:txBody>
            </p:sp>
            <p:sp>
              <p:nvSpPr>
                <p:cNvPr id="23" name="Freccia a destra rientrata 22"/>
                <p:cNvSpPr/>
                <p:nvPr/>
              </p:nvSpPr>
              <p:spPr bwMode="auto">
                <a:xfrm rot="799916">
                  <a:off x="6212409" y="4239988"/>
                  <a:ext cx="454572" cy="615099"/>
                </a:xfrm>
                <a:prstGeom prst="notchedRightArrow">
                  <a:avLst/>
                </a:prstGeom>
                <a:solidFill>
                  <a:srgbClr val="2D2D8A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-105" charset="0"/>
                    <a:ea typeface="ＭＳ Ｐゴシック" pitchFamily="-105" charset="-128"/>
                    <a:cs typeface="ＭＳ Ｐゴシック" pitchFamily="-105" charset="-128"/>
                  </a:endParaRPr>
                </a:p>
              </p:txBody>
            </p:sp>
          </p:grpSp>
          <p:grpSp>
            <p:nvGrpSpPr>
              <p:cNvPr id="15" name="Gruppo 14"/>
              <p:cNvGrpSpPr/>
              <p:nvPr/>
            </p:nvGrpSpPr>
            <p:grpSpPr>
              <a:xfrm rot="19761227">
                <a:off x="5624423" y="5018975"/>
                <a:ext cx="1286188" cy="895565"/>
                <a:chOff x="5763436" y="3579937"/>
                <a:chExt cx="1286188" cy="895565"/>
              </a:xfrm>
            </p:grpSpPr>
            <p:sp>
              <p:nvSpPr>
                <p:cNvPr id="16" name="Ovale 15"/>
                <p:cNvSpPr/>
                <p:nvPr/>
              </p:nvSpPr>
              <p:spPr bwMode="auto">
                <a:xfrm rot="755746">
                  <a:off x="5763436" y="3579937"/>
                  <a:ext cx="186452" cy="212376"/>
                </a:xfrm>
                <a:prstGeom prst="ellipse">
                  <a:avLst/>
                </a:prstGeom>
                <a:solidFill>
                  <a:srgbClr val="2D2D8A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-105" charset="0"/>
                    <a:ea typeface="ＭＳ Ｐゴシック" pitchFamily="-105" charset="-128"/>
                    <a:cs typeface="ＭＳ Ｐゴシック" pitchFamily="-105" charset="-128"/>
                  </a:endParaRPr>
                </a:p>
              </p:txBody>
            </p:sp>
            <p:sp>
              <p:nvSpPr>
                <p:cNvPr id="17" name="Ovale 16"/>
                <p:cNvSpPr/>
                <p:nvPr/>
              </p:nvSpPr>
              <p:spPr bwMode="auto">
                <a:xfrm rot="755746">
                  <a:off x="6022164" y="3670857"/>
                  <a:ext cx="248476" cy="278479"/>
                </a:xfrm>
                <a:prstGeom prst="ellipse">
                  <a:avLst/>
                </a:prstGeom>
                <a:solidFill>
                  <a:srgbClr val="2D2D8A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-105" charset="0"/>
                    <a:ea typeface="ＭＳ Ｐゴシック" pitchFamily="-105" charset="-128"/>
                    <a:cs typeface="ＭＳ Ｐゴシック" pitchFamily="-105" charset="-128"/>
                  </a:endParaRPr>
                </a:p>
              </p:txBody>
            </p:sp>
            <p:sp>
              <p:nvSpPr>
                <p:cNvPr id="18" name="Ovale 17"/>
                <p:cNvSpPr/>
                <p:nvPr/>
              </p:nvSpPr>
              <p:spPr bwMode="auto">
                <a:xfrm rot="755746">
                  <a:off x="6292755" y="3806893"/>
                  <a:ext cx="311483" cy="317989"/>
                </a:xfrm>
                <a:prstGeom prst="ellipse">
                  <a:avLst/>
                </a:prstGeom>
                <a:solidFill>
                  <a:srgbClr val="2D2D8A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-105" charset="0"/>
                    <a:ea typeface="ＭＳ Ｐゴシック" pitchFamily="-105" charset="-128"/>
                    <a:cs typeface="ＭＳ Ｐゴシック" pitchFamily="-105" charset="-128"/>
                  </a:endParaRPr>
                </a:p>
              </p:txBody>
            </p:sp>
            <p:sp>
              <p:nvSpPr>
                <p:cNvPr id="19" name="Freccia a destra rientrata 18"/>
                <p:cNvSpPr/>
                <p:nvPr/>
              </p:nvSpPr>
              <p:spPr bwMode="auto">
                <a:xfrm rot="1838773">
                  <a:off x="6595052" y="3860403"/>
                  <a:ext cx="454572" cy="615099"/>
                </a:xfrm>
                <a:prstGeom prst="notchedRightArrow">
                  <a:avLst/>
                </a:prstGeom>
                <a:solidFill>
                  <a:srgbClr val="2D2D8A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-105" charset="0"/>
                    <a:ea typeface="ＭＳ Ｐゴシック" pitchFamily="-105" charset="-128"/>
                    <a:cs typeface="ＭＳ Ｐゴシック" pitchFamily="-105" charset="-128"/>
                  </a:endParaRPr>
                </a:p>
              </p:txBody>
            </p:sp>
          </p:grpSp>
        </p:grpSp>
        <p:sp>
          <p:nvSpPr>
            <p:cNvPr id="13" name="CasellaDiTesto 12"/>
            <p:cNvSpPr txBox="1"/>
            <p:nvPr/>
          </p:nvSpPr>
          <p:spPr>
            <a:xfrm>
              <a:off x="7729768" y="4607588"/>
              <a:ext cx="202676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24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</a:rPr>
                <a:t>Is</a:t>
              </a:r>
              <a:r>
                <a:rPr kumimoji="0" lang="it-IT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</a:rPr>
                <a:t> sterile </a:t>
              </a:r>
              <a:r>
                <a:rPr kumimoji="0" lang="it-IT" sz="24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</a:rPr>
                <a:t>milk</a:t>
              </a:r>
              <a:r>
                <a:rPr kumimoji="0" lang="it-IT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</a:rPr>
                <a:t> </a:t>
              </a:r>
              <a:r>
                <a:rPr kumimoji="0" lang="it-IT" sz="24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</a:rPr>
                <a:t>really</a:t>
              </a:r>
              <a:r>
                <a:rPr kumimoji="0" lang="it-IT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</a:rPr>
                <a:t> sterile?</a:t>
              </a:r>
            </a:p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</p:grpSp>
      <p:grpSp>
        <p:nvGrpSpPr>
          <p:cNvPr id="34" name="Gruppo 33"/>
          <p:cNvGrpSpPr/>
          <p:nvPr/>
        </p:nvGrpSpPr>
        <p:grpSpPr>
          <a:xfrm>
            <a:off x="6495029" y="5060637"/>
            <a:ext cx="4021031" cy="1644751"/>
            <a:chOff x="7844128" y="5161881"/>
            <a:chExt cx="4021031" cy="1644751"/>
          </a:xfrm>
        </p:grpSpPr>
        <p:sp>
          <p:nvSpPr>
            <p:cNvPr id="35" name="CasellaDiTesto 34"/>
            <p:cNvSpPr txBox="1"/>
            <p:nvPr/>
          </p:nvSpPr>
          <p:spPr>
            <a:xfrm>
              <a:off x="7844128" y="5790969"/>
              <a:ext cx="4021031" cy="1015663"/>
            </a:xfrm>
            <a:prstGeom prst="rect">
              <a:avLst/>
            </a:prstGeom>
            <a:solidFill>
              <a:srgbClr val="0066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marL="342900" indent="-3429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lang="it-IT" sz="20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ＭＳ Ｐゴシック" panose="020B0600070205080204" pitchFamily="34" charset="-128"/>
                </a:rPr>
                <a:t>Bacteria</a:t>
              </a:r>
              <a:r>
                <a:rPr lang="it-IT" sz="20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ＭＳ Ｐゴシック" panose="020B0600070205080204" pitchFamily="34" charset="-128"/>
                </a:rPr>
                <a:t> are </a:t>
              </a:r>
              <a:r>
                <a:rPr lang="it-IT" sz="20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ＭＳ Ｐゴシック" panose="020B0600070205080204" pitchFamily="34" charset="-128"/>
                </a:rPr>
                <a:t>present</a:t>
              </a:r>
              <a:r>
                <a:rPr lang="it-IT" sz="20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ＭＳ Ｐゴシック" panose="020B0600070205080204" pitchFamily="34" charset="-128"/>
                </a:rPr>
                <a:t> in sterile </a:t>
              </a:r>
              <a:r>
                <a:rPr lang="it-IT" sz="20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ＭＳ Ｐゴシック" panose="020B0600070205080204" pitchFamily="34" charset="-128"/>
                </a:rPr>
                <a:t>milk</a:t>
              </a:r>
              <a:r>
                <a:rPr lang="it-IT" sz="20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ＭＳ Ｐゴシック" panose="020B0600070205080204" pitchFamily="34" charset="-128"/>
                </a:rPr>
                <a:t> </a:t>
              </a:r>
            </a:p>
            <a:p>
              <a:pPr marL="342900" indent="-3429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lang="it-IT" sz="20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ＭＳ Ｐゴシック" panose="020B0600070205080204" pitchFamily="34" charset="-128"/>
                </a:rPr>
                <a:t>Pathogens</a:t>
              </a:r>
              <a:r>
                <a:rPr lang="it-IT" sz="20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ＭＳ Ｐゴシック" panose="020B0600070205080204" pitchFamily="34" charset="-128"/>
                </a:rPr>
                <a:t> are </a:t>
              </a:r>
              <a:r>
                <a:rPr lang="it-IT" sz="20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ＭＳ Ｐゴシック" panose="020B0600070205080204" pitchFamily="34" charset="-128"/>
                </a:rPr>
                <a:t>also</a:t>
              </a:r>
              <a:r>
                <a:rPr lang="it-IT" sz="20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ＭＳ Ｐゴシック" panose="020B0600070205080204" pitchFamily="34" charset="-128"/>
                </a:rPr>
                <a:t> </a:t>
              </a:r>
              <a:r>
                <a:rPr lang="it-IT" sz="20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ＭＳ Ｐゴシック" panose="020B0600070205080204" pitchFamily="34" charset="-128"/>
                </a:rPr>
                <a:t>present</a:t>
              </a:r>
              <a:endParaRPr lang="en-US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  <p:sp>
          <p:nvSpPr>
            <p:cNvPr id="36" name="Freccia a destra rientrata 35"/>
            <p:cNvSpPr/>
            <p:nvPr/>
          </p:nvSpPr>
          <p:spPr bwMode="auto">
            <a:xfrm rot="5400000">
              <a:off x="9730201" y="5081617"/>
              <a:ext cx="454572" cy="615099"/>
            </a:xfrm>
            <a:prstGeom prst="notchedRightArrow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40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endParaRPr>
            </a:p>
          </p:txBody>
        </p:sp>
      </p:grpSp>
      <p:sp>
        <p:nvSpPr>
          <p:cNvPr id="37" name="Segnaposto testo 3"/>
          <p:cNvSpPr txBox="1">
            <a:spLocks/>
          </p:cNvSpPr>
          <p:nvPr/>
        </p:nvSpPr>
        <p:spPr>
          <a:xfrm>
            <a:off x="3383567" y="345395"/>
            <a:ext cx="8694737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WP5 – System biology assessment of the effects of essential oils after in vitro and in vivo studies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826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358062" y="1299289"/>
            <a:ext cx="11269815" cy="420558"/>
          </a:xfrm>
        </p:spPr>
        <p:txBody>
          <a:bodyPr/>
          <a:lstStyle/>
          <a:p>
            <a:r>
              <a:rPr lang="en-GB" dirty="0" smtClean="0"/>
              <a:t>How is it determined</a:t>
            </a:r>
            <a:r>
              <a:rPr lang="en-GB" dirty="0"/>
              <a:t>? The16s </a:t>
            </a:r>
            <a:r>
              <a:rPr lang="en-GB" dirty="0" err="1"/>
              <a:t>ribosomial</a:t>
            </a:r>
            <a:r>
              <a:rPr lang="en-GB" dirty="0"/>
              <a:t> RNA sequencing</a:t>
            </a:r>
            <a:br>
              <a:rPr lang="en-GB" dirty="0"/>
            </a:br>
            <a:r>
              <a:rPr lang="en-GB" dirty="0"/>
              <a:t> 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757907" y="1894112"/>
            <a:ext cx="97153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00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16S It </a:t>
            </a: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i</a:t>
            </a:r>
            <a:r>
              <a:rPr lang="en-GB" sz="200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s a </a:t>
            </a: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component of the 30S small subunit of a prokaryotic ribosome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757907" y="2788727"/>
            <a:ext cx="81627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00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Being of fundamental importance </a:t>
            </a: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for bacteria, it is highly conserved between different </a:t>
            </a:r>
            <a:r>
              <a:rPr lang="en-GB" sz="200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species, and hardly mutated</a:t>
            </a:r>
            <a:endParaRPr lang="en-GB" sz="200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316117" y="4042328"/>
            <a:ext cx="33618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800" b="1" dirty="0" smtClean="0">
                <a:solidFill>
                  <a:srgbClr val="1B591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anose="020B0600070205080204" pitchFamily="34" charset="-128"/>
              </a:rPr>
              <a:t>All bacteria have it</a:t>
            </a:r>
            <a:endParaRPr lang="en-GB" sz="2800" b="1" dirty="0">
              <a:solidFill>
                <a:srgbClr val="1B591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358061" y="5076112"/>
            <a:ext cx="10834871" cy="83099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anose="020B0600070205080204" pitchFamily="34" charset="-128"/>
              </a:rPr>
              <a:t>16S is 1500 </a:t>
            </a:r>
            <a:r>
              <a:rPr lang="en-GB" sz="24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anose="020B0600070205080204" pitchFamily="34" charset="-128"/>
              </a:rPr>
              <a:t>bp</a:t>
            </a:r>
            <a:r>
              <a:rPr lang="en-GB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ＭＳ Ｐゴシック" panose="020B0600070205080204" pitchFamily="34" charset="-128"/>
              </a:rPr>
              <a:t> long and contains within its sequence hypervariable sequences, unique for each bacterial species.</a:t>
            </a:r>
            <a:endParaRPr lang="en-GB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2" name="Freccia ad arco 8"/>
          <p:cNvSpPr/>
          <p:nvPr/>
        </p:nvSpPr>
        <p:spPr bwMode="auto">
          <a:xfrm rot="5971155">
            <a:off x="8548809" y="2360852"/>
            <a:ext cx="1030784" cy="787484"/>
          </a:xfrm>
          <a:custGeom>
            <a:avLst/>
            <a:gdLst>
              <a:gd name="connsiteX0" fmla="*/ 549052 w 2664296"/>
              <a:gd name="connsiteY0" fmla="*/ 809753 h 2985427"/>
              <a:gd name="connsiteX1" fmla="*/ 1579318 w 2664296"/>
              <a:gd name="connsiteY1" fmla="*/ 390599 h 2985427"/>
              <a:gd name="connsiteX2" fmla="*/ 2282907 w 2664296"/>
              <a:gd name="connsiteY2" fmla="*/ 1223469 h 2985427"/>
              <a:gd name="connsiteX3" fmla="*/ 2632559 w 2664296"/>
              <a:gd name="connsiteY3" fmla="*/ 1223469 h 2985427"/>
              <a:gd name="connsiteX4" fmla="*/ 2144119 w 2664296"/>
              <a:gd name="connsiteY4" fmla="*/ 1492713 h 2985427"/>
              <a:gd name="connsiteX5" fmla="*/ 1592205 w 2664296"/>
              <a:gd name="connsiteY5" fmla="*/ 1223469 h 2985427"/>
              <a:gd name="connsiteX6" fmla="*/ 1940524 w 2664296"/>
              <a:gd name="connsiteY6" fmla="*/ 1223469 h 2985427"/>
              <a:gd name="connsiteX7" fmla="*/ 1452067 w 2664296"/>
              <a:gd name="connsiteY7" fmla="*/ 700729 h 2985427"/>
              <a:gd name="connsiteX8" fmla="*/ 802974 w 2664296"/>
              <a:gd name="connsiteY8" fmla="*/ 1031205 h 2985427"/>
              <a:gd name="connsiteX9" fmla="*/ 549052 w 2664296"/>
              <a:gd name="connsiteY9" fmla="*/ 809753 h 2985427"/>
              <a:gd name="connsiteX0" fmla="*/ 0 w 2083507"/>
              <a:gd name="connsiteY0" fmla="*/ 456151 h 1139111"/>
              <a:gd name="connsiteX1" fmla="*/ 1030266 w 2083507"/>
              <a:gd name="connsiteY1" fmla="*/ 36997 h 1139111"/>
              <a:gd name="connsiteX2" fmla="*/ 1733855 w 2083507"/>
              <a:gd name="connsiteY2" fmla="*/ 869867 h 1139111"/>
              <a:gd name="connsiteX3" fmla="*/ 2083507 w 2083507"/>
              <a:gd name="connsiteY3" fmla="*/ 869867 h 1139111"/>
              <a:gd name="connsiteX4" fmla="*/ 1595067 w 2083507"/>
              <a:gd name="connsiteY4" fmla="*/ 1139111 h 1139111"/>
              <a:gd name="connsiteX5" fmla="*/ 1043153 w 2083507"/>
              <a:gd name="connsiteY5" fmla="*/ 869867 h 1139111"/>
              <a:gd name="connsiteX6" fmla="*/ 1391472 w 2083507"/>
              <a:gd name="connsiteY6" fmla="*/ 869867 h 1139111"/>
              <a:gd name="connsiteX7" fmla="*/ 903015 w 2083507"/>
              <a:gd name="connsiteY7" fmla="*/ 347127 h 1139111"/>
              <a:gd name="connsiteX8" fmla="*/ 253922 w 2083507"/>
              <a:gd name="connsiteY8" fmla="*/ 677603 h 1139111"/>
              <a:gd name="connsiteX9" fmla="*/ 269061 w 2083507"/>
              <a:gd name="connsiteY9" fmla="*/ 386473 h 1139111"/>
              <a:gd name="connsiteX10" fmla="*/ 0 w 2083507"/>
              <a:gd name="connsiteY10" fmla="*/ 456151 h 1139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83507" h="1139111">
                <a:moveTo>
                  <a:pt x="0" y="456151"/>
                </a:moveTo>
                <a:cubicBezTo>
                  <a:pt x="238380" y="85755"/>
                  <a:pt x="645585" y="-79913"/>
                  <a:pt x="1030266" y="36997"/>
                </a:cubicBezTo>
                <a:cubicBezTo>
                  <a:pt x="1378539" y="142841"/>
                  <a:pt x="1648773" y="462729"/>
                  <a:pt x="1733855" y="869867"/>
                </a:cubicBezTo>
                <a:lnTo>
                  <a:pt x="2083507" y="869867"/>
                </a:lnTo>
                <a:lnTo>
                  <a:pt x="1595067" y="1139111"/>
                </a:lnTo>
                <a:lnTo>
                  <a:pt x="1043153" y="869867"/>
                </a:lnTo>
                <a:lnTo>
                  <a:pt x="1391472" y="869867"/>
                </a:lnTo>
                <a:cubicBezTo>
                  <a:pt x="1314740" y="599495"/>
                  <a:pt x="1128722" y="400421"/>
                  <a:pt x="903015" y="347127"/>
                </a:cubicBezTo>
                <a:cubicBezTo>
                  <a:pt x="653426" y="288194"/>
                  <a:pt x="399363" y="417546"/>
                  <a:pt x="253922" y="677603"/>
                </a:cubicBezTo>
                <a:cubicBezTo>
                  <a:pt x="205527" y="641005"/>
                  <a:pt x="317456" y="423071"/>
                  <a:pt x="269061" y="386473"/>
                </a:cubicBezTo>
                <a:cubicBezTo>
                  <a:pt x="232816" y="349254"/>
                  <a:pt x="36245" y="493370"/>
                  <a:pt x="0" y="456151"/>
                </a:cubicBezTo>
                <a:close/>
              </a:path>
            </a:pathLst>
          </a:custGeom>
          <a:solidFill>
            <a:srgbClr val="008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3" name="Freccia ad arco 8"/>
          <p:cNvSpPr/>
          <p:nvPr/>
        </p:nvSpPr>
        <p:spPr bwMode="auto">
          <a:xfrm rot="5971155" flipV="1">
            <a:off x="3378826" y="3638842"/>
            <a:ext cx="1030784" cy="682728"/>
          </a:xfrm>
          <a:custGeom>
            <a:avLst/>
            <a:gdLst>
              <a:gd name="connsiteX0" fmla="*/ 549052 w 2664296"/>
              <a:gd name="connsiteY0" fmla="*/ 809753 h 2985427"/>
              <a:gd name="connsiteX1" fmla="*/ 1579318 w 2664296"/>
              <a:gd name="connsiteY1" fmla="*/ 390599 h 2985427"/>
              <a:gd name="connsiteX2" fmla="*/ 2282907 w 2664296"/>
              <a:gd name="connsiteY2" fmla="*/ 1223469 h 2985427"/>
              <a:gd name="connsiteX3" fmla="*/ 2632559 w 2664296"/>
              <a:gd name="connsiteY3" fmla="*/ 1223469 h 2985427"/>
              <a:gd name="connsiteX4" fmla="*/ 2144119 w 2664296"/>
              <a:gd name="connsiteY4" fmla="*/ 1492713 h 2985427"/>
              <a:gd name="connsiteX5" fmla="*/ 1592205 w 2664296"/>
              <a:gd name="connsiteY5" fmla="*/ 1223469 h 2985427"/>
              <a:gd name="connsiteX6" fmla="*/ 1940524 w 2664296"/>
              <a:gd name="connsiteY6" fmla="*/ 1223469 h 2985427"/>
              <a:gd name="connsiteX7" fmla="*/ 1452067 w 2664296"/>
              <a:gd name="connsiteY7" fmla="*/ 700729 h 2985427"/>
              <a:gd name="connsiteX8" fmla="*/ 802974 w 2664296"/>
              <a:gd name="connsiteY8" fmla="*/ 1031205 h 2985427"/>
              <a:gd name="connsiteX9" fmla="*/ 549052 w 2664296"/>
              <a:gd name="connsiteY9" fmla="*/ 809753 h 2985427"/>
              <a:gd name="connsiteX0" fmla="*/ 0 w 2083507"/>
              <a:gd name="connsiteY0" fmla="*/ 456151 h 1139111"/>
              <a:gd name="connsiteX1" fmla="*/ 1030266 w 2083507"/>
              <a:gd name="connsiteY1" fmla="*/ 36997 h 1139111"/>
              <a:gd name="connsiteX2" fmla="*/ 1733855 w 2083507"/>
              <a:gd name="connsiteY2" fmla="*/ 869867 h 1139111"/>
              <a:gd name="connsiteX3" fmla="*/ 2083507 w 2083507"/>
              <a:gd name="connsiteY3" fmla="*/ 869867 h 1139111"/>
              <a:gd name="connsiteX4" fmla="*/ 1595067 w 2083507"/>
              <a:gd name="connsiteY4" fmla="*/ 1139111 h 1139111"/>
              <a:gd name="connsiteX5" fmla="*/ 1043153 w 2083507"/>
              <a:gd name="connsiteY5" fmla="*/ 869867 h 1139111"/>
              <a:gd name="connsiteX6" fmla="*/ 1391472 w 2083507"/>
              <a:gd name="connsiteY6" fmla="*/ 869867 h 1139111"/>
              <a:gd name="connsiteX7" fmla="*/ 903015 w 2083507"/>
              <a:gd name="connsiteY7" fmla="*/ 347127 h 1139111"/>
              <a:gd name="connsiteX8" fmla="*/ 253922 w 2083507"/>
              <a:gd name="connsiteY8" fmla="*/ 677603 h 1139111"/>
              <a:gd name="connsiteX9" fmla="*/ 269061 w 2083507"/>
              <a:gd name="connsiteY9" fmla="*/ 386473 h 1139111"/>
              <a:gd name="connsiteX10" fmla="*/ 0 w 2083507"/>
              <a:gd name="connsiteY10" fmla="*/ 456151 h 1139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83507" h="1139111">
                <a:moveTo>
                  <a:pt x="0" y="456151"/>
                </a:moveTo>
                <a:cubicBezTo>
                  <a:pt x="238380" y="85755"/>
                  <a:pt x="645585" y="-79913"/>
                  <a:pt x="1030266" y="36997"/>
                </a:cubicBezTo>
                <a:cubicBezTo>
                  <a:pt x="1378539" y="142841"/>
                  <a:pt x="1648773" y="462729"/>
                  <a:pt x="1733855" y="869867"/>
                </a:cubicBezTo>
                <a:lnTo>
                  <a:pt x="2083507" y="869867"/>
                </a:lnTo>
                <a:lnTo>
                  <a:pt x="1595067" y="1139111"/>
                </a:lnTo>
                <a:lnTo>
                  <a:pt x="1043153" y="869867"/>
                </a:lnTo>
                <a:lnTo>
                  <a:pt x="1391472" y="869867"/>
                </a:lnTo>
                <a:cubicBezTo>
                  <a:pt x="1314740" y="599495"/>
                  <a:pt x="1128722" y="400421"/>
                  <a:pt x="903015" y="347127"/>
                </a:cubicBezTo>
                <a:cubicBezTo>
                  <a:pt x="653426" y="288194"/>
                  <a:pt x="399363" y="417546"/>
                  <a:pt x="253922" y="677603"/>
                </a:cubicBezTo>
                <a:cubicBezTo>
                  <a:pt x="205527" y="641005"/>
                  <a:pt x="317456" y="423071"/>
                  <a:pt x="269061" y="386473"/>
                </a:cubicBezTo>
                <a:cubicBezTo>
                  <a:pt x="232816" y="349254"/>
                  <a:pt x="36245" y="493370"/>
                  <a:pt x="0" y="456151"/>
                </a:cubicBezTo>
                <a:close/>
              </a:path>
            </a:pathLst>
          </a:custGeom>
          <a:solidFill>
            <a:srgbClr val="008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4" name="Segnaposto testo 3"/>
          <p:cNvSpPr txBox="1">
            <a:spLocks/>
          </p:cNvSpPr>
          <p:nvPr/>
        </p:nvSpPr>
        <p:spPr>
          <a:xfrm>
            <a:off x="3383567" y="345395"/>
            <a:ext cx="8694737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WP5 – System biology assessment of the effects of essential oils after in vitro and in vivo studies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251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The ribosomal RNA sequencing</a:t>
            </a:r>
            <a:endParaRPr lang="en-GB" dirty="0"/>
          </a:p>
        </p:txBody>
      </p:sp>
      <p:grpSp>
        <p:nvGrpSpPr>
          <p:cNvPr id="5" name="Gruppo 4"/>
          <p:cNvGrpSpPr/>
          <p:nvPr/>
        </p:nvGrpSpPr>
        <p:grpSpPr>
          <a:xfrm>
            <a:off x="1331640" y="1628800"/>
            <a:ext cx="6520223" cy="2520280"/>
            <a:chOff x="860090" y="2704225"/>
            <a:chExt cx="6520223" cy="2520280"/>
          </a:xfrm>
        </p:grpSpPr>
        <p:pic>
          <p:nvPicPr>
            <p:cNvPr id="6" name="Immagine 5"/>
            <p:cNvPicPr>
              <a:picLocks noChangeAspect="1"/>
            </p:cNvPicPr>
            <p:nvPr/>
          </p:nvPicPr>
          <p:blipFill rotWithShape="1">
            <a:blip r:embed="rId2"/>
            <a:srcRect l="392" t="-7875" r="22554" b="38970"/>
            <a:stretch/>
          </p:blipFill>
          <p:spPr>
            <a:xfrm>
              <a:off x="884957" y="2704225"/>
              <a:ext cx="6495356" cy="2520280"/>
            </a:xfrm>
            <a:prstGeom prst="rect">
              <a:avLst/>
            </a:prstGeom>
          </p:spPr>
        </p:pic>
        <p:sp>
          <p:nvSpPr>
            <p:cNvPr id="7" name="CasellaDiTesto 6"/>
            <p:cNvSpPr txBox="1"/>
            <p:nvPr/>
          </p:nvSpPr>
          <p:spPr>
            <a:xfrm>
              <a:off x="884956" y="2971078"/>
              <a:ext cx="1172116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1800" i="1" dirty="0" smtClean="0">
                  <a:solidFill>
                    <a:srgbClr val="000000"/>
                  </a:solidFill>
                </a:rPr>
                <a:t>S. aureus</a:t>
              </a:r>
              <a:endParaRPr lang="en-GB" sz="1800" i="1" dirty="0">
                <a:solidFill>
                  <a:srgbClr val="000000"/>
                </a:solidFill>
              </a:endParaRPr>
            </a:p>
          </p:txBody>
        </p:sp>
        <p:sp>
          <p:nvSpPr>
            <p:cNvPr id="8" name="CasellaDiTesto 7"/>
            <p:cNvSpPr txBox="1"/>
            <p:nvPr/>
          </p:nvSpPr>
          <p:spPr>
            <a:xfrm>
              <a:off x="884956" y="4155566"/>
              <a:ext cx="1578381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GB" sz="1800" i="1" dirty="0" smtClean="0">
                  <a:solidFill>
                    <a:srgbClr val="000000"/>
                  </a:solidFill>
                </a:rPr>
                <a:t>E. coli</a:t>
              </a:r>
              <a:endParaRPr lang="en-GB" sz="1800" i="1" dirty="0">
                <a:solidFill>
                  <a:srgbClr val="000000"/>
                </a:solidFill>
              </a:endParaRPr>
            </a:p>
          </p:txBody>
        </p:sp>
        <p:sp>
          <p:nvSpPr>
            <p:cNvPr id="9" name="CasellaDiTesto 8"/>
            <p:cNvSpPr txBox="1"/>
            <p:nvPr/>
          </p:nvSpPr>
          <p:spPr>
            <a:xfrm>
              <a:off x="860090" y="3595033"/>
              <a:ext cx="1578381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1800" i="1" dirty="0">
                  <a:solidFill>
                    <a:srgbClr val="000000"/>
                  </a:solidFill>
                </a:rPr>
                <a:t>P</a:t>
              </a:r>
              <a:r>
                <a:rPr lang="en-GB" sz="1800" i="1" dirty="0" smtClean="0">
                  <a:solidFill>
                    <a:srgbClr val="000000"/>
                  </a:solidFill>
                </a:rPr>
                <a:t>. aeruginosa</a:t>
              </a:r>
              <a:endParaRPr lang="en-GB" sz="1800" i="1" dirty="0">
                <a:solidFill>
                  <a:srgbClr val="000000"/>
                </a:solidFill>
              </a:endParaRPr>
            </a:p>
          </p:txBody>
        </p:sp>
        <p:sp>
          <p:nvSpPr>
            <p:cNvPr id="10" name="CasellaDiTesto 9"/>
            <p:cNvSpPr txBox="1"/>
            <p:nvPr/>
          </p:nvSpPr>
          <p:spPr>
            <a:xfrm>
              <a:off x="860090" y="4712779"/>
              <a:ext cx="158248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1800" i="1" dirty="0" err="1" smtClean="0">
                  <a:solidFill>
                    <a:srgbClr val="000000"/>
                  </a:solidFill>
                </a:rPr>
                <a:t>Psychobacter</a:t>
              </a:r>
              <a:endParaRPr lang="en-GB" sz="1800" i="1" dirty="0">
                <a:solidFill>
                  <a:srgbClr val="000000"/>
                </a:solidFill>
              </a:endParaRPr>
            </a:p>
          </p:txBody>
        </p:sp>
      </p:grpSp>
      <p:cxnSp>
        <p:nvCxnSpPr>
          <p:cNvPr id="11" name="Connettore 1 10"/>
          <p:cNvCxnSpPr/>
          <p:nvPr/>
        </p:nvCxnSpPr>
        <p:spPr bwMode="auto">
          <a:xfrm>
            <a:off x="4080520" y="2060848"/>
            <a:ext cx="576064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Connettore 1 11"/>
          <p:cNvCxnSpPr/>
          <p:nvPr/>
        </p:nvCxnSpPr>
        <p:spPr bwMode="auto">
          <a:xfrm>
            <a:off x="5796136" y="2264985"/>
            <a:ext cx="576064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Connettore 1 12"/>
          <p:cNvCxnSpPr/>
          <p:nvPr/>
        </p:nvCxnSpPr>
        <p:spPr bwMode="auto">
          <a:xfrm>
            <a:off x="4080520" y="2708920"/>
            <a:ext cx="576064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Connettore 1 13"/>
          <p:cNvCxnSpPr/>
          <p:nvPr/>
        </p:nvCxnSpPr>
        <p:spPr bwMode="auto">
          <a:xfrm>
            <a:off x="5796136" y="2888940"/>
            <a:ext cx="576064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Connettore 1 14"/>
          <p:cNvCxnSpPr/>
          <p:nvPr/>
        </p:nvCxnSpPr>
        <p:spPr bwMode="auto">
          <a:xfrm>
            <a:off x="4080520" y="3132706"/>
            <a:ext cx="576064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Connettore 1 15"/>
          <p:cNvCxnSpPr/>
          <p:nvPr/>
        </p:nvCxnSpPr>
        <p:spPr bwMode="auto">
          <a:xfrm>
            <a:off x="5796136" y="3356992"/>
            <a:ext cx="576064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Connettore 1 16"/>
          <p:cNvCxnSpPr/>
          <p:nvPr/>
        </p:nvCxnSpPr>
        <p:spPr bwMode="auto">
          <a:xfrm>
            <a:off x="4080520" y="3789040"/>
            <a:ext cx="576064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Connettore 1 17"/>
          <p:cNvCxnSpPr/>
          <p:nvPr/>
        </p:nvCxnSpPr>
        <p:spPr bwMode="auto">
          <a:xfrm>
            <a:off x="5796136" y="4006686"/>
            <a:ext cx="576064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9" name="Gruppo 18"/>
          <p:cNvGrpSpPr/>
          <p:nvPr/>
        </p:nvGrpSpPr>
        <p:grpSpPr>
          <a:xfrm>
            <a:off x="4656584" y="2264985"/>
            <a:ext cx="1139552" cy="623955"/>
            <a:chOff x="4656584" y="2264985"/>
            <a:chExt cx="1139552" cy="623955"/>
          </a:xfrm>
        </p:grpSpPr>
        <p:cxnSp>
          <p:nvCxnSpPr>
            <p:cNvPr id="20" name="Connettore 1 19"/>
            <p:cNvCxnSpPr/>
            <p:nvPr/>
          </p:nvCxnSpPr>
          <p:spPr bwMode="auto">
            <a:xfrm rot="10800000">
              <a:off x="4656584" y="2264985"/>
              <a:ext cx="1139552" cy="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cxnSp>
          <p:nvCxnSpPr>
            <p:cNvPr id="21" name="Connettore 1 20"/>
            <p:cNvCxnSpPr/>
            <p:nvPr/>
          </p:nvCxnSpPr>
          <p:spPr bwMode="auto">
            <a:xfrm rot="10800000">
              <a:off x="4656584" y="2888940"/>
              <a:ext cx="1139552" cy="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</p:grpSp>
      <p:grpSp>
        <p:nvGrpSpPr>
          <p:cNvPr id="22" name="Gruppo 21"/>
          <p:cNvGrpSpPr/>
          <p:nvPr/>
        </p:nvGrpSpPr>
        <p:grpSpPr>
          <a:xfrm>
            <a:off x="4656584" y="2060848"/>
            <a:ext cx="1139552" cy="1934348"/>
            <a:chOff x="4656584" y="2060848"/>
            <a:chExt cx="1139552" cy="1934348"/>
          </a:xfrm>
        </p:grpSpPr>
        <p:cxnSp>
          <p:nvCxnSpPr>
            <p:cNvPr id="23" name="Connettore 1 22"/>
            <p:cNvCxnSpPr/>
            <p:nvPr/>
          </p:nvCxnSpPr>
          <p:spPr bwMode="auto">
            <a:xfrm>
              <a:off x="4656584" y="3132706"/>
              <a:ext cx="1139552" cy="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chemeClr val="accent5">
                  <a:lumMod val="50000"/>
                </a:schemeClr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cxnSp>
          <p:nvCxnSpPr>
            <p:cNvPr id="24" name="Connettore 1 23"/>
            <p:cNvCxnSpPr/>
            <p:nvPr/>
          </p:nvCxnSpPr>
          <p:spPr bwMode="auto">
            <a:xfrm>
              <a:off x="4656584" y="3789040"/>
              <a:ext cx="1139552" cy="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6699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grpSp>
          <p:nvGrpSpPr>
            <p:cNvPr id="25" name="Gruppo 24"/>
            <p:cNvGrpSpPr/>
            <p:nvPr/>
          </p:nvGrpSpPr>
          <p:grpSpPr>
            <a:xfrm>
              <a:off x="4656584" y="2060848"/>
              <a:ext cx="1139552" cy="1934348"/>
              <a:chOff x="4656584" y="2060848"/>
              <a:chExt cx="1139552" cy="1934348"/>
            </a:xfrm>
          </p:grpSpPr>
          <p:cxnSp>
            <p:nvCxnSpPr>
              <p:cNvPr id="26" name="Connettore 1 25"/>
              <p:cNvCxnSpPr/>
              <p:nvPr/>
            </p:nvCxnSpPr>
            <p:spPr bwMode="auto">
              <a:xfrm>
                <a:off x="4656584" y="2060848"/>
                <a:ext cx="1139552" cy="0"/>
              </a:xfrm>
              <a:prstGeom prst="line">
                <a:avLst/>
              </a:prstGeom>
              <a:solidFill>
                <a:schemeClr val="accent1"/>
              </a:solidFill>
              <a:ln w="5715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</p:cxnSp>
          <p:cxnSp>
            <p:nvCxnSpPr>
              <p:cNvPr id="27" name="Connettore 1 26"/>
              <p:cNvCxnSpPr/>
              <p:nvPr/>
            </p:nvCxnSpPr>
            <p:spPr bwMode="auto">
              <a:xfrm>
                <a:off x="4656584" y="2707605"/>
                <a:ext cx="1139552" cy="0"/>
              </a:xfrm>
              <a:prstGeom prst="line">
                <a:avLst/>
              </a:prstGeom>
              <a:solidFill>
                <a:schemeClr val="accent1"/>
              </a:solidFill>
              <a:ln w="57150" cap="flat" cmpd="sng" algn="ctr">
                <a:solidFill>
                  <a:srgbClr val="FFC00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</p:cxnSp>
          <p:cxnSp>
            <p:nvCxnSpPr>
              <p:cNvPr id="28" name="Connettore 1 27"/>
              <p:cNvCxnSpPr/>
              <p:nvPr/>
            </p:nvCxnSpPr>
            <p:spPr bwMode="auto">
              <a:xfrm rot="10800000">
                <a:off x="4656584" y="3356992"/>
                <a:ext cx="1139552" cy="0"/>
              </a:xfrm>
              <a:prstGeom prst="line">
                <a:avLst/>
              </a:prstGeom>
              <a:solidFill>
                <a:schemeClr val="accent1"/>
              </a:solidFill>
              <a:ln w="57150" cap="flat" cmpd="sng" algn="ctr">
                <a:solidFill>
                  <a:schemeClr val="accent5">
                    <a:lumMod val="50000"/>
                  </a:schemeClr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</p:cxnSp>
          <p:cxnSp>
            <p:nvCxnSpPr>
              <p:cNvPr id="29" name="Connettore 1 28"/>
              <p:cNvCxnSpPr/>
              <p:nvPr/>
            </p:nvCxnSpPr>
            <p:spPr bwMode="auto">
              <a:xfrm rot="10800000">
                <a:off x="4656584" y="3995196"/>
                <a:ext cx="1139552" cy="0"/>
              </a:xfrm>
              <a:prstGeom prst="line">
                <a:avLst/>
              </a:prstGeom>
              <a:solidFill>
                <a:schemeClr val="accent1"/>
              </a:solidFill>
              <a:ln w="57150" cap="flat" cmpd="sng" algn="ctr">
                <a:solidFill>
                  <a:srgbClr val="FF6699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</p:cxnSp>
        </p:grpSp>
      </p:grpSp>
      <p:sp>
        <p:nvSpPr>
          <p:cNvPr id="30" name="CasellaDiTesto 29"/>
          <p:cNvSpPr txBox="1"/>
          <p:nvPr/>
        </p:nvSpPr>
        <p:spPr>
          <a:xfrm>
            <a:off x="1115616" y="4445374"/>
            <a:ext cx="6816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000000"/>
                </a:solidFill>
              </a:rPr>
              <a:t>Primers are universal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31" name="Rettangolo 30"/>
          <p:cNvSpPr/>
          <p:nvPr/>
        </p:nvSpPr>
        <p:spPr>
          <a:xfrm>
            <a:off x="324195" y="5218860"/>
            <a:ext cx="7426972" cy="4001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GB" sz="2000" dirty="0" smtClean="0">
                <a:solidFill>
                  <a:srgbClr val="000000"/>
                </a:solidFill>
              </a:rPr>
              <a:t>But amplify hypervariable regions specific for each taxon</a:t>
            </a:r>
            <a:endParaRPr lang="en-GB" sz="2000" dirty="0">
              <a:solidFill>
                <a:srgbClr val="000000"/>
              </a:solidFill>
            </a:endParaRPr>
          </a:p>
        </p:txBody>
      </p:sp>
      <p:cxnSp>
        <p:nvCxnSpPr>
          <p:cNvPr id="32" name="Connettore 1 31"/>
          <p:cNvCxnSpPr/>
          <p:nvPr/>
        </p:nvCxnSpPr>
        <p:spPr bwMode="auto">
          <a:xfrm>
            <a:off x="2688970" y="4616286"/>
            <a:ext cx="576064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33" name="Gruppo 32"/>
          <p:cNvGrpSpPr/>
          <p:nvPr/>
        </p:nvGrpSpPr>
        <p:grpSpPr>
          <a:xfrm>
            <a:off x="8784939" y="1895653"/>
            <a:ext cx="4378971" cy="3410033"/>
            <a:chOff x="5445066" y="2284614"/>
            <a:chExt cx="4378971" cy="3410033"/>
          </a:xfrm>
        </p:grpSpPr>
        <p:pic>
          <p:nvPicPr>
            <p:cNvPr id="34" name="Immagine 3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05415" y="2978050"/>
              <a:ext cx="1363724" cy="2716597"/>
            </a:xfrm>
            <a:prstGeom prst="rect">
              <a:avLst/>
            </a:prstGeom>
          </p:spPr>
        </p:pic>
        <p:sp>
          <p:nvSpPr>
            <p:cNvPr id="35" name="CasellaDiTesto 34"/>
            <p:cNvSpPr txBox="1"/>
            <p:nvPr/>
          </p:nvSpPr>
          <p:spPr>
            <a:xfrm>
              <a:off x="5445066" y="2284614"/>
              <a:ext cx="43789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 err="1" smtClean="0"/>
                <a:t>Percentages</a:t>
              </a:r>
              <a:r>
                <a:rPr lang="it-IT" dirty="0" smtClean="0"/>
                <a:t> of </a:t>
              </a:r>
              <a:r>
                <a:rPr lang="it-IT" dirty="0" err="1" smtClean="0"/>
                <a:t>bacterial</a:t>
              </a:r>
              <a:r>
                <a:rPr lang="it-IT" dirty="0" smtClean="0"/>
                <a:t> phyla</a:t>
              </a:r>
            </a:p>
            <a:p>
              <a:r>
                <a:rPr lang="it-IT" dirty="0"/>
                <a:t>f</a:t>
              </a:r>
              <a:r>
                <a:rPr lang="it-IT" dirty="0" smtClean="0"/>
                <a:t>amilies, genera, (</a:t>
              </a:r>
              <a:r>
                <a:rPr lang="it-IT" dirty="0" err="1" smtClean="0"/>
                <a:t>species</a:t>
              </a:r>
              <a:r>
                <a:rPr lang="it-IT" dirty="0" smtClean="0"/>
                <a:t>)</a:t>
              </a:r>
              <a:endParaRPr lang="it-IT" dirty="0"/>
            </a:p>
          </p:txBody>
        </p:sp>
      </p:grpSp>
      <p:sp>
        <p:nvSpPr>
          <p:cNvPr id="36" name="Freeform 18"/>
          <p:cNvSpPr>
            <a:spLocks noChangeAspect="1" noEditPoints="1"/>
          </p:cNvSpPr>
          <p:nvPr/>
        </p:nvSpPr>
        <p:spPr bwMode="auto">
          <a:xfrm rot="11214751" flipH="1">
            <a:off x="8148884" y="3727280"/>
            <a:ext cx="1272111" cy="393318"/>
          </a:xfrm>
          <a:custGeom>
            <a:avLst/>
            <a:gdLst>
              <a:gd name="T0" fmla="*/ 266 w 578"/>
              <a:gd name="T1" fmla="*/ 80 h 179"/>
              <a:gd name="T2" fmla="*/ 212 w 578"/>
              <a:gd name="T3" fmla="*/ 39 h 179"/>
              <a:gd name="T4" fmla="*/ 51 w 578"/>
              <a:gd name="T5" fmla="*/ 101 h 179"/>
              <a:gd name="T6" fmla="*/ 204 w 578"/>
              <a:gd name="T7" fmla="*/ 36 h 179"/>
              <a:gd name="T8" fmla="*/ 277 w 578"/>
              <a:gd name="T9" fmla="*/ 48 h 179"/>
              <a:gd name="T10" fmla="*/ 376 w 578"/>
              <a:gd name="T11" fmla="*/ 58 h 179"/>
              <a:gd name="T12" fmla="*/ 464 w 578"/>
              <a:gd name="T13" fmla="*/ 100 h 179"/>
              <a:gd name="T14" fmla="*/ 386 w 578"/>
              <a:gd name="T15" fmla="*/ 94 h 179"/>
              <a:gd name="T16" fmla="*/ 328 w 578"/>
              <a:gd name="T17" fmla="*/ 96 h 179"/>
              <a:gd name="T18" fmla="*/ 277 w 578"/>
              <a:gd name="T19" fmla="*/ 93 h 179"/>
              <a:gd name="T20" fmla="*/ 244 w 578"/>
              <a:gd name="T21" fmla="*/ 91 h 179"/>
              <a:gd name="T22" fmla="*/ 156 w 578"/>
              <a:gd name="T23" fmla="*/ 81 h 179"/>
              <a:gd name="T24" fmla="*/ 73 w 578"/>
              <a:gd name="T25" fmla="*/ 90 h 179"/>
              <a:gd name="T26" fmla="*/ 22 w 578"/>
              <a:gd name="T27" fmla="*/ 121 h 179"/>
              <a:gd name="T28" fmla="*/ 17 w 578"/>
              <a:gd name="T29" fmla="*/ 76 h 179"/>
              <a:gd name="T30" fmla="*/ 90 w 578"/>
              <a:gd name="T31" fmla="*/ 45 h 179"/>
              <a:gd name="T32" fmla="*/ 179 w 578"/>
              <a:gd name="T33" fmla="*/ 79 h 179"/>
              <a:gd name="T34" fmla="*/ 170 w 578"/>
              <a:gd name="T35" fmla="*/ 56 h 179"/>
              <a:gd name="T36" fmla="*/ 303 w 578"/>
              <a:gd name="T37" fmla="*/ 55 h 179"/>
              <a:gd name="T38" fmla="*/ 404 w 578"/>
              <a:gd name="T39" fmla="*/ 83 h 179"/>
              <a:gd name="T40" fmla="*/ 324 w 578"/>
              <a:gd name="T41" fmla="*/ 82 h 179"/>
              <a:gd name="T42" fmla="*/ 219 w 578"/>
              <a:gd name="T43" fmla="*/ 71 h 179"/>
              <a:gd name="T44" fmla="*/ 25 w 578"/>
              <a:gd name="T45" fmla="*/ 95 h 179"/>
              <a:gd name="T46" fmla="*/ 39 w 578"/>
              <a:gd name="T47" fmla="*/ 89 h 179"/>
              <a:gd name="T48" fmla="*/ 150 w 578"/>
              <a:gd name="T49" fmla="*/ 60 h 179"/>
              <a:gd name="T50" fmla="*/ 141 w 578"/>
              <a:gd name="T51" fmla="*/ 60 h 179"/>
              <a:gd name="T52" fmla="*/ 230 w 578"/>
              <a:gd name="T53" fmla="*/ 93 h 179"/>
              <a:gd name="T54" fmla="*/ 424 w 578"/>
              <a:gd name="T55" fmla="*/ 89 h 179"/>
              <a:gd name="T56" fmla="*/ 323 w 578"/>
              <a:gd name="T57" fmla="*/ 100 h 179"/>
              <a:gd name="T58" fmla="*/ 427 w 578"/>
              <a:gd name="T59" fmla="*/ 177 h 179"/>
              <a:gd name="T60" fmla="*/ 500 w 578"/>
              <a:gd name="T61" fmla="*/ 119 h 179"/>
              <a:gd name="T62" fmla="*/ 523 w 578"/>
              <a:gd name="T63" fmla="*/ 124 h 179"/>
              <a:gd name="T64" fmla="*/ 520 w 578"/>
              <a:gd name="T65" fmla="*/ 39 h 179"/>
              <a:gd name="T66" fmla="*/ 534 w 578"/>
              <a:gd name="T67" fmla="*/ 76 h 179"/>
              <a:gd name="T68" fmla="*/ 573 w 578"/>
              <a:gd name="T69" fmla="*/ 123 h 179"/>
              <a:gd name="T70" fmla="*/ 549 w 578"/>
              <a:gd name="T71" fmla="*/ 152 h 179"/>
              <a:gd name="T72" fmla="*/ 461 w 578"/>
              <a:gd name="T73" fmla="*/ 162 h 179"/>
              <a:gd name="T74" fmla="*/ 439 w 578"/>
              <a:gd name="T75" fmla="*/ 166 h 179"/>
              <a:gd name="T76" fmla="*/ 477 w 578"/>
              <a:gd name="T77" fmla="*/ 147 h 179"/>
              <a:gd name="T78" fmla="*/ 493 w 578"/>
              <a:gd name="T79" fmla="*/ 129 h 179"/>
              <a:gd name="T80" fmla="*/ 500 w 578"/>
              <a:gd name="T81" fmla="*/ 119 h 179"/>
              <a:gd name="T82" fmla="*/ 509 w 578"/>
              <a:gd name="T83" fmla="*/ 117 h 179"/>
              <a:gd name="T84" fmla="*/ 496 w 578"/>
              <a:gd name="T85" fmla="*/ 105 h 179"/>
              <a:gd name="T86" fmla="*/ 487 w 578"/>
              <a:gd name="T87" fmla="*/ 74 h 179"/>
              <a:gd name="T88" fmla="*/ 469 w 578"/>
              <a:gd name="T89" fmla="*/ 36 h 179"/>
              <a:gd name="T90" fmla="*/ 440 w 578"/>
              <a:gd name="T91" fmla="*/ 8 h 179"/>
              <a:gd name="T92" fmla="*/ 500 w 578"/>
              <a:gd name="T93" fmla="*/ 9 h 179"/>
              <a:gd name="T94" fmla="*/ 552 w 578"/>
              <a:gd name="T95" fmla="*/ 103 h 179"/>
              <a:gd name="T96" fmla="*/ 540 w 578"/>
              <a:gd name="T97" fmla="*/ 98 h 179"/>
              <a:gd name="T98" fmla="*/ 521 w 578"/>
              <a:gd name="T99" fmla="*/ 78 h 179"/>
              <a:gd name="T100" fmla="*/ 513 w 578"/>
              <a:gd name="T101" fmla="*/ 155 h 179"/>
              <a:gd name="T102" fmla="*/ 486 w 578"/>
              <a:gd name="T103" fmla="*/ 154 h 179"/>
              <a:gd name="T104" fmla="*/ 504 w 578"/>
              <a:gd name="T105" fmla="*/ 133 h 179"/>
              <a:gd name="T106" fmla="*/ 520 w 578"/>
              <a:gd name="T107" fmla="*/ 108 h 179"/>
              <a:gd name="T108" fmla="*/ 469 w 578"/>
              <a:gd name="T109" fmla="*/ 16 h 179"/>
              <a:gd name="T110" fmla="*/ 474 w 578"/>
              <a:gd name="T111" fmla="*/ 23 h 179"/>
              <a:gd name="T112" fmla="*/ 513 w 578"/>
              <a:gd name="T113" fmla="*/ 71 h 179"/>
              <a:gd name="T114" fmla="*/ 512 w 578"/>
              <a:gd name="T115" fmla="*/ 66 h 179"/>
              <a:gd name="T116" fmla="*/ 496 w 578"/>
              <a:gd name="T117" fmla="*/ 109 h 179"/>
              <a:gd name="T118" fmla="*/ 457 w 578"/>
              <a:gd name="T119" fmla="*/ 157 h 179"/>
              <a:gd name="T120" fmla="*/ 488 w 578"/>
              <a:gd name="T121" fmla="*/ 121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78" h="179">
                <a:moveTo>
                  <a:pt x="484" y="109"/>
                </a:moveTo>
                <a:cubicBezTo>
                  <a:pt x="484" y="110"/>
                  <a:pt x="484" y="110"/>
                  <a:pt x="484" y="110"/>
                </a:cubicBezTo>
                <a:cubicBezTo>
                  <a:pt x="483" y="110"/>
                  <a:pt x="483" y="110"/>
                  <a:pt x="484" y="109"/>
                </a:cubicBezTo>
                <a:close/>
                <a:moveTo>
                  <a:pt x="484" y="110"/>
                </a:moveTo>
                <a:cubicBezTo>
                  <a:pt x="486" y="114"/>
                  <a:pt x="491" y="116"/>
                  <a:pt x="494" y="118"/>
                </a:cubicBezTo>
                <a:cubicBezTo>
                  <a:pt x="496" y="111"/>
                  <a:pt x="487" y="111"/>
                  <a:pt x="484" y="110"/>
                </a:cubicBezTo>
                <a:close/>
                <a:moveTo>
                  <a:pt x="491" y="102"/>
                </a:moveTo>
                <a:cubicBezTo>
                  <a:pt x="488" y="99"/>
                  <a:pt x="488" y="99"/>
                  <a:pt x="488" y="99"/>
                </a:cubicBezTo>
                <a:cubicBezTo>
                  <a:pt x="489" y="100"/>
                  <a:pt x="488" y="103"/>
                  <a:pt x="491" y="102"/>
                </a:cubicBezTo>
                <a:close/>
                <a:moveTo>
                  <a:pt x="484" y="104"/>
                </a:moveTo>
                <a:cubicBezTo>
                  <a:pt x="485" y="108"/>
                  <a:pt x="485" y="108"/>
                  <a:pt x="485" y="108"/>
                </a:cubicBezTo>
                <a:cubicBezTo>
                  <a:pt x="486" y="105"/>
                  <a:pt x="486" y="105"/>
                  <a:pt x="486" y="105"/>
                </a:cubicBezTo>
                <a:lnTo>
                  <a:pt x="484" y="104"/>
                </a:lnTo>
                <a:close/>
                <a:moveTo>
                  <a:pt x="277" y="97"/>
                </a:moveTo>
                <a:cubicBezTo>
                  <a:pt x="277" y="96"/>
                  <a:pt x="277" y="94"/>
                  <a:pt x="277" y="93"/>
                </a:cubicBezTo>
                <a:lnTo>
                  <a:pt x="277" y="97"/>
                </a:lnTo>
                <a:close/>
                <a:moveTo>
                  <a:pt x="266" y="80"/>
                </a:moveTo>
                <a:cubicBezTo>
                  <a:pt x="267" y="80"/>
                  <a:pt x="267" y="81"/>
                  <a:pt x="268" y="81"/>
                </a:cubicBezTo>
                <a:cubicBezTo>
                  <a:pt x="267" y="80"/>
                  <a:pt x="267" y="80"/>
                  <a:pt x="266" y="80"/>
                </a:cubicBezTo>
                <a:close/>
                <a:moveTo>
                  <a:pt x="284" y="93"/>
                </a:moveTo>
                <a:cubicBezTo>
                  <a:pt x="286" y="93"/>
                  <a:pt x="286" y="93"/>
                  <a:pt x="286" y="93"/>
                </a:cubicBezTo>
                <a:cubicBezTo>
                  <a:pt x="285" y="93"/>
                  <a:pt x="284" y="93"/>
                  <a:pt x="284" y="93"/>
                </a:cubicBezTo>
                <a:close/>
                <a:moveTo>
                  <a:pt x="394" y="100"/>
                </a:moveTo>
                <a:cubicBezTo>
                  <a:pt x="393" y="99"/>
                  <a:pt x="391" y="97"/>
                  <a:pt x="390" y="95"/>
                </a:cubicBezTo>
                <a:cubicBezTo>
                  <a:pt x="391" y="97"/>
                  <a:pt x="390" y="101"/>
                  <a:pt x="394" y="100"/>
                </a:cubicBezTo>
                <a:close/>
                <a:moveTo>
                  <a:pt x="225" y="44"/>
                </a:moveTo>
                <a:cubicBezTo>
                  <a:pt x="225" y="42"/>
                  <a:pt x="225" y="42"/>
                  <a:pt x="225" y="42"/>
                </a:cubicBezTo>
                <a:cubicBezTo>
                  <a:pt x="224" y="42"/>
                  <a:pt x="224" y="43"/>
                  <a:pt x="225" y="44"/>
                </a:cubicBezTo>
                <a:close/>
                <a:moveTo>
                  <a:pt x="267" y="49"/>
                </a:moveTo>
                <a:cubicBezTo>
                  <a:pt x="267" y="49"/>
                  <a:pt x="267" y="49"/>
                  <a:pt x="267" y="49"/>
                </a:cubicBezTo>
                <a:cubicBezTo>
                  <a:pt x="267" y="48"/>
                  <a:pt x="268" y="48"/>
                  <a:pt x="268" y="46"/>
                </a:cubicBezTo>
                <a:lnTo>
                  <a:pt x="267" y="49"/>
                </a:lnTo>
                <a:close/>
                <a:moveTo>
                  <a:pt x="294" y="90"/>
                </a:moveTo>
                <a:cubicBezTo>
                  <a:pt x="293" y="89"/>
                  <a:pt x="293" y="89"/>
                  <a:pt x="293" y="89"/>
                </a:cubicBezTo>
                <a:cubicBezTo>
                  <a:pt x="292" y="89"/>
                  <a:pt x="292" y="89"/>
                  <a:pt x="292" y="89"/>
                </a:cubicBezTo>
                <a:cubicBezTo>
                  <a:pt x="293" y="90"/>
                  <a:pt x="293" y="90"/>
                  <a:pt x="294" y="90"/>
                </a:cubicBezTo>
                <a:close/>
                <a:moveTo>
                  <a:pt x="210" y="34"/>
                </a:moveTo>
                <a:cubicBezTo>
                  <a:pt x="210" y="36"/>
                  <a:pt x="211" y="38"/>
                  <a:pt x="212" y="39"/>
                </a:cubicBezTo>
                <a:cubicBezTo>
                  <a:pt x="212" y="37"/>
                  <a:pt x="211" y="35"/>
                  <a:pt x="210" y="34"/>
                </a:cubicBezTo>
                <a:close/>
                <a:moveTo>
                  <a:pt x="266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6" y="80"/>
                  <a:pt x="266" y="80"/>
                  <a:pt x="266" y="80"/>
                </a:cubicBezTo>
                <a:cubicBezTo>
                  <a:pt x="266" y="80"/>
                  <a:pt x="266" y="80"/>
                  <a:pt x="266" y="80"/>
                </a:cubicBezTo>
                <a:close/>
                <a:moveTo>
                  <a:pt x="279" y="48"/>
                </a:moveTo>
                <a:cubicBezTo>
                  <a:pt x="280" y="49"/>
                  <a:pt x="281" y="49"/>
                  <a:pt x="281" y="49"/>
                </a:cubicBezTo>
                <a:cubicBezTo>
                  <a:pt x="281" y="48"/>
                  <a:pt x="280" y="48"/>
                  <a:pt x="279" y="48"/>
                </a:cubicBezTo>
                <a:close/>
                <a:moveTo>
                  <a:pt x="389" y="93"/>
                </a:moveTo>
                <a:cubicBezTo>
                  <a:pt x="390" y="95"/>
                  <a:pt x="390" y="95"/>
                  <a:pt x="390" y="95"/>
                </a:cubicBezTo>
                <a:cubicBezTo>
                  <a:pt x="390" y="94"/>
                  <a:pt x="390" y="93"/>
                  <a:pt x="389" y="93"/>
                </a:cubicBezTo>
                <a:close/>
                <a:moveTo>
                  <a:pt x="471" y="106"/>
                </a:moveTo>
                <a:cubicBezTo>
                  <a:pt x="471" y="108"/>
                  <a:pt x="470" y="109"/>
                  <a:pt x="472" y="110"/>
                </a:cubicBezTo>
                <a:cubicBezTo>
                  <a:pt x="472" y="108"/>
                  <a:pt x="471" y="107"/>
                  <a:pt x="471" y="106"/>
                </a:cubicBezTo>
                <a:close/>
                <a:moveTo>
                  <a:pt x="5" y="110"/>
                </a:moveTo>
                <a:cubicBezTo>
                  <a:pt x="5" y="110"/>
                  <a:pt x="5" y="110"/>
                  <a:pt x="5" y="110"/>
                </a:cubicBezTo>
                <a:cubicBezTo>
                  <a:pt x="5" y="110"/>
                  <a:pt x="5" y="110"/>
                  <a:pt x="5" y="110"/>
                </a:cubicBezTo>
                <a:close/>
                <a:moveTo>
                  <a:pt x="52" y="103"/>
                </a:moveTo>
                <a:cubicBezTo>
                  <a:pt x="51" y="102"/>
                  <a:pt x="51" y="102"/>
                  <a:pt x="51" y="101"/>
                </a:cubicBezTo>
                <a:cubicBezTo>
                  <a:pt x="51" y="103"/>
                  <a:pt x="51" y="104"/>
                  <a:pt x="52" y="103"/>
                </a:cubicBezTo>
                <a:close/>
                <a:moveTo>
                  <a:pt x="87" y="38"/>
                </a:moveTo>
                <a:cubicBezTo>
                  <a:pt x="96" y="43"/>
                  <a:pt x="96" y="43"/>
                  <a:pt x="96" y="43"/>
                </a:cubicBezTo>
                <a:cubicBezTo>
                  <a:pt x="96" y="41"/>
                  <a:pt x="100" y="39"/>
                  <a:pt x="97" y="37"/>
                </a:cubicBezTo>
                <a:cubicBezTo>
                  <a:pt x="101" y="41"/>
                  <a:pt x="101" y="41"/>
                  <a:pt x="101" y="41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15" y="31"/>
                  <a:pt x="128" y="52"/>
                  <a:pt x="141" y="38"/>
                </a:cubicBezTo>
                <a:cubicBezTo>
                  <a:pt x="141" y="37"/>
                  <a:pt x="141" y="37"/>
                  <a:pt x="141" y="37"/>
                </a:cubicBezTo>
                <a:cubicBezTo>
                  <a:pt x="150" y="43"/>
                  <a:pt x="150" y="43"/>
                  <a:pt x="150" y="43"/>
                </a:cubicBezTo>
                <a:cubicBezTo>
                  <a:pt x="151" y="43"/>
                  <a:pt x="151" y="37"/>
                  <a:pt x="154" y="35"/>
                </a:cubicBezTo>
                <a:cubicBezTo>
                  <a:pt x="153" y="41"/>
                  <a:pt x="159" y="36"/>
                  <a:pt x="160" y="41"/>
                </a:cubicBezTo>
                <a:cubicBezTo>
                  <a:pt x="162" y="38"/>
                  <a:pt x="160" y="37"/>
                  <a:pt x="159" y="35"/>
                </a:cubicBezTo>
                <a:cubicBezTo>
                  <a:pt x="167" y="29"/>
                  <a:pt x="174" y="38"/>
                  <a:pt x="182" y="34"/>
                </a:cubicBezTo>
                <a:cubicBezTo>
                  <a:pt x="174" y="42"/>
                  <a:pt x="174" y="40"/>
                  <a:pt x="168" y="43"/>
                </a:cubicBezTo>
                <a:cubicBezTo>
                  <a:pt x="175" y="46"/>
                  <a:pt x="176" y="40"/>
                  <a:pt x="184" y="42"/>
                </a:cubicBezTo>
                <a:cubicBezTo>
                  <a:pt x="180" y="40"/>
                  <a:pt x="180" y="40"/>
                  <a:pt x="180" y="40"/>
                </a:cubicBezTo>
                <a:cubicBezTo>
                  <a:pt x="184" y="31"/>
                  <a:pt x="192" y="44"/>
                  <a:pt x="193" y="35"/>
                </a:cubicBezTo>
                <a:cubicBezTo>
                  <a:pt x="197" y="36"/>
                  <a:pt x="201" y="45"/>
                  <a:pt x="206" y="44"/>
                </a:cubicBezTo>
                <a:cubicBezTo>
                  <a:pt x="204" y="36"/>
                  <a:pt x="204" y="36"/>
                  <a:pt x="204" y="36"/>
                </a:cubicBezTo>
                <a:cubicBezTo>
                  <a:pt x="209" y="35"/>
                  <a:pt x="209" y="35"/>
                  <a:pt x="209" y="35"/>
                </a:cubicBezTo>
                <a:cubicBezTo>
                  <a:pt x="209" y="41"/>
                  <a:pt x="209" y="41"/>
                  <a:pt x="209" y="41"/>
                </a:cubicBezTo>
                <a:cubicBezTo>
                  <a:pt x="211" y="41"/>
                  <a:pt x="211" y="40"/>
                  <a:pt x="212" y="39"/>
                </a:cubicBezTo>
                <a:cubicBezTo>
                  <a:pt x="215" y="45"/>
                  <a:pt x="220" y="42"/>
                  <a:pt x="224" y="47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5"/>
                  <a:pt x="226" y="45"/>
                  <a:pt x="226" y="46"/>
                </a:cubicBezTo>
                <a:cubicBezTo>
                  <a:pt x="227" y="41"/>
                  <a:pt x="230" y="43"/>
                  <a:pt x="231" y="39"/>
                </a:cubicBezTo>
                <a:cubicBezTo>
                  <a:pt x="229" y="37"/>
                  <a:pt x="226" y="35"/>
                  <a:pt x="226" y="38"/>
                </a:cubicBezTo>
                <a:cubicBezTo>
                  <a:pt x="222" y="32"/>
                  <a:pt x="231" y="35"/>
                  <a:pt x="233" y="35"/>
                </a:cubicBezTo>
                <a:cubicBezTo>
                  <a:pt x="230" y="37"/>
                  <a:pt x="234" y="38"/>
                  <a:pt x="235" y="39"/>
                </a:cubicBezTo>
                <a:cubicBezTo>
                  <a:pt x="236" y="39"/>
                  <a:pt x="235" y="38"/>
                  <a:pt x="235" y="37"/>
                </a:cubicBezTo>
                <a:cubicBezTo>
                  <a:pt x="240" y="34"/>
                  <a:pt x="241" y="48"/>
                  <a:pt x="244" y="39"/>
                </a:cubicBezTo>
                <a:cubicBezTo>
                  <a:pt x="245" y="44"/>
                  <a:pt x="245" y="44"/>
                  <a:pt x="245" y="44"/>
                </a:cubicBezTo>
                <a:cubicBezTo>
                  <a:pt x="249" y="40"/>
                  <a:pt x="249" y="40"/>
                  <a:pt x="249" y="40"/>
                </a:cubicBezTo>
                <a:cubicBezTo>
                  <a:pt x="249" y="50"/>
                  <a:pt x="254" y="41"/>
                  <a:pt x="254" y="51"/>
                </a:cubicBezTo>
                <a:cubicBezTo>
                  <a:pt x="258" y="51"/>
                  <a:pt x="254" y="45"/>
                  <a:pt x="255" y="46"/>
                </a:cubicBezTo>
                <a:cubicBezTo>
                  <a:pt x="259" y="44"/>
                  <a:pt x="266" y="54"/>
                  <a:pt x="267" y="49"/>
                </a:cubicBezTo>
                <a:cubicBezTo>
                  <a:pt x="270" y="53"/>
                  <a:pt x="274" y="51"/>
                  <a:pt x="277" y="53"/>
                </a:cubicBezTo>
                <a:cubicBezTo>
                  <a:pt x="277" y="48"/>
                  <a:pt x="277" y="48"/>
                  <a:pt x="277" y="48"/>
                </a:cubicBezTo>
                <a:cubicBezTo>
                  <a:pt x="279" y="50"/>
                  <a:pt x="280" y="52"/>
                  <a:pt x="282" y="51"/>
                </a:cubicBezTo>
                <a:cubicBezTo>
                  <a:pt x="282" y="51"/>
                  <a:pt x="282" y="50"/>
                  <a:pt x="281" y="49"/>
                </a:cubicBezTo>
                <a:cubicBezTo>
                  <a:pt x="287" y="52"/>
                  <a:pt x="291" y="53"/>
                  <a:pt x="296" y="53"/>
                </a:cubicBezTo>
                <a:cubicBezTo>
                  <a:pt x="296" y="50"/>
                  <a:pt x="296" y="49"/>
                  <a:pt x="293" y="47"/>
                </a:cubicBezTo>
                <a:cubicBezTo>
                  <a:pt x="298" y="43"/>
                  <a:pt x="305" y="54"/>
                  <a:pt x="311" y="53"/>
                </a:cubicBezTo>
                <a:cubicBezTo>
                  <a:pt x="311" y="50"/>
                  <a:pt x="311" y="50"/>
                  <a:pt x="311" y="50"/>
                </a:cubicBezTo>
                <a:cubicBezTo>
                  <a:pt x="314" y="54"/>
                  <a:pt x="314" y="54"/>
                  <a:pt x="314" y="54"/>
                </a:cubicBezTo>
                <a:cubicBezTo>
                  <a:pt x="314" y="53"/>
                  <a:pt x="314" y="51"/>
                  <a:pt x="315" y="50"/>
                </a:cubicBezTo>
                <a:cubicBezTo>
                  <a:pt x="321" y="49"/>
                  <a:pt x="329" y="50"/>
                  <a:pt x="331" y="59"/>
                </a:cubicBezTo>
                <a:cubicBezTo>
                  <a:pt x="330" y="57"/>
                  <a:pt x="335" y="54"/>
                  <a:pt x="331" y="50"/>
                </a:cubicBezTo>
                <a:cubicBezTo>
                  <a:pt x="337" y="57"/>
                  <a:pt x="345" y="56"/>
                  <a:pt x="352" y="59"/>
                </a:cubicBezTo>
                <a:cubicBezTo>
                  <a:pt x="352" y="59"/>
                  <a:pt x="352" y="59"/>
                  <a:pt x="352" y="59"/>
                </a:cubicBezTo>
                <a:cubicBezTo>
                  <a:pt x="355" y="62"/>
                  <a:pt x="355" y="62"/>
                  <a:pt x="355" y="62"/>
                </a:cubicBezTo>
                <a:cubicBezTo>
                  <a:pt x="355" y="61"/>
                  <a:pt x="355" y="61"/>
                  <a:pt x="355" y="61"/>
                </a:cubicBezTo>
                <a:cubicBezTo>
                  <a:pt x="353" y="59"/>
                  <a:pt x="353" y="59"/>
                  <a:pt x="353" y="59"/>
                </a:cubicBezTo>
                <a:cubicBezTo>
                  <a:pt x="356" y="60"/>
                  <a:pt x="359" y="62"/>
                  <a:pt x="360" y="65"/>
                </a:cubicBezTo>
                <a:cubicBezTo>
                  <a:pt x="361" y="63"/>
                  <a:pt x="362" y="60"/>
                  <a:pt x="364" y="58"/>
                </a:cubicBezTo>
                <a:cubicBezTo>
                  <a:pt x="364" y="64"/>
                  <a:pt x="373" y="54"/>
                  <a:pt x="376" y="61"/>
                </a:cubicBezTo>
                <a:cubicBezTo>
                  <a:pt x="377" y="60"/>
                  <a:pt x="375" y="60"/>
                  <a:pt x="376" y="58"/>
                </a:cubicBezTo>
                <a:cubicBezTo>
                  <a:pt x="385" y="60"/>
                  <a:pt x="397" y="69"/>
                  <a:pt x="408" y="67"/>
                </a:cubicBezTo>
                <a:cubicBezTo>
                  <a:pt x="407" y="77"/>
                  <a:pt x="416" y="76"/>
                  <a:pt x="420" y="83"/>
                </a:cubicBezTo>
                <a:cubicBezTo>
                  <a:pt x="423" y="77"/>
                  <a:pt x="418" y="79"/>
                  <a:pt x="417" y="74"/>
                </a:cubicBezTo>
                <a:cubicBezTo>
                  <a:pt x="420" y="76"/>
                  <a:pt x="420" y="66"/>
                  <a:pt x="424" y="72"/>
                </a:cubicBezTo>
                <a:cubicBezTo>
                  <a:pt x="424" y="71"/>
                  <a:pt x="425" y="71"/>
                  <a:pt x="423" y="70"/>
                </a:cubicBezTo>
                <a:cubicBezTo>
                  <a:pt x="427" y="71"/>
                  <a:pt x="421" y="78"/>
                  <a:pt x="426" y="77"/>
                </a:cubicBezTo>
                <a:cubicBezTo>
                  <a:pt x="428" y="73"/>
                  <a:pt x="428" y="73"/>
                  <a:pt x="428" y="73"/>
                </a:cubicBezTo>
                <a:cubicBezTo>
                  <a:pt x="429" y="79"/>
                  <a:pt x="429" y="79"/>
                  <a:pt x="429" y="79"/>
                </a:cubicBezTo>
                <a:cubicBezTo>
                  <a:pt x="440" y="79"/>
                  <a:pt x="447" y="84"/>
                  <a:pt x="457" y="82"/>
                </a:cubicBezTo>
                <a:cubicBezTo>
                  <a:pt x="457" y="83"/>
                  <a:pt x="457" y="85"/>
                  <a:pt x="455" y="86"/>
                </a:cubicBezTo>
                <a:cubicBezTo>
                  <a:pt x="459" y="87"/>
                  <a:pt x="461" y="96"/>
                  <a:pt x="467" y="93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75" y="89"/>
                  <a:pt x="472" y="98"/>
                  <a:pt x="479" y="103"/>
                </a:cubicBezTo>
                <a:cubicBezTo>
                  <a:pt x="478" y="102"/>
                  <a:pt x="474" y="98"/>
                  <a:pt x="472" y="102"/>
                </a:cubicBezTo>
                <a:cubicBezTo>
                  <a:pt x="472" y="106"/>
                  <a:pt x="476" y="107"/>
                  <a:pt x="478" y="105"/>
                </a:cubicBezTo>
                <a:cubicBezTo>
                  <a:pt x="476" y="110"/>
                  <a:pt x="476" y="110"/>
                  <a:pt x="476" y="110"/>
                </a:cubicBezTo>
                <a:cubicBezTo>
                  <a:pt x="476" y="106"/>
                  <a:pt x="473" y="106"/>
                  <a:pt x="471" y="103"/>
                </a:cubicBezTo>
                <a:cubicBezTo>
                  <a:pt x="471" y="104"/>
                  <a:pt x="471" y="105"/>
                  <a:pt x="471" y="106"/>
                </a:cubicBezTo>
                <a:cubicBezTo>
                  <a:pt x="470" y="104"/>
                  <a:pt x="467" y="103"/>
                  <a:pt x="464" y="100"/>
                </a:cubicBezTo>
                <a:cubicBezTo>
                  <a:pt x="469" y="101"/>
                  <a:pt x="469" y="101"/>
                  <a:pt x="469" y="101"/>
                </a:cubicBezTo>
                <a:cubicBezTo>
                  <a:pt x="469" y="95"/>
                  <a:pt x="462" y="99"/>
                  <a:pt x="461" y="97"/>
                </a:cubicBezTo>
                <a:cubicBezTo>
                  <a:pt x="459" y="102"/>
                  <a:pt x="462" y="102"/>
                  <a:pt x="458" y="105"/>
                </a:cubicBezTo>
                <a:cubicBezTo>
                  <a:pt x="451" y="105"/>
                  <a:pt x="456" y="99"/>
                  <a:pt x="451" y="92"/>
                </a:cubicBezTo>
                <a:cubicBezTo>
                  <a:pt x="452" y="90"/>
                  <a:pt x="452" y="90"/>
                  <a:pt x="452" y="90"/>
                </a:cubicBezTo>
                <a:cubicBezTo>
                  <a:pt x="450" y="89"/>
                  <a:pt x="450" y="83"/>
                  <a:pt x="446" y="86"/>
                </a:cubicBezTo>
                <a:cubicBezTo>
                  <a:pt x="445" y="90"/>
                  <a:pt x="448" y="90"/>
                  <a:pt x="448" y="92"/>
                </a:cubicBezTo>
                <a:cubicBezTo>
                  <a:pt x="447" y="94"/>
                  <a:pt x="446" y="85"/>
                  <a:pt x="443" y="88"/>
                </a:cubicBezTo>
                <a:cubicBezTo>
                  <a:pt x="444" y="94"/>
                  <a:pt x="448" y="97"/>
                  <a:pt x="452" y="98"/>
                </a:cubicBezTo>
                <a:cubicBezTo>
                  <a:pt x="451" y="99"/>
                  <a:pt x="450" y="101"/>
                  <a:pt x="450" y="103"/>
                </a:cubicBezTo>
                <a:cubicBezTo>
                  <a:pt x="441" y="96"/>
                  <a:pt x="431" y="87"/>
                  <a:pt x="420" y="88"/>
                </a:cubicBezTo>
                <a:cubicBezTo>
                  <a:pt x="424" y="96"/>
                  <a:pt x="418" y="87"/>
                  <a:pt x="417" y="95"/>
                </a:cubicBezTo>
                <a:cubicBezTo>
                  <a:pt x="418" y="90"/>
                  <a:pt x="414" y="94"/>
                  <a:pt x="411" y="91"/>
                </a:cubicBezTo>
                <a:cubicBezTo>
                  <a:pt x="409" y="96"/>
                  <a:pt x="416" y="96"/>
                  <a:pt x="413" y="100"/>
                </a:cubicBezTo>
                <a:cubicBezTo>
                  <a:pt x="408" y="97"/>
                  <a:pt x="402" y="86"/>
                  <a:pt x="395" y="86"/>
                </a:cubicBezTo>
                <a:cubicBezTo>
                  <a:pt x="395" y="89"/>
                  <a:pt x="397" y="89"/>
                  <a:pt x="397" y="90"/>
                </a:cubicBezTo>
                <a:cubicBezTo>
                  <a:pt x="392" y="88"/>
                  <a:pt x="388" y="74"/>
                  <a:pt x="383" y="82"/>
                </a:cubicBezTo>
                <a:cubicBezTo>
                  <a:pt x="385" y="86"/>
                  <a:pt x="387" y="89"/>
                  <a:pt x="389" y="93"/>
                </a:cubicBezTo>
                <a:cubicBezTo>
                  <a:pt x="389" y="93"/>
                  <a:pt x="388" y="93"/>
                  <a:pt x="386" y="94"/>
                </a:cubicBezTo>
                <a:cubicBezTo>
                  <a:pt x="387" y="99"/>
                  <a:pt x="387" y="99"/>
                  <a:pt x="387" y="99"/>
                </a:cubicBezTo>
                <a:cubicBezTo>
                  <a:pt x="381" y="99"/>
                  <a:pt x="384" y="89"/>
                  <a:pt x="382" y="84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1" y="91"/>
                  <a:pt x="365" y="87"/>
                  <a:pt x="362" y="79"/>
                </a:cubicBezTo>
                <a:cubicBezTo>
                  <a:pt x="361" y="79"/>
                  <a:pt x="356" y="78"/>
                  <a:pt x="358" y="83"/>
                </a:cubicBezTo>
                <a:cubicBezTo>
                  <a:pt x="360" y="91"/>
                  <a:pt x="361" y="96"/>
                  <a:pt x="367" y="97"/>
                </a:cubicBezTo>
                <a:cubicBezTo>
                  <a:pt x="369" y="92"/>
                  <a:pt x="363" y="91"/>
                  <a:pt x="365" y="91"/>
                </a:cubicBezTo>
                <a:cubicBezTo>
                  <a:pt x="367" y="92"/>
                  <a:pt x="373" y="89"/>
                  <a:pt x="374" y="94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9"/>
                  <a:pt x="370" y="93"/>
                  <a:pt x="371" y="97"/>
                </a:cubicBezTo>
                <a:cubicBezTo>
                  <a:pt x="368" y="102"/>
                  <a:pt x="365" y="95"/>
                  <a:pt x="362" y="98"/>
                </a:cubicBezTo>
                <a:cubicBezTo>
                  <a:pt x="362" y="98"/>
                  <a:pt x="362" y="98"/>
                  <a:pt x="362" y="98"/>
                </a:cubicBezTo>
                <a:cubicBezTo>
                  <a:pt x="357" y="96"/>
                  <a:pt x="358" y="98"/>
                  <a:pt x="353" y="94"/>
                </a:cubicBezTo>
                <a:cubicBezTo>
                  <a:pt x="353" y="87"/>
                  <a:pt x="355" y="90"/>
                  <a:pt x="358" y="88"/>
                </a:cubicBezTo>
                <a:cubicBezTo>
                  <a:pt x="349" y="87"/>
                  <a:pt x="338" y="73"/>
                  <a:pt x="328" y="83"/>
                </a:cubicBezTo>
                <a:cubicBezTo>
                  <a:pt x="333" y="90"/>
                  <a:pt x="333" y="90"/>
                  <a:pt x="333" y="90"/>
                </a:cubicBezTo>
                <a:cubicBezTo>
                  <a:pt x="330" y="91"/>
                  <a:pt x="324" y="84"/>
                  <a:pt x="324" y="92"/>
                </a:cubicBezTo>
                <a:cubicBezTo>
                  <a:pt x="328" y="90"/>
                  <a:pt x="326" y="95"/>
                  <a:pt x="328" y="97"/>
                </a:cubicBezTo>
                <a:cubicBezTo>
                  <a:pt x="328" y="96"/>
                  <a:pt x="328" y="96"/>
                  <a:pt x="328" y="96"/>
                </a:cubicBezTo>
                <a:cubicBezTo>
                  <a:pt x="328" y="96"/>
                  <a:pt x="330" y="98"/>
                  <a:pt x="329" y="99"/>
                </a:cubicBezTo>
                <a:cubicBezTo>
                  <a:pt x="326" y="94"/>
                  <a:pt x="322" y="92"/>
                  <a:pt x="319" y="89"/>
                </a:cubicBezTo>
                <a:cubicBezTo>
                  <a:pt x="320" y="91"/>
                  <a:pt x="317" y="93"/>
                  <a:pt x="316" y="94"/>
                </a:cubicBezTo>
                <a:cubicBezTo>
                  <a:pt x="313" y="93"/>
                  <a:pt x="317" y="91"/>
                  <a:pt x="317" y="88"/>
                </a:cubicBezTo>
                <a:cubicBezTo>
                  <a:pt x="315" y="88"/>
                  <a:pt x="313" y="83"/>
                  <a:pt x="311" y="87"/>
                </a:cubicBezTo>
                <a:cubicBezTo>
                  <a:pt x="309" y="91"/>
                  <a:pt x="314" y="91"/>
                  <a:pt x="314" y="95"/>
                </a:cubicBezTo>
                <a:cubicBezTo>
                  <a:pt x="306" y="88"/>
                  <a:pt x="306" y="88"/>
                  <a:pt x="306" y="88"/>
                </a:cubicBezTo>
                <a:cubicBezTo>
                  <a:pt x="306" y="89"/>
                  <a:pt x="306" y="89"/>
                  <a:pt x="306" y="89"/>
                </a:cubicBezTo>
                <a:cubicBezTo>
                  <a:pt x="305" y="87"/>
                  <a:pt x="304" y="86"/>
                  <a:pt x="303" y="87"/>
                </a:cubicBezTo>
                <a:cubicBezTo>
                  <a:pt x="302" y="90"/>
                  <a:pt x="304" y="91"/>
                  <a:pt x="305" y="90"/>
                </a:cubicBezTo>
                <a:cubicBezTo>
                  <a:pt x="300" y="94"/>
                  <a:pt x="297" y="80"/>
                  <a:pt x="293" y="89"/>
                </a:cubicBezTo>
                <a:cubicBezTo>
                  <a:pt x="290" y="86"/>
                  <a:pt x="290" y="86"/>
                  <a:pt x="290" y="86"/>
                </a:cubicBezTo>
                <a:cubicBezTo>
                  <a:pt x="290" y="87"/>
                  <a:pt x="289" y="88"/>
                  <a:pt x="290" y="88"/>
                </a:cubicBezTo>
                <a:cubicBezTo>
                  <a:pt x="287" y="85"/>
                  <a:pt x="287" y="85"/>
                  <a:pt x="287" y="85"/>
                </a:cubicBezTo>
                <a:cubicBezTo>
                  <a:pt x="282" y="82"/>
                  <a:pt x="285" y="92"/>
                  <a:pt x="284" y="93"/>
                </a:cubicBezTo>
                <a:cubicBezTo>
                  <a:pt x="284" y="93"/>
                  <a:pt x="284" y="93"/>
                  <a:pt x="284" y="93"/>
                </a:cubicBezTo>
                <a:cubicBezTo>
                  <a:pt x="282" y="94"/>
                  <a:pt x="281" y="97"/>
                  <a:pt x="282" y="97"/>
                </a:cubicBezTo>
                <a:cubicBezTo>
                  <a:pt x="277" y="93"/>
                  <a:pt x="277" y="93"/>
                  <a:pt x="277" y="93"/>
                </a:cubicBezTo>
                <a:cubicBezTo>
                  <a:pt x="277" y="93"/>
                  <a:pt x="277" y="93"/>
                  <a:pt x="277" y="93"/>
                </a:cubicBezTo>
                <a:cubicBezTo>
                  <a:pt x="275" y="88"/>
                  <a:pt x="268" y="86"/>
                  <a:pt x="268" y="76"/>
                </a:cubicBezTo>
                <a:cubicBezTo>
                  <a:pt x="267" y="77"/>
                  <a:pt x="265" y="79"/>
                  <a:pt x="266" y="80"/>
                </a:cubicBezTo>
                <a:cubicBezTo>
                  <a:pt x="262" y="79"/>
                  <a:pt x="267" y="88"/>
                  <a:pt x="260" y="86"/>
                </a:cubicBezTo>
                <a:cubicBezTo>
                  <a:pt x="260" y="88"/>
                  <a:pt x="261" y="88"/>
                  <a:pt x="262" y="88"/>
                </a:cubicBezTo>
                <a:cubicBezTo>
                  <a:pt x="260" y="88"/>
                  <a:pt x="260" y="88"/>
                  <a:pt x="259" y="87"/>
                </a:cubicBezTo>
                <a:cubicBezTo>
                  <a:pt x="259" y="88"/>
                  <a:pt x="259" y="89"/>
                  <a:pt x="259" y="90"/>
                </a:cubicBezTo>
                <a:cubicBezTo>
                  <a:pt x="259" y="87"/>
                  <a:pt x="256" y="87"/>
                  <a:pt x="255" y="88"/>
                </a:cubicBezTo>
                <a:cubicBezTo>
                  <a:pt x="257" y="94"/>
                  <a:pt x="257" y="94"/>
                  <a:pt x="257" y="94"/>
                </a:cubicBezTo>
                <a:cubicBezTo>
                  <a:pt x="255" y="91"/>
                  <a:pt x="254" y="91"/>
                  <a:pt x="252" y="91"/>
                </a:cubicBezTo>
                <a:cubicBezTo>
                  <a:pt x="253" y="95"/>
                  <a:pt x="253" y="95"/>
                  <a:pt x="253" y="95"/>
                </a:cubicBezTo>
                <a:cubicBezTo>
                  <a:pt x="249" y="94"/>
                  <a:pt x="253" y="87"/>
                  <a:pt x="248" y="90"/>
                </a:cubicBezTo>
                <a:cubicBezTo>
                  <a:pt x="253" y="87"/>
                  <a:pt x="253" y="87"/>
                  <a:pt x="253" y="87"/>
                </a:cubicBezTo>
                <a:cubicBezTo>
                  <a:pt x="247" y="85"/>
                  <a:pt x="250" y="77"/>
                  <a:pt x="247" y="74"/>
                </a:cubicBezTo>
                <a:cubicBezTo>
                  <a:pt x="242" y="67"/>
                  <a:pt x="234" y="78"/>
                  <a:pt x="230" y="66"/>
                </a:cubicBezTo>
                <a:cubicBezTo>
                  <a:pt x="229" y="70"/>
                  <a:pt x="230" y="71"/>
                  <a:pt x="228" y="75"/>
                </a:cubicBezTo>
                <a:cubicBezTo>
                  <a:pt x="232" y="77"/>
                  <a:pt x="234" y="78"/>
                  <a:pt x="235" y="84"/>
                </a:cubicBezTo>
                <a:cubicBezTo>
                  <a:pt x="242" y="90"/>
                  <a:pt x="237" y="69"/>
                  <a:pt x="245" y="78"/>
                </a:cubicBezTo>
                <a:cubicBezTo>
                  <a:pt x="244" y="84"/>
                  <a:pt x="242" y="84"/>
                  <a:pt x="240" y="81"/>
                </a:cubicBezTo>
                <a:cubicBezTo>
                  <a:pt x="240" y="85"/>
                  <a:pt x="242" y="88"/>
                  <a:pt x="244" y="91"/>
                </a:cubicBezTo>
                <a:cubicBezTo>
                  <a:pt x="239" y="88"/>
                  <a:pt x="233" y="93"/>
                  <a:pt x="230" y="93"/>
                </a:cubicBezTo>
                <a:cubicBezTo>
                  <a:pt x="229" y="90"/>
                  <a:pt x="225" y="87"/>
                  <a:pt x="224" y="88"/>
                </a:cubicBezTo>
                <a:cubicBezTo>
                  <a:pt x="224" y="85"/>
                  <a:pt x="217" y="82"/>
                  <a:pt x="220" y="76"/>
                </a:cubicBezTo>
                <a:cubicBezTo>
                  <a:pt x="215" y="74"/>
                  <a:pt x="216" y="85"/>
                  <a:pt x="212" y="77"/>
                </a:cubicBezTo>
                <a:cubicBezTo>
                  <a:pt x="214" y="83"/>
                  <a:pt x="209" y="81"/>
                  <a:pt x="211" y="86"/>
                </a:cubicBezTo>
                <a:cubicBezTo>
                  <a:pt x="212" y="81"/>
                  <a:pt x="217" y="90"/>
                  <a:pt x="220" y="93"/>
                </a:cubicBezTo>
                <a:cubicBezTo>
                  <a:pt x="213" y="96"/>
                  <a:pt x="213" y="96"/>
                  <a:pt x="213" y="96"/>
                </a:cubicBezTo>
                <a:cubicBezTo>
                  <a:pt x="214" y="95"/>
                  <a:pt x="212" y="91"/>
                  <a:pt x="211" y="90"/>
                </a:cubicBezTo>
                <a:cubicBezTo>
                  <a:pt x="210" y="95"/>
                  <a:pt x="210" y="95"/>
                  <a:pt x="210" y="95"/>
                </a:cubicBezTo>
                <a:cubicBezTo>
                  <a:pt x="209" y="83"/>
                  <a:pt x="198" y="104"/>
                  <a:pt x="195" y="90"/>
                </a:cubicBezTo>
                <a:cubicBezTo>
                  <a:pt x="197" y="91"/>
                  <a:pt x="199" y="87"/>
                  <a:pt x="200" y="93"/>
                </a:cubicBezTo>
                <a:cubicBezTo>
                  <a:pt x="204" y="89"/>
                  <a:pt x="199" y="84"/>
                  <a:pt x="201" y="80"/>
                </a:cubicBezTo>
                <a:cubicBezTo>
                  <a:pt x="194" y="75"/>
                  <a:pt x="185" y="83"/>
                  <a:pt x="178" y="74"/>
                </a:cubicBezTo>
                <a:cubicBezTo>
                  <a:pt x="179" y="78"/>
                  <a:pt x="183" y="78"/>
                  <a:pt x="183" y="82"/>
                </a:cubicBezTo>
                <a:cubicBezTo>
                  <a:pt x="178" y="85"/>
                  <a:pt x="172" y="74"/>
                  <a:pt x="166" y="70"/>
                </a:cubicBezTo>
                <a:cubicBezTo>
                  <a:pt x="167" y="76"/>
                  <a:pt x="167" y="76"/>
                  <a:pt x="167" y="76"/>
                </a:cubicBezTo>
                <a:cubicBezTo>
                  <a:pt x="162" y="71"/>
                  <a:pt x="165" y="79"/>
                  <a:pt x="160" y="77"/>
                </a:cubicBezTo>
                <a:cubicBezTo>
                  <a:pt x="160" y="76"/>
                  <a:pt x="161" y="74"/>
                  <a:pt x="159" y="74"/>
                </a:cubicBezTo>
                <a:cubicBezTo>
                  <a:pt x="155" y="75"/>
                  <a:pt x="159" y="79"/>
                  <a:pt x="156" y="81"/>
                </a:cubicBezTo>
                <a:cubicBezTo>
                  <a:pt x="150" y="71"/>
                  <a:pt x="154" y="87"/>
                  <a:pt x="147" y="82"/>
                </a:cubicBezTo>
                <a:cubicBezTo>
                  <a:pt x="148" y="85"/>
                  <a:pt x="148" y="85"/>
                  <a:pt x="148" y="85"/>
                </a:cubicBezTo>
                <a:cubicBezTo>
                  <a:pt x="142" y="81"/>
                  <a:pt x="136" y="90"/>
                  <a:pt x="130" y="92"/>
                </a:cubicBezTo>
                <a:cubicBezTo>
                  <a:pt x="131" y="90"/>
                  <a:pt x="135" y="91"/>
                  <a:pt x="134" y="85"/>
                </a:cubicBezTo>
                <a:cubicBezTo>
                  <a:pt x="127" y="84"/>
                  <a:pt x="127" y="84"/>
                  <a:pt x="127" y="84"/>
                </a:cubicBezTo>
                <a:cubicBezTo>
                  <a:pt x="126" y="86"/>
                  <a:pt x="123" y="86"/>
                  <a:pt x="126" y="89"/>
                </a:cubicBezTo>
                <a:cubicBezTo>
                  <a:pt x="127" y="90"/>
                  <a:pt x="127" y="89"/>
                  <a:pt x="128" y="88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20" y="89"/>
                  <a:pt x="127" y="83"/>
                  <a:pt x="127" y="77"/>
                </a:cubicBezTo>
                <a:cubicBezTo>
                  <a:pt x="123" y="79"/>
                  <a:pt x="122" y="74"/>
                  <a:pt x="119" y="74"/>
                </a:cubicBezTo>
                <a:cubicBezTo>
                  <a:pt x="118" y="80"/>
                  <a:pt x="124" y="80"/>
                  <a:pt x="122" y="86"/>
                </a:cubicBezTo>
                <a:cubicBezTo>
                  <a:pt x="120" y="89"/>
                  <a:pt x="113" y="85"/>
                  <a:pt x="110" y="80"/>
                </a:cubicBezTo>
                <a:cubicBezTo>
                  <a:pt x="107" y="93"/>
                  <a:pt x="96" y="84"/>
                  <a:pt x="97" y="94"/>
                </a:cubicBezTo>
                <a:cubicBezTo>
                  <a:pt x="97" y="93"/>
                  <a:pt x="96" y="90"/>
                  <a:pt x="94" y="91"/>
                </a:cubicBezTo>
                <a:cubicBezTo>
                  <a:pt x="95" y="94"/>
                  <a:pt x="95" y="94"/>
                  <a:pt x="95" y="94"/>
                </a:cubicBezTo>
                <a:cubicBezTo>
                  <a:pt x="91" y="99"/>
                  <a:pt x="90" y="85"/>
                  <a:pt x="87" y="88"/>
                </a:cubicBezTo>
                <a:cubicBezTo>
                  <a:pt x="87" y="90"/>
                  <a:pt x="88" y="90"/>
                  <a:pt x="89" y="93"/>
                </a:cubicBezTo>
                <a:cubicBezTo>
                  <a:pt x="83" y="96"/>
                  <a:pt x="77" y="82"/>
                  <a:pt x="71" y="89"/>
                </a:cubicBezTo>
                <a:cubicBezTo>
                  <a:pt x="72" y="90"/>
                  <a:pt x="72" y="91"/>
                  <a:pt x="73" y="90"/>
                </a:cubicBezTo>
                <a:cubicBezTo>
                  <a:pt x="73" y="91"/>
                  <a:pt x="72" y="91"/>
                  <a:pt x="69" y="89"/>
                </a:cubicBezTo>
                <a:cubicBezTo>
                  <a:pt x="71" y="85"/>
                  <a:pt x="71" y="85"/>
                  <a:pt x="71" y="85"/>
                </a:cubicBezTo>
                <a:cubicBezTo>
                  <a:pt x="66" y="74"/>
                  <a:pt x="63" y="92"/>
                  <a:pt x="57" y="89"/>
                </a:cubicBezTo>
                <a:cubicBezTo>
                  <a:pt x="58" y="91"/>
                  <a:pt x="62" y="91"/>
                  <a:pt x="60" y="94"/>
                </a:cubicBezTo>
                <a:cubicBezTo>
                  <a:pt x="57" y="95"/>
                  <a:pt x="55" y="83"/>
                  <a:pt x="52" y="89"/>
                </a:cubicBezTo>
                <a:cubicBezTo>
                  <a:pt x="54" y="90"/>
                  <a:pt x="55" y="96"/>
                  <a:pt x="57" y="97"/>
                </a:cubicBezTo>
                <a:cubicBezTo>
                  <a:pt x="54" y="98"/>
                  <a:pt x="53" y="102"/>
                  <a:pt x="51" y="98"/>
                </a:cubicBezTo>
                <a:cubicBezTo>
                  <a:pt x="50" y="98"/>
                  <a:pt x="50" y="100"/>
                  <a:pt x="51" y="101"/>
                </a:cubicBezTo>
                <a:cubicBezTo>
                  <a:pt x="48" y="98"/>
                  <a:pt x="46" y="101"/>
                  <a:pt x="45" y="103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0" y="94"/>
                  <a:pt x="40" y="105"/>
                  <a:pt x="36" y="106"/>
                </a:cubicBezTo>
                <a:cubicBezTo>
                  <a:pt x="37" y="109"/>
                  <a:pt x="37" y="109"/>
                  <a:pt x="37" y="109"/>
                </a:cubicBezTo>
                <a:cubicBezTo>
                  <a:pt x="35" y="108"/>
                  <a:pt x="32" y="105"/>
                  <a:pt x="30" y="110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29" y="111"/>
                  <a:pt x="27" y="119"/>
                  <a:pt x="24" y="114"/>
                </a:cubicBezTo>
                <a:cubicBezTo>
                  <a:pt x="23" y="115"/>
                  <a:pt x="28" y="120"/>
                  <a:pt x="25" y="121"/>
                </a:cubicBezTo>
                <a:cubicBezTo>
                  <a:pt x="23" y="119"/>
                  <a:pt x="20" y="118"/>
                  <a:pt x="20" y="122"/>
                </a:cubicBezTo>
                <a:cubicBezTo>
                  <a:pt x="21" y="123"/>
                  <a:pt x="22" y="125"/>
                  <a:pt x="22" y="123"/>
                </a:cubicBezTo>
                <a:cubicBezTo>
                  <a:pt x="23" y="123"/>
                  <a:pt x="22" y="122"/>
                  <a:pt x="22" y="121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3" y="127"/>
                  <a:pt x="21" y="122"/>
                  <a:pt x="19" y="125"/>
                </a:cubicBezTo>
                <a:cubicBezTo>
                  <a:pt x="20" y="127"/>
                  <a:pt x="22" y="128"/>
                  <a:pt x="23" y="130"/>
                </a:cubicBezTo>
                <a:cubicBezTo>
                  <a:pt x="19" y="128"/>
                  <a:pt x="16" y="127"/>
                  <a:pt x="13" y="126"/>
                </a:cubicBezTo>
                <a:cubicBezTo>
                  <a:pt x="12" y="124"/>
                  <a:pt x="12" y="122"/>
                  <a:pt x="9" y="120"/>
                </a:cubicBezTo>
                <a:cubicBezTo>
                  <a:pt x="9" y="119"/>
                  <a:pt x="10" y="118"/>
                  <a:pt x="11" y="117"/>
                </a:cubicBezTo>
                <a:cubicBezTo>
                  <a:pt x="10" y="112"/>
                  <a:pt x="6" y="113"/>
                  <a:pt x="5" y="113"/>
                </a:cubicBezTo>
                <a:cubicBezTo>
                  <a:pt x="5" y="112"/>
                  <a:pt x="6" y="112"/>
                  <a:pt x="6" y="111"/>
                </a:cubicBezTo>
                <a:cubicBezTo>
                  <a:pt x="6" y="111"/>
                  <a:pt x="6" y="110"/>
                  <a:pt x="5" y="110"/>
                </a:cubicBezTo>
                <a:cubicBezTo>
                  <a:pt x="7" y="109"/>
                  <a:pt x="7" y="109"/>
                  <a:pt x="7" y="109"/>
                </a:cubicBezTo>
                <a:cubicBezTo>
                  <a:pt x="3" y="108"/>
                  <a:pt x="3" y="105"/>
                  <a:pt x="4" y="103"/>
                </a:cubicBezTo>
                <a:cubicBezTo>
                  <a:pt x="4" y="100"/>
                  <a:pt x="4" y="98"/>
                  <a:pt x="0" y="97"/>
                </a:cubicBezTo>
                <a:cubicBezTo>
                  <a:pt x="2" y="97"/>
                  <a:pt x="5" y="99"/>
                  <a:pt x="7" y="101"/>
                </a:cubicBezTo>
                <a:cubicBezTo>
                  <a:pt x="10" y="101"/>
                  <a:pt x="8" y="98"/>
                  <a:pt x="9" y="96"/>
                </a:cubicBezTo>
                <a:cubicBezTo>
                  <a:pt x="7" y="95"/>
                  <a:pt x="5" y="94"/>
                  <a:pt x="3" y="94"/>
                </a:cubicBezTo>
                <a:cubicBezTo>
                  <a:pt x="10" y="92"/>
                  <a:pt x="0" y="89"/>
                  <a:pt x="3" y="84"/>
                </a:cubicBezTo>
                <a:cubicBezTo>
                  <a:pt x="7" y="84"/>
                  <a:pt x="8" y="81"/>
                  <a:pt x="9" y="77"/>
                </a:cubicBezTo>
                <a:cubicBezTo>
                  <a:pt x="10" y="73"/>
                  <a:pt x="11" y="69"/>
                  <a:pt x="13" y="68"/>
                </a:cubicBezTo>
                <a:cubicBezTo>
                  <a:pt x="20" y="67"/>
                  <a:pt x="12" y="74"/>
                  <a:pt x="17" y="76"/>
                </a:cubicBezTo>
                <a:cubicBezTo>
                  <a:pt x="21" y="75"/>
                  <a:pt x="18" y="72"/>
                  <a:pt x="20" y="70"/>
                </a:cubicBezTo>
                <a:cubicBezTo>
                  <a:pt x="23" y="76"/>
                  <a:pt x="23" y="76"/>
                  <a:pt x="23" y="76"/>
                </a:cubicBezTo>
                <a:cubicBezTo>
                  <a:pt x="27" y="76"/>
                  <a:pt x="21" y="70"/>
                  <a:pt x="24" y="72"/>
                </a:cubicBezTo>
                <a:cubicBezTo>
                  <a:pt x="26" y="67"/>
                  <a:pt x="23" y="70"/>
                  <a:pt x="20" y="65"/>
                </a:cubicBezTo>
                <a:cubicBezTo>
                  <a:pt x="22" y="66"/>
                  <a:pt x="26" y="68"/>
                  <a:pt x="27" y="65"/>
                </a:cubicBezTo>
                <a:cubicBezTo>
                  <a:pt x="26" y="63"/>
                  <a:pt x="22" y="64"/>
                  <a:pt x="24" y="62"/>
                </a:cubicBezTo>
                <a:cubicBezTo>
                  <a:pt x="35" y="63"/>
                  <a:pt x="36" y="55"/>
                  <a:pt x="46" y="54"/>
                </a:cubicBezTo>
                <a:cubicBezTo>
                  <a:pt x="44" y="51"/>
                  <a:pt x="44" y="51"/>
                  <a:pt x="44" y="51"/>
                </a:cubicBezTo>
                <a:cubicBezTo>
                  <a:pt x="45" y="52"/>
                  <a:pt x="46" y="53"/>
                  <a:pt x="47" y="52"/>
                </a:cubicBezTo>
                <a:cubicBezTo>
                  <a:pt x="46" y="50"/>
                  <a:pt x="46" y="50"/>
                  <a:pt x="46" y="50"/>
                </a:cubicBezTo>
                <a:cubicBezTo>
                  <a:pt x="48" y="49"/>
                  <a:pt x="58" y="52"/>
                  <a:pt x="63" y="50"/>
                </a:cubicBezTo>
                <a:cubicBezTo>
                  <a:pt x="60" y="47"/>
                  <a:pt x="60" y="47"/>
                  <a:pt x="60" y="47"/>
                </a:cubicBezTo>
                <a:cubicBezTo>
                  <a:pt x="66" y="51"/>
                  <a:pt x="66" y="51"/>
                  <a:pt x="66" y="51"/>
                </a:cubicBezTo>
                <a:cubicBezTo>
                  <a:pt x="64" y="45"/>
                  <a:pt x="64" y="45"/>
                  <a:pt x="64" y="45"/>
                </a:cubicBezTo>
                <a:cubicBezTo>
                  <a:pt x="67" y="50"/>
                  <a:pt x="73" y="46"/>
                  <a:pt x="78" y="47"/>
                </a:cubicBezTo>
                <a:cubicBezTo>
                  <a:pt x="78" y="43"/>
                  <a:pt x="78" y="43"/>
                  <a:pt x="78" y="43"/>
                </a:cubicBezTo>
                <a:cubicBezTo>
                  <a:pt x="81" y="45"/>
                  <a:pt x="81" y="45"/>
                  <a:pt x="81" y="45"/>
                </a:cubicBezTo>
                <a:cubicBezTo>
                  <a:pt x="80" y="42"/>
                  <a:pt x="80" y="42"/>
                  <a:pt x="80" y="42"/>
                </a:cubicBezTo>
                <a:cubicBezTo>
                  <a:pt x="83" y="42"/>
                  <a:pt x="87" y="48"/>
                  <a:pt x="90" y="45"/>
                </a:cubicBezTo>
                <a:cubicBezTo>
                  <a:pt x="88" y="46"/>
                  <a:pt x="87" y="40"/>
                  <a:pt x="87" y="38"/>
                </a:cubicBezTo>
                <a:close/>
                <a:moveTo>
                  <a:pt x="211" y="42"/>
                </a:moveTo>
                <a:cubicBezTo>
                  <a:pt x="212" y="42"/>
                  <a:pt x="212" y="42"/>
                  <a:pt x="212" y="42"/>
                </a:cubicBezTo>
                <a:cubicBezTo>
                  <a:pt x="212" y="42"/>
                  <a:pt x="211" y="42"/>
                  <a:pt x="211" y="42"/>
                </a:cubicBezTo>
                <a:cubicBezTo>
                  <a:pt x="209" y="42"/>
                  <a:pt x="209" y="42"/>
                  <a:pt x="209" y="42"/>
                </a:cubicBezTo>
                <a:cubicBezTo>
                  <a:pt x="209" y="45"/>
                  <a:pt x="210" y="43"/>
                  <a:pt x="211" y="42"/>
                </a:cubicBezTo>
                <a:close/>
                <a:moveTo>
                  <a:pt x="403" y="71"/>
                </a:moveTo>
                <a:cubicBezTo>
                  <a:pt x="400" y="69"/>
                  <a:pt x="400" y="69"/>
                  <a:pt x="400" y="69"/>
                </a:cubicBezTo>
                <a:cubicBezTo>
                  <a:pt x="401" y="69"/>
                  <a:pt x="403" y="71"/>
                  <a:pt x="402" y="69"/>
                </a:cubicBezTo>
                <a:cubicBezTo>
                  <a:pt x="403" y="69"/>
                  <a:pt x="404" y="69"/>
                  <a:pt x="403" y="71"/>
                </a:cubicBezTo>
                <a:close/>
                <a:moveTo>
                  <a:pt x="206" y="78"/>
                </a:moveTo>
                <a:cubicBezTo>
                  <a:pt x="208" y="81"/>
                  <a:pt x="208" y="81"/>
                  <a:pt x="208" y="81"/>
                </a:cubicBezTo>
                <a:cubicBezTo>
                  <a:pt x="209" y="78"/>
                  <a:pt x="209" y="78"/>
                  <a:pt x="209" y="78"/>
                </a:cubicBezTo>
                <a:lnTo>
                  <a:pt x="206" y="78"/>
                </a:lnTo>
                <a:close/>
                <a:moveTo>
                  <a:pt x="179" y="79"/>
                </a:moveTo>
                <a:cubicBezTo>
                  <a:pt x="182" y="81"/>
                  <a:pt x="182" y="81"/>
                  <a:pt x="182" y="81"/>
                </a:cubicBezTo>
                <a:cubicBezTo>
                  <a:pt x="182" y="80"/>
                  <a:pt x="182" y="80"/>
                  <a:pt x="182" y="80"/>
                </a:cubicBezTo>
                <a:cubicBezTo>
                  <a:pt x="179" y="78"/>
                  <a:pt x="179" y="78"/>
                  <a:pt x="179" y="78"/>
                </a:cubicBezTo>
                <a:lnTo>
                  <a:pt x="179" y="79"/>
                </a:lnTo>
                <a:close/>
                <a:moveTo>
                  <a:pt x="140" y="47"/>
                </a:moveTo>
                <a:cubicBezTo>
                  <a:pt x="142" y="53"/>
                  <a:pt x="143" y="47"/>
                  <a:pt x="146" y="49"/>
                </a:cubicBezTo>
                <a:cubicBezTo>
                  <a:pt x="146" y="50"/>
                  <a:pt x="146" y="50"/>
                  <a:pt x="146" y="50"/>
                </a:cubicBezTo>
                <a:cubicBezTo>
                  <a:pt x="146" y="50"/>
                  <a:pt x="146" y="49"/>
                  <a:pt x="146" y="49"/>
                </a:cubicBezTo>
                <a:cubicBezTo>
                  <a:pt x="144" y="47"/>
                  <a:pt x="142" y="41"/>
                  <a:pt x="140" y="47"/>
                </a:cubicBezTo>
                <a:close/>
                <a:moveTo>
                  <a:pt x="204" y="49"/>
                </a:moveTo>
                <a:cubicBezTo>
                  <a:pt x="204" y="46"/>
                  <a:pt x="200" y="45"/>
                  <a:pt x="199" y="42"/>
                </a:cubicBezTo>
                <a:cubicBezTo>
                  <a:pt x="198" y="43"/>
                  <a:pt x="200" y="46"/>
                  <a:pt x="200" y="49"/>
                </a:cubicBezTo>
                <a:cubicBezTo>
                  <a:pt x="200" y="49"/>
                  <a:pt x="199" y="49"/>
                  <a:pt x="198" y="48"/>
                </a:cubicBezTo>
                <a:cubicBezTo>
                  <a:pt x="199" y="56"/>
                  <a:pt x="201" y="45"/>
                  <a:pt x="204" y="49"/>
                </a:cubicBezTo>
                <a:close/>
                <a:moveTo>
                  <a:pt x="270" y="55"/>
                </a:moveTo>
                <a:cubicBezTo>
                  <a:pt x="268" y="52"/>
                  <a:pt x="268" y="52"/>
                  <a:pt x="268" y="52"/>
                </a:cubicBezTo>
                <a:cubicBezTo>
                  <a:pt x="269" y="52"/>
                  <a:pt x="269" y="52"/>
                  <a:pt x="269" y="52"/>
                </a:cubicBezTo>
                <a:lnTo>
                  <a:pt x="270" y="55"/>
                </a:lnTo>
                <a:close/>
                <a:moveTo>
                  <a:pt x="284" y="53"/>
                </a:moveTo>
                <a:cubicBezTo>
                  <a:pt x="287" y="53"/>
                  <a:pt x="290" y="58"/>
                  <a:pt x="289" y="62"/>
                </a:cubicBezTo>
                <a:cubicBezTo>
                  <a:pt x="286" y="61"/>
                  <a:pt x="282" y="61"/>
                  <a:pt x="281" y="56"/>
                </a:cubicBezTo>
                <a:cubicBezTo>
                  <a:pt x="282" y="59"/>
                  <a:pt x="281" y="49"/>
                  <a:pt x="284" y="53"/>
                </a:cubicBezTo>
                <a:close/>
                <a:moveTo>
                  <a:pt x="170" y="56"/>
                </a:moveTo>
                <a:cubicBezTo>
                  <a:pt x="172" y="57"/>
                  <a:pt x="175" y="66"/>
                  <a:pt x="178" y="61"/>
                </a:cubicBezTo>
                <a:cubicBezTo>
                  <a:pt x="175" y="59"/>
                  <a:pt x="175" y="59"/>
                  <a:pt x="175" y="59"/>
                </a:cubicBezTo>
                <a:cubicBezTo>
                  <a:pt x="176" y="59"/>
                  <a:pt x="176" y="59"/>
                  <a:pt x="176" y="59"/>
                </a:cubicBezTo>
                <a:cubicBezTo>
                  <a:pt x="175" y="55"/>
                  <a:pt x="175" y="55"/>
                  <a:pt x="175" y="55"/>
                </a:cubicBezTo>
                <a:cubicBezTo>
                  <a:pt x="176" y="64"/>
                  <a:pt x="171" y="56"/>
                  <a:pt x="170" y="56"/>
                </a:cubicBezTo>
                <a:close/>
                <a:moveTo>
                  <a:pt x="310" y="61"/>
                </a:moveTo>
                <a:cubicBezTo>
                  <a:pt x="311" y="62"/>
                  <a:pt x="315" y="65"/>
                  <a:pt x="314" y="71"/>
                </a:cubicBezTo>
                <a:cubicBezTo>
                  <a:pt x="315" y="68"/>
                  <a:pt x="311" y="64"/>
                  <a:pt x="308" y="61"/>
                </a:cubicBezTo>
                <a:cubicBezTo>
                  <a:pt x="309" y="61"/>
                  <a:pt x="309" y="62"/>
                  <a:pt x="310" y="61"/>
                </a:cubicBezTo>
                <a:close/>
                <a:moveTo>
                  <a:pt x="308" y="68"/>
                </a:moveTo>
                <a:cubicBezTo>
                  <a:pt x="307" y="68"/>
                  <a:pt x="307" y="72"/>
                  <a:pt x="305" y="69"/>
                </a:cubicBezTo>
                <a:cubicBezTo>
                  <a:pt x="305" y="66"/>
                  <a:pt x="305" y="58"/>
                  <a:pt x="301" y="60"/>
                </a:cubicBezTo>
                <a:cubicBezTo>
                  <a:pt x="303" y="66"/>
                  <a:pt x="303" y="69"/>
                  <a:pt x="307" y="72"/>
                </a:cubicBezTo>
                <a:lnTo>
                  <a:pt x="308" y="68"/>
                </a:lnTo>
                <a:close/>
                <a:moveTo>
                  <a:pt x="303" y="55"/>
                </a:moveTo>
                <a:cubicBezTo>
                  <a:pt x="297" y="57"/>
                  <a:pt x="297" y="57"/>
                  <a:pt x="297" y="57"/>
                </a:cubicBezTo>
                <a:cubicBezTo>
                  <a:pt x="300" y="65"/>
                  <a:pt x="301" y="58"/>
                  <a:pt x="303" y="55"/>
                </a:cubicBezTo>
                <a:cubicBezTo>
                  <a:pt x="304" y="54"/>
                  <a:pt x="304" y="54"/>
                  <a:pt x="304" y="54"/>
                </a:cubicBezTo>
                <a:cubicBezTo>
                  <a:pt x="304" y="54"/>
                  <a:pt x="303" y="55"/>
                  <a:pt x="303" y="55"/>
                </a:cubicBezTo>
                <a:close/>
                <a:moveTo>
                  <a:pt x="339" y="60"/>
                </a:moveTo>
                <a:cubicBezTo>
                  <a:pt x="337" y="58"/>
                  <a:pt x="337" y="58"/>
                  <a:pt x="337" y="58"/>
                </a:cubicBezTo>
                <a:cubicBezTo>
                  <a:pt x="338" y="57"/>
                  <a:pt x="338" y="56"/>
                  <a:pt x="336" y="56"/>
                </a:cubicBezTo>
                <a:cubicBezTo>
                  <a:pt x="337" y="58"/>
                  <a:pt x="337" y="58"/>
                  <a:pt x="337" y="58"/>
                </a:cubicBezTo>
                <a:cubicBezTo>
                  <a:pt x="337" y="60"/>
                  <a:pt x="335" y="62"/>
                  <a:pt x="339" y="60"/>
                </a:cubicBezTo>
                <a:close/>
                <a:moveTo>
                  <a:pt x="307" y="56"/>
                </a:moveTo>
                <a:cubicBezTo>
                  <a:pt x="312" y="57"/>
                  <a:pt x="312" y="57"/>
                  <a:pt x="312" y="57"/>
                </a:cubicBezTo>
                <a:cubicBezTo>
                  <a:pt x="310" y="58"/>
                  <a:pt x="307" y="59"/>
                  <a:pt x="307" y="56"/>
                </a:cubicBezTo>
                <a:close/>
                <a:moveTo>
                  <a:pt x="329" y="64"/>
                </a:moveTo>
                <a:cubicBezTo>
                  <a:pt x="329" y="64"/>
                  <a:pt x="334" y="63"/>
                  <a:pt x="336" y="63"/>
                </a:cubicBezTo>
                <a:cubicBezTo>
                  <a:pt x="335" y="61"/>
                  <a:pt x="330" y="60"/>
                  <a:pt x="329" y="64"/>
                </a:cubicBezTo>
                <a:close/>
                <a:moveTo>
                  <a:pt x="435" y="84"/>
                </a:moveTo>
                <a:cubicBezTo>
                  <a:pt x="433" y="88"/>
                  <a:pt x="433" y="88"/>
                  <a:pt x="433" y="88"/>
                </a:cubicBezTo>
                <a:cubicBezTo>
                  <a:pt x="436" y="89"/>
                  <a:pt x="436" y="89"/>
                  <a:pt x="436" y="89"/>
                </a:cubicBezTo>
                <a:lnTo>
                  <a:pt x="435" y="84"/>
                </a:lnTo>
                <a:close/>
                <a:moveTo>
                  <a:pt x="404" y="83"/>
                </a:moveTo>
                <a:cubicBezTo>
                  <a:pt x="403" y="83"/>
                  <a:pt x="403" y="83"/>
                  <a:pt x="403" y="83"/>
                </a:cubicBezTo>
                <a:cubicBezTo>
                  <a:pt x="401" y="85"/>
                  <a:pt x="401" y="85"/>
                  <a:pt x="401" y="85"/>
                </a:cubicBezTo>
                <a:lnTo>
                  <a:pt x="404" y="83"/>
                </a:lnTo>
                <a:close/>
                <a:moveTo>
                  <a:pt x="369" y="81"/>
                </a:moveTo>
                <a:cubicBezTo>
                  <a:pt x="370" y="81"/>
                  <a:pt x="370" y="81"/>
                  <a:pt x="370" y="80"/>
                </a:cubicBezTo>
                <a:cubicBezTo>
                  <a:pt x="373" y="78"/>
                  <a:pt x="380" y="77"/>
                  <a:pt x="383" y="78"/>
                </a:cubicBezTo>
                <a:cubicBezTo>
                  <a:pt x="385" y="76"/>
                  <a:pt x="381" y="71"/>
                  <a:pt x="380" y="69"/>
                </a:cubicBezTo>
                <a:cubicBezTo>
                  <a:pt x="380" y="85"/>
                  <a:pt x="376" y="68"/>
                  <a:pt x="372" y="73"/>
                </a:cubicBezTo>
                <a:cubicBezTo>
                  <a:pt x="373" y="74"/>
                  <a:pt x="375" y="74"/>
                  <a:pt x="375" y="77"/>
                </a:cubicBezTo>
                <a:cubicBezTo>
                  <a:pt x="374" y="78"/>
                  <a:pt x="372" y="78"/>
                  <a:pt x="371" y="77"/>
                </a:cubicBezTo>
                <a:cubicBezTo>
                  <a:pt x="371" y="76"/>
                  <a:pt x="370" y="75"/>
                  <a:pt x="370" y="75"/>
                </a:cubicBezTo>
                <a:cubicBezTo>
                  <a:pt x="370" y="76"/>
                  <a:pt x="370" y="76"/>
                  <a:pt x="371" y="77"/>
                </a:cubicBezTo>
                <a:cubicBezTo>
                  <a:pt x="371" y="78"/>
                  <a:pt x="371" y="79"/>
                  <a:pt x="370" y="80"/>
                </a:cubicBezTo>
                <a:cubicBezTo>
                  <a:pt x="370" y="80"/>
                  <a:pt x="369" y="81"/>
                  <a:pt x="369" y="81"/>
                </a:cubicBezTo>
                <a:close/>
                <a:moveTo>
                  <a:pt x="326" y="77"/>
                </a:moveTo>
                <a:cubicBezTo>
                  <a:pt x="326" y="75"/>
                  <a:pt x="328" y="74"/>
                  <a:pt x="325" y="72"/>
                </a:cubicBezTo>
                <a:cubicBezTo>
                  <a:pt x="325" y="74"/>
                  <a:pt x="325" y="75"/>
                  <a:pt x="326" y="77"/>
                </a:cubicBezTo>
                <a:cubicBezTo>
                  <a:pt x="326" y="77"/>
                  <a:pt x="327" y="78"/>
                  <a:pt x="328" y="78"/>
                </a:cubicBezTo>
                <a:cubicBezTo>
                  <a:pt x="327" y="78"/>
                  <a:pt x="327" y="77"/>
                  <a:pt x="326" y="77"/>
                </a:cubicBezTo>
                <a:close/>
                <a:moveTo>
                  <a:pt x="328" y="85"/>
                </a:moveTo>
                <a:cubicBezTo>
                  <a:pt x="322" y="78"/>
                  <a:pt x="322" y="78"/>
                  <a:pt x="322" y="78"/>
                </a:cubicBezTo>
                <a:cubicBezTo>
                  <a:pt x="324" y="82"/>
                  <a:pt x="324" y="82"/>
                  <a:pt x="324" y="82"/>
                </a:cubicBezTo>
                <a:cubicBezTo>
                  <a:pt x="321" y="78"/>
                  <a:pt x="321" y="78"/>
                  <a:pt x="321" y="78"/>
                </a:cubicBezTo>
                <a:cubicBezTo>
                  <a:pt x="321" y="82"/>
                  <a:pt x="324" y="88"/>
                  <a:pt x="328" y="85"/>
                </a:cubicBezTo>
                <a:close/>
                <a:moveTo>
                  <a:pt x="313" y="79"/>
                </a:moveTo>
                <a:cubicBezTo>
                  <a:pt x="319" y="82"/>
                  <a:pt x="319" y="82"/>
                  <a:pt x="319" y="82"/>
                </a:cubicBezTo>
                <a:cubicBezTo>
                  <a:pt x="319" y="81"/>
                  <a:pt x="319" y="81"/>
                  <a:pt x="319" y="81"/>
                </a:cubicBezTo>
                <a:cubicBezTo>
                  <a:pt x="319" y="81"/>
                  <a:pt x="319" y="81"/>
                  <a:pt x="319" y="81"/>
                </a:cubicBezTo>
                <a:cubicBezTo>
                  <a:pt x="318" y="78"/>
                  <a:pt x="318" y="78"/>
                  <a:pt x="318" y="78"/>
                </a:cubicBezTo>
                <a:cubicBezTo>
                  <a:pt x="319" y="81"/>
                  <a:pt x="319" y="81"/>
                  <a:pt x="319" y="81"/>
                </a:cubicBezTo>
                <a:lnTo>
                  <a:pt x="313" y="79"/>
                </a:lnTo>
                <a:close/>
                <a:moveTo>
                  <a:pt x="260" y="69"/>
                </a:moveTo>
                <a:cubicBezTo>
                  <a:pt x="257" y="69"/>
                  <a:pt x="257" y="69"/>
                  <a:pt x="257" y="69"/>
                </a:cubicBezTo>
                <a:cubicBezTo>
                  <a:pt x="257" y="69"/>
                  <a:pt x="260" y="73"/>
                  <a:pt x="263" y="72"/>
                </a:cubicBezTo>
                <a:cubicBezTo>
                  <a:pt x="259" y="82"/>
                  <a:pt x="262" y="70"/>
                  <a:pt x="256" y="74"/>
                </a:cubicBezTo>
                <a:cubicBezTo>
                  <a:pt x="263" y="74"/>
                  <a:pt x="260" y="81"/>
                  <a:pt x="259" y="85"/>
                </a:cubicBezTo>
                <a:cubicBezTo>
                  <a:pt x="258" y="79"/>
                  <a:pt x="250" y="82"/>
                  <a:pt x="253" y="70"/>
                </a:cubicBezTo>
                <a:cubicBezTo>
                  <a:pt x="255" y="72"/>
                  <a:pt x="258" y="61"/>
                  <a:pt x="260" y="69"/>
                </a:cubicBezTo>
                <a:close/>
                <a:moveTo>
                  <a:pt x="219" y="71"/>
                </a:moveTo>
                <a:cubicBezTo>
                  <a:pt x="215" y="70"/>
                  <a:pt x="215" y="70"/>
                  <a:pt x="215" y="70"/>
                </a:cubicBezTo>
                <a:cubicBezTo>
                  <a:pt x="219" y="71"/>
                  <a:pt x="219" y="71"/>
                  <a:pt x="219" y="71"/>
                </a:cubicBezTo>
                <a:close/>
                <a:moveTo>
                  <a:pt x="113" y="80"/>
                </a:moveTo>
                <a:cubicBezTo>
                  <a:pt x="114" y="86"/>
                  <a:pt x="119" y="80"/>
                  <a:pt x="119" y="77"/>
                </a:cubicBezTo>
                <a:cubicBezTo>
                  <a:pt x="118" y="79"/>
                  <a:pt x="115" y="79"/>
                  <a:pt x="113" y="80"/>
                </a:cubicBezTo>
                <a:close/>
                <a:moveTo>
                  <a:pt x="74" y="84"/>
                </a:moveTo>
                <a:cubicBezTo>
                  <a:pt x="76" y="83"/>
                  <a:pt x="80" y="89"/>
                  <a:pt x="80" y="83"/>
                </a:cubicBezTo>
                <a:cubicBezTo>
                  <a:pt x="75" y="81"/>
                  <a:pt x="75" y="81"/>
                  <a:pt x="75" y="81"/>
                </a:cubicBezTo>
                <a:cubicBezTo>
                  <a:pt x="75" y="83"/>
                  <a:pt x="73" y="81"/>
                  <a:pt x="74" y="84"/>
                </a:cubicBezTo>
                <a:close/>
                <a:moveTo>
                  <a:pt x="47" y="91"/>
                </a:moveTo>
                <a:cubicBezTo>
                  <a:pt x="44" y="85"/>
                  <a:pt x="44" y="85"/>
                  <a:pt x="44" y="85"/>
                </a:cubicBezTo>
                <a:cubicBezTo>
                  <a:pt x="46" y="86"/>
                  <a:pt x="46" y="86"/>
                  <a:pt x="46" y="86"/>
                </a:cubicBezTo>
                <a:lnTo>
                  <a:pt x="47" y="91"/>
                </a:lnTo>
                <a:close/>
                <a:moveTo>
                  <a:pt x="53" y="97"/>
                </a:moveTo>
                <a:cubicBezTo>
                  <a:pt x="53" y="98"/>
                  <a:pt x="49" y="97"/>
                  <a:pt x="50" y="94"/>
                </a:cubicBezTo>
                <a:lnTo>
                  <a:pt x="53" y="97"/>
                </a:lnTo>
                <a:close/>
                <a:moveTo>
                  <a:pt x="25" y="100"/>
                </a:moveTo>
                <a:cubicBezTo>
                  <a:pt x="28" y="105"/>
                  <a:pt x="28" y="105"/>
                  <a:pt x="28" y="105"/>
                </a:cubicBezTo>
                <a:cubicBezTo>
                  <a:pt x="26" y="106"/>
                  <a:pt x="26" y="106"/>
                  <a:pt x="26" y="106"/>
                </a:cubicBezTo>
                <a:lnTo>
                  <a:pt x="25" y="100"/>
                </a:lnTo>
                <a:close/>
                <a:moveTo>
                  <a:pt x="25" y="95"/>
                </a:moveTo>
                <a:cubicBezTo>
                  <a:pt x="26" y="96"/>
                  <a:pt x="27" y="97"/>
                  <a:pt x="27" y="98"/>
                </a:cubicBezTo>
                <a:cubicBezTo>
                  <a:pt x="28" y="99"/>
                  <a:pt x="30" y="99"/>
                  <a:pt x="31" y="97"/>
                </a:cubicBezTo>
                <a:cubicBezTo>
                  <a:pt x="30" y="95"/>
                  <a:pt x="30" y="97"/>
                  <a:pt x="29" y="96"/>
                </a:cubicBezTo>
                <a:cubicBezTo>
                  <a:pt x="29" y="96"/>
                  <a:pt x="30" y="94"/>
                  <a:pt x="31" y="94"/>
                </a:cubicBezTo>
                <a:cubicBezTo>
                  <a:pt x="31" y="100"/>
                  <a:pt x="32" y="99"/>
                  <a:pt x="33" y="104"/>
                </a:cubicBezTo>
                <a:cubicBezTo>
                  <a:pt x="30" y="108"/>
                  <a:pt x="29" y="102"/>
                  <a:pt x="27" y="98"/>
                </a:cubicBezTo>
                <a:cubicBezTo>
                  <a:pt x="26" y="97"/>
                  <a:pt x="26" y="96"/>
                  <a:pt x="25" y="95"/>
                </a:cubicBezTo>
                <a:close/>
                <a:moveTo>
                  <a:pt x="39" y="89"/>
                </a:moveTo>
                <a:cubicBezTo>
                  <a:pt x="39" y="90"/>
                  <a:pt x="39" y="91"/>
                  <a:pt x="39" y="92"/>
                </a:cubicBezTo>
                <a:cubicBezTo>
                  <a:pt x="37" y="94"/>
                  <a:pt x="35" y="96"/>
                  <a:pt x="39" y="101"/>
                </a:cubicBezTo>
                <a:cubicBezTo>
                  <a:pt x="41" y="99"/>
                  <a:pt x="41" y="99"/>
                  <a:pt x="41" y="99"/>
                </a:cubicBezTo>
                <a:cubicBezTo>
                  <a:pt x="40" y="100"/>
                  <a:pt x="40" y="99"/>
                  <a:pt x="39" y="98"/>
                </a:cubicBezTo>
                <a:cubicBezTo>
                  <a:pt x="41" y="95"/>
                  <a:pt x="43" y="99"/>
                  <a:pt x="44" y="99"/>
                </a:cubicBezTo>
                <a:cubicBezTo>
                  <a:pt x="43" y="97"/>
                  <a:pt x="40" y="96"/>
                  <a:pt x="39" y="92"/>
                </a:cubicBezTo>
                <a:cubicBezTo>
                  <a:pt x="40" y="91"/>
                  <a:pt x="40" y="91"/>
                  <a:pt x="41" y="90"/>
                </a:cubicBezTo>
                <a:cubicBezTo>
                  <a:pt x="42" y="90"/>
                  <a:pt x="42" y="91"/>
                  <a:pt x="42" y="89"/>
                </a:cubicBezTo>
                <a:cubicBezTo>
                  <a:pt x="42" y="88"/>
                  <a:pt x="42" y="88"/>
                  <a:pt x="42" y="88"/>
                </a:cubicBezTo>
                <a:cubicBezTo>
                  <a:pt x="42" y="89"/>
                  <a:pt x="41" y="89"/>
                  <a:pt x="41" y="90"/>
                </a:cubicBezTo>
                <a:cubicBezTo>
                  <a:pt x="40" y="89"/>
                  <a:pt x="40" y="88"/>
                  <a:pt x="39" y="89"/>
                </a:cubicBezTo>
                <a:close/>
                <a:moveTo>
                  <a:pt x="22" y="92"/>
                </a:moveTo>
                <a:cubicBezTo>
                  <a:pt x="21" y="91"/>
                  <a:pt x="21" y="89"/>
                  <a:pt x="20" y="88"/>
                </a:cubicBezTo>
                <a:cubicBezTo>
                  <a:pt x="18" y="87"/>
                  <a:pt x="18" y="87"/>
                  <a:pt x="18" y="87"/>
                </a:cubicBezTo>
                <a:cubicBezTo>
                  <a:pt x="17" y="90"/>
                  <a:pt x="20" y="92"/>
                  <a:pt x="22" y="92"/>
                </a:cubicBezTo>
                <a:close/>
                <a:moveTo>
                  <a:pt x="102" y="77"/>
                </a:moveTo>
                <a:cubicBezTo>
                  <a:pt x="103" y="78"/>
                  <a:pt x="107" y="77"/>
                  <a:pt x="107" y="81"/>
                </a:cubicBezTo>
                <a:cubicBezTo>
                  <a:pt x="108" y="75"/>
                  <a:pt x="108" y="75"/>
                  <a:pt x="108" y="75"/>
                </a:cubicBezTo>
                <a:cubicBezTo>
                  <a:pt x="106" y="76"/>
                  <a:pt x="103" y="72"/>
                  <a:pt x="104" y="71"/>
                </a:cubicBezTo>
                <a:cubicBezTo>
                  <a:pt x="103" y="74"/>
                  <a:pt x="101" y="72"/>
                  <a:pt x="102" y="77"/>
                </a:cubicBezTo>
                <a:close/>
                <a:moveTo>
                  <a:pt x="213" y="71"/>
                </a:moveTo>
                <a:cubicBezTo>
                  <a:pt x="211" y="69"/>
                  <a:pt x="206" y="74"/>
                  <a:pt x="205" y="67"/>
                </a:cubicBezTo>
                <a:cubicBezTo>
                  <a:pt x="203" y="74"/>
                  <a:pt x="210" y="73"/>
                  <a:pt x="213" y="71"/>
                </a:cubicBezTo>
                <a:close/>
                <a:moveTo>
                  <a:pt x="213" y="63"/>
                </a:moveTo>
                <a:cubicBezTo>
                  <a:pt x="214" y="64"/>
                  <a:pt x="214" y="64"/>
                  <a:pt x="215" y="64"/>
                </a:cubicBezTo>
                <a:cubicBezTo>
                  <a:pt x="216" y="65"/>
                  <a:pt x="216" y="71"/>
                  <a:pt x="219" y="68"/>
                </a:cubicBezTo>
                <a:cubicBezTo>
                  <a:pt x="218" y="66"/>
                  <a:pt x="217" y="68"/>
                  <a:pt x="216" y="67"/>
                </a:cubicBezTo>
                <a:cubicBezTo>
                  <a:pt x="217" y="63"/>
                  <a:pt x="216" y="64"/>
                  <a:pt x="215" y="64"/>
                </a:cubicBezTo>
                <a:cubicBezTo>
                  <a:pt x="214" y="63"/>
                  <a:pt x="214" y="63"/>
                  <a:pt x="213" y="63"/>
                </a:cubicBezTo>
                <a:close/>
                <a:moveTo>
                  <a:pt x="150" y="60"/>
                </a:moveTo>
                <a:cubicBezTo>
                  <a:pt x="153" y="59"/>
                  <a:pt x="153" y="59"/>
                  <a:pt x="153" y="59"/>
                </a:cubicBezTo>
                <a:cubicBezTo>
                  <a:pt x="155" y="64"/>
                  <a:pt x="155" y="64"/>
                  <a:pt x="155" y="64"/>
                </a:cubicBezTo>
                <a:lnTo>
                  <a:pt x="150" y="60"/>
                </a:lnTo>
                <a:close/>
                <a:moveTo>
                  <a:pt x="119" y="56"/>
                </a:moveTo>
                <a:cubicBezTo>
                  <a:pt x="122" y="57"/>
                  <a:pt x="122" y="57"/>
                  <a:pt x="122" y="57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1" y="59"/>
                  <a:pt x="121" y="61"/>
                  <a:pt x="122" y="62"/>
                </a:cubicBezTo>
                <a:cubicBezTo>
                  <a:pt x="122" y="62"/>
                  <a:pt x="123" y="62"/>
                  <a:pt x="123" y="63"/>
                </a:cubicBezTo>
                <a:cubicBezTo>
                  <a:pt x="123" y="63"/>
                  <a:pt x="122" y="62"/>
                  <a:pt x="122" y="62"/>
                </a:cubicBezTo>
                <a:cubicBezTo>
                  <a:pt x="120" y="62"/>
                  <a:pt x="117" y="63"/>
                  <a:pt x="117" y="59"/>
                </a:cubicBezTo>
                <a:cubicBezTo>
                  <a:pt x="118" y="60"/>
                  <a:pt x="121" y="60"/>
                  <a:pt x="121" y="57"/>
                </a:cubicBezTo>
                <a:lnTo>
                  <a:pt x="119" y="56"/>
                </a:lnTo>
                <a:close/>
                <a:moveTo>
                  <a:pt x="56" y="61"/>
                </a:moveTo>
                <a:cubicBezTo>
                  <a:pt x="58" y="62"/>
                  <a:pt x="58" y="63"/>
                  <a:pt x="60" y="59"/>
                </a:cubicBezTo>
                <a:cubicBezTo>
                  <a:pt x="58" y="59"/>
                  <a:pt x="56" y="59"/>
                  <a:pt x="56" y="61"/>
                </a:cubicBezTo>
                <a:close/>
                <a:moveTo>
                  <a:pt x="135" y="50"/>
                </a:moveTo>
                <a:cubicBezTo>
                  <a:pt x="135" y="53"/>
                  <a:pt x="138" y="52"/>
                  <a:pt x="137" y="56"/>
                </a:cubicBezTo>
                <a:cubicBezTo>
                  <a:pt x="136" y="57"/>
                  <a:pt x="136" y="57"/>
                  <a:pt x="136" y="57"/>
                </a:cubicBezTo>
                <a:cubicBezTo>
                  <a:pt x="138" y="55"/>
                  <a:pt x="138" y="64"/>
                  <a:pt x="141" y="60"/>
                </a:cubicBezTo>
                <a:cubicBezTo>
                  <a:pt x="139" y="60"/>
                  <a:pt x="139" y="60"/>
                  <a:pt x="139" y="60"/>
                </a:cubicBezTo>
                <a:cubicBezTo>
                  <a:pt x="141" y="58"/>
                  <a:pt x="135" y="54"/>
                  <a:pt x="139" y="52"/>
                </a:cubicBezTo>
                <a:cubicBezTo>
                  <a:pt x="140" y="51"/>
                  <a:pt x="136" y="49"/>
                  <a:pt x="135" y="50"/>
                </a:cubicBezTo>
                <a:close/>
                <a:moveTo>
                  <a:pt x="50" y="54"/>
                </a:moveTo>
                <a:cubicBezTo>
                  <a:pt x="52" y="54"/>
                  <a:pt x="53" y="62"/>
                  <a:pt x="56" y="58"/>
                </a:cubicBezTo>
                <a:cubicBezTo>
                  <a:pt x="53" y="57"/>
                  <a:pt x="52" y="50"/>
                  <a:pt x="50" y="54"/>
                </a:cubicBezTo>
                <a:close/>
                <a:moveTo>
                  <a:pt x="112" y="41"/>
                </a:moveTo>
                <a:cubicBezTo>
                  <a:pt x="112" y="40"/>
                  <a:pt x="112" y="40"/>
                  <a:pt x="112" y="40"/>
                </a:cubicBezTo>
                <a:cubicBezTo>
                  <a:pt x="115" y="42"/>
                  <a:pt x="115" y="42"/>
                  <a:pt x="115" y="42"/>
                </a:cubicBezTo>
                <a:cubicBezTo>
                  <a:pt x="115" y="43"/>
                  <a:pt x="115" y="43"/>
                  <a:pt x="115" y="43"/>
                </a:cubicBezTo>
                <a:lnTo>
                  <a:pt x="112" y="41"/>
                </a:lnTo>
                <a:close/>
                <a:moveTo>
                  <a:pt x="57" y="97"/>
                </a:moveTo>
                <a:cubicBezTo>
                  <a:pt x="57" y="97"/>
                  <a:pt x="58" y="97"/>
                  <a:pt x="58" y="97"/>
                </a:cubicBezTo>
                <a:cubicBezTo>
                  <a:pt x="58" y="97"/>
                  <a:pt x="57" y="97"/>
                  <a:pt x="57" y="97"/>
                </a:cubicBezTo>
                <a:close/>
                <a:moveTo>
                  <a:pt x="224" y="88"/>
                </a:moveTo>
                <a:cubicBezTo>
                  <a:pt x="223" y="89"/>
                  <a:pt x="223" y="89"/>
                  <a:pt x="223" y="90"/>
                </a:cubicBezTo>
                <a:cubicBezTo>
                  <a:pt x="224" y="90"/>
                  <a:pt x="224" y="89"/>
                  <a:pt x="224" y="88"/>
                </a:cubicBezTo>
                <a:close/>
                <a:moveTo>
                  <a:pt x="230" y="93"/>
                </a:moveTo>
                <a:cubicBezTo>
                  <a:pt x="230" y="93"/>
                  <a:pt x="230" y="93"/>
                  <a:pt x="230" y="93"/>
                </a:cubicBezTo>
                <a:cubicBezTo>
                  <a:pt x="230" y="93"/>
                  <a:pt x="230" y="93"/>
                  <a:pt x="230" y="93"/>
                </a:cubicBezTo>
                <a:close/>
                <a:moveTo>
                  <a:pt x="465" y="113"/>
                </a:moveTo>
                <a:cubicBezTo>
                  <a:pt x="467" y="114"/>
                  <a:pt x="468" y="119"/>
                  <a:pt x="468" y="114"/>
                </a:cubicBezTo>
                <a:cubicBezTo>
                  <a:pt x="468" y="111"/>
                  <a:pt x="467" y="114"/>
                  <a:pt x="465" y="113"/>
                </a:cubicBezTo>
                <a:close/>
                <a:moveTo>
                  <a:pt x="464" y="107"/>
                </a:moveTo>
                <a:cubicBezTo>
                  <a:pt x="463" y="106"/>
                  <a:pt x="462" y="105"/>
                  <a:pt x="462" y="103"/>
                </a:cubicBezTo>
                <a:cubicBezTo>
                  <a:pt x="462" y="106"/>
                  <a:pt x="463" y="106"/>
                  <a:pt x="464" y="107"/>
                </a:cubicBezTo>
                <a:close/>
                <a:moveTo>
                  <a:pt x="464" y="107"/>
                </a:moveTo>
                <a:cubicBezTo>
                  <a:pt x="465" y="107"/>
                  <a:pt x="466" y="108"/>
                  <a:pt x="468" y="107"/>
                </a:cubicBezTo>
                <a:cubicBezTo>
                  <a:pt x="467" y="105"/>
                  <a:pt x="465" y="107"/>
                  <a:pt x="464" y="107"/>
                </a:cubicBezTo>
                <a:close/>
                <a:moveTo>
                  <a:pt x="441" y="108"/>
                </a:moveTo>
                <a:cubicBezTo>
                  <a:pt x="441" y="105"/>
                  <a:pt x="434" y="101"/>
                  <a:pt x="441" y="100"/>
                </a:cubicBezTo>
                <a:cubicBezTo>
                  <a:pt x="441" y="100"/>
                  <a:pt x="438" y="100"/>
                  <a:pt x="437" y="97"/>
                </a:cubicBezTo>
                <a:cubicBezTo>
                  <a:pt x="438" y="102"/>
                  <a:pt x="437" y="106"/>
                  <a:pt x="441" y="108"/>
                </a:cubicBezTo>
                <a:close/>
                <a:moveTo>
                  <a:pt x="431" y="94"/>
                </a:moveTo>
                <a:cubicBezTo>
                  <a:pt x="431" y="94"/>
                  <a:pt x="430" y="94"/>
                  <a:pt x="429" y="94"/>
                </a:cubicBezTo>
                <a:cubicBezTo>
                  <a:pt x="430" y="94"/>
                  <a:pt x="430" y="94"/>
                  <a:pt x="431" y="94"/>
                </a:cubicBezTo>
                <a:close/>
                <a:moveTo>
                  <a:pt x="429" y="94"/>
                </a:moveTo>
                <a:cubicBezTo>
                  <a:pt x="428" y="93"/>
                  <a:pt x="427" y="87"/>
                  <a:pt x="424" y="89"/>
                </a:cubicBezTo>
                <a:cubicBezTo>
                  <a:pt x="425" y="92"/>
                  <a:pt x="425" y="95"/>
                  <a:pt x="426" y="96"/>
                </a:cubicBezTo>
                <a:cubicBezTo>
                  <a:pt x="426" y="93"/>
                  <a:pt x="428" y="94"/>
                  <a:pt x="429" y="94"/>
                </a:cubicBezTo>
                <a:close/>
                <a:moveTo>
                  <a:pt x="357" y="102"/>
                </a:moveTo>
                <a:cubicBezTo>
                  <a:pt x="360" y="103"/>
                  <a:pt x="360" y="103"/>
                  <a:pt x="360" y="103"/>
                </a:cubicBezTo>
                <a:cubicBezTo>
                  <a:pt x="361" y="101"/>
                  <a:pt x="359" y="101"/>
                  <a:pt x="359" y="100"/>
                </a:cubicBezTo>
                <a:cubicBezTo>
                  <a:pt x="358" y="101"/>
                  <a:pt x="356" y="101"/>
                  <a:pt x="357" y="102"/>
                </a:cubicBezTo>
                <a:close/>
                <a:moveTo>
                  <a:pt x="345" y="87"/>
                </a:moveTo>
                <a:cubicBezTo>
                  <a:pt x="344" y="93"/>
                  <a:pt x="344" y="93"/>
                  <a:pt x="344" y="93"/>
                </a:cubicBezTo>
                <a:cubicBezTo>
                  <a:pt x="345" y="94"/>
                  <a:pt x="344" y="89"/>
                  <a:pt x="347" y="90"/>
                </a:cubicBezTo>
                <a:lnTo>
                  <a:pt x="345" y="87"/>
                </a:lnTo>
                <a:close/>
                <a:moveTo>
                  <a:pt x="352" y="59"/>
                </a:moveTo>
                <a:cubicBezTo>
                  <a:pt x="353" y="59"/>
                  <a:pt x="353" y="59"/>
                  <a:pt x="353" y="59"/>
                </a:cubicBezTo>
                <a:cubicBezTo>
                  <a:pt x="353" y="59"/>
                  <a:pt x="353" y="59"/>
                  <a:pt x="353" y="59"/>
                </a:cubicBezTo>
                <a:lnTo>
                  <a:pt x="352" y="59"/>
                </a:lnTo>
                <a:close/>
                <a:moveTo>
                  <a:pt x="334" y="102"/>
                </a:moveTo>
                <a:cubicBezTo>
                  <a:pt x="333" y="94"/>
                  <a:pt x="333" y="94"/>
                  <a:pt x="333" y="94"/>
                </a:cubicBezTo>
                <a:cubicBezTo>
                  <a:pt x="332" y="94"/>
                  <a:pt x="332" y="100"/>
                  <a:pt x="334" y="102"/>
                </a:cubicBezTo>
                <a:close/>
                <a:moveTo>
                  <a:pt x="318" y="98"/>
                </a:moveTo>
                <a:cubicBezTo>
                  <a:pt x="323" y="100"/>
                  <a:pt x="323" y="100"/>
                  <a:pt x="323" y="100"/>
                </a:cubicBezTo>
                <a:cubicBezTo>
                  <a:pt x="322" y="98"/>
                  <a:pt x="322" y="98"/>
                  <a:pt x="322" y="98"/>
                </a:cubicBezTo>
                <a:lnTo>
                  <a:pt x="318" y="98"/>
                </a:lnTo>
                <a:close/>
                <a:moveTo>
                  <a:pt x="305" y="93"/>
                </a:moveTo>
                <a:cubicBezTo>
                  <a:pt x="308" y="95"/>
                  <a:pt x="308" y="95"/>
                  <a:pt x="308" y="95"/>
                </a:cubicBezTo>
                <a:cubicBezTo>
                  <a:pt x="309" y="94"/>
                  <a:pt x="309" y="94"/>
                  <a:pt x="309" y="94"/>
                </a:cubicBezTo>
                <a:lnTo>
                  <a:pt x="305" y="93"/>
                </a:lnTo>
                <a:close/>
                <a:moveTo>
                  <a:pt x="173" y="79"/>
                </a:moveTo>
                <a:cubicBezTo>
                  <a:pt x="171" y="80"/>
                  <a:pt x="165" y="78"/>
                  <a:pt x="166" y="84"/>
                </a:cubicBezTo>
                <a:cubicBezTo>
                  <a:pt x="168" y="76"/>
                  <a:pt x="172" y="86"/>
                  <a:pt x="173" y="79"/>
                </a:cubicBezTo>
                <a:close/>
                <a:moveTo>
                  <a:pt x="68" y="94"/>
                </a:moveTo>
                <a:cubicBezTo>
                  <a:pt x="63" y="93"/>
                  <a:pt x="63" y="93"/>
                  <a:pt x="63" y="93"/>
                </a:cubicBezTo>
                <a:cubicBezTo>
                  <a:pt x="67" y="94"/>
                  <a:pt x="64" y="97"/>
                  <a:pt x="68" y="94"/>
                </a:cubicBezTo>
                <a:close/>
                <a:moveTo>
                  <a:pt x="424" y="167"/>
                </a:moveTo>
                <a:cubicBezTo>
                  <a:pt x="425" y="167"/>
                  <a:pt x="425" y="167"/>
                  <a:pt x="425" y="167"/>
                </a:cubicBezTo>
                <a:cubicBezTo>
                  <a:pt x="425" y="167"/>
                  <a:pt x="425" y="167"/>
                  <a:pt x="424" y="167"/>
                </a:cubicBezTo>
                <a:close/>
                <a:moveTo>
                  <a:pt x="424" y="167"/>
                </a:moveTo>
                <a:cubicBezTo>
                  <a:pt x="422" y="165"/>
                  <a:pt x="419" y="166"/>
                  <a:pt x="418" y="167"/>
                </a:cubicBezTo>
                <a:cubicBezTo>
                  <a:pt x="421" y="173"/>
                  <a:pt x="423" y="168"/>
                  <a:pt x="424" y="167"/>
                </a:cubicBezTo>
                <a:close/>
                <a:moveTo>
                  <a:pt x="427" y="177"/>
                </a:moveTo>
                <a:cubicBezTo>
                  <a:pt x="430" y="178"/>
                  <a:pt x="430" y="178"/>
                  <a:pt x="430" y="178"/>
                </a:cubicBezTo>
                <a:cubicBezTo>
                  <a:pt x="429" y="178"/>
                  <a:pt x="427" y="174"/>
                  <a:pt x="427" y="177"/>
                </a:cubicBezTo>
                <a:close/>
                <a:moveTo>
                  <a:pt x="428" y="171"/>
                </a:moveTo>
                <a:cubicBezTo>
                  <a:pt x="426" y="170"/>
                  <a:pt x="426" y="170"/>
                  <a:pt x="426" y="170"/>
                </a:cubicBezTo>
                <a:cubicBezTo>
                  <a:pt x="427" y="172"/>
                  <a:pt x="427" y="172"/>
                  <a:pt x="427" y="172"/>
                </a:cubicBezTo>
                <a:lnTo>
                  <a:pt x="428" y="171"/>
                </a:lnTo>
                <a:close/>
                <a:moveTo>
                  <a:pt x="495" y="116"/>
                </a:moveTo>
                <a:cubicBezTo>
                  <a:pt x="498" y="117"/>
                  <a:pt x="499" y="118"/>
                  <a:pt x="501" y="118"/>
                </a:cubicBezTo>
                <a:lnTo>
                  <a:pt x="495" y="116"/>
                </a:lnTo>
                <a:close/>
                <a:moveTo>
                  <a:pt x="523" y="125"/>
                </a:moveTo>
                <a:cubicBezTo>
                  <a:pt x="523" y="125"/>
                  <a:pt x="523" y="125"/>
                  <a:pt x="523" y="125"/>
                </a:cubicBez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2" y="124"/>
                </a:cubicBezTo>
                <a:cubicBezTo>
                  <a:pt x="522" y="124"/>
                  <a:pt x="522" y="124"/>
                  <a:pt x="522" y="124"/>
                </a:cubicBezTo>
                <a:cubicBezTo>
                  <a:pt x="522" y="124"/>
                  <a:pt x="522" y="124"/>
                  <a:pt x="522" y="124"/>
                </a:cubicBezTo>
                <a:lnTo>
                  <a:pt x="523" y="125"/>
                </a:lnTo>
                <a:close/>
                <a:moveTo>
                  <a:pt x="500" y="119"/>
                </a:moveTo>
                <a:cubicBezTo>
                  <a:pt x="500" y="120"/>
                  <a:pt x="500" y="120"/>
                  <a:pt x="500" y="120"/>
                </a:cubicBezTo>
                <a:cubicBezTo>
                  <a:pt x="501" y="120"/>
                  <a:pt x="501" y="120"/>
                  <a:pt x="500" y="119"/>
                </a:cubicBezTo>
                <a:close/>
                <a:moveTo>
                  <a:pt x="466" y="136"/>
                </a:moveTo>
                <a:cubicBezTo>
                  <a:pt x="466" y="137"/>
                  <a:pt x="468" y="139"/>
                  <a:pt x="469" y="140"/>
                </a:cubicBezTo>
                <a:cubicBezTo>
                  <a:pt x="468" y="138"/>
                  <a:pt x="466" y="134"/>
                  <a:pt x="466" y="136"/>
                </a:cubicBezTo>
                <a:close/>
                <a:moveTo>
                  <a:pt x="557" y="113"/>
                </a:moveTo>
                <a:cubicBezTo>
                  <a:pt x="560" y="114"/>
                  <a:pt x="560" y="114"/>
                  <a:pt x="560" y="114"/>
                </a:cubicBezTo>
                <a:cubicBezTo>
                  <a:pt x="560" y="113"/>
                  <a:pt x="558" y="113"/>
                  <a:pt x="557" y="113"/>
                </a:cubicBezTo>
                <a:close/>
                <a:moveTo>
                  <a:pt x="575" y="142"/>
                </a:moveTo>
                <a:cubicBezTo>
                  <a:pt x="574" y="142"/>
                  <a:pt x="574" y="142"/>
                  <a:pt x="574" y="142"/>
                </a:cubicBezTo>
                <a:cubicBezTo>
                  <a:pt x="575" y="143"/>
                  <a:pt x="576" y="143"/>
                  <a:pt x="578" y="144"/>
                </a:cubicBezTo>
                <a:lnTo>
                  <a:pt x="575" y="142"/>
                </a:lnTo>
                <a:close/>
                <a:moveTo>
                  <a:pt x="502" y="122"/>
                </a:moveTo>
                <a:cubicBezTo>
                  <a:pt x="504" y="123"/>
                  <a:pt x="504" y="123"/>
                  <a:pt x="504" y="123"/>
                </a:cubicBezTo>
                <a:cubicBezTo>
                  <a:pt x="504" y="123"/>
                  <a:pt x="504" y="123"/>
                  <a:pt x="504" y="123"/>
                </a:cubicBezTo>
                <a:cubicBezTo>
                  <a:pt x="502" y="122"/>
                  <a:pt x="502" y="122"/>
                  <a:pt x="502" y="122"/>
                </a:cubicBezTo>
                <a:close/>
                <a:moveTo>
                  <a:pt x="560" y="102"/>
                </a:moveTo>
                <a:cubicBezTo>
                  <a:pt x="558" y="102"/>
                  <a:pt x="557" y="103"/>
                  <a:pt x="556" y="103"/>
                </a:cubicBezTo>
                <a:cubicBezTo>
                  <a:pt x="558" y="103"/>
                  <a:pt x="560" y="103"/>
                  <a:pt x="560" y="102"/>
                </a:cubicBezTo>
                <a:close/>
                <a:moveTo>
                  <a:pt x="523" y="124"/>
                </a:move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3" y="124"/>
                </a:cubicBezTo>
                <a:close/>
                <a:moveTo>
                  <a:pt x="567" y="146"/>
                </a:moveTo>
                <a:cubicBezTo>
                  <a:pt x="566" y="146"/>
                  <a:pt x="565" y="146"/>
                  <a:pt x="564" y="146"/>
                </a:cubicBezTo>
                <a:cubicBezTo>
                  <a:pt x="565" y="147"/>
                  <a:pt x="567" y="147"/>
                  <a:pt x="567" y="146"/>
                </a:cubicBezTo>
                <a:close/>
                <a:moveTo>
                  <a:pt x="470" y="141"/>
                </a:moveTo>
                <a:cubicBezTo>
                  <a:pt x="469" y="140"/>
                  <a:pt x="469" y="140"/>
                  <a:pt x="469" y="140"/>
                </a:cubicBezTo>
                <a:cubicBezTo>
                  <a:pt x="470" y="141"/>
                  <a:pt x="470" y="141"/>
                  <a:pt x="470" y="141"/>
                </a:cubicBezTo>
                <a:close/>
                <a:moveTo>
                  <a:pt x="431" y="163"/>
                </a:moveTo>
                <a:cubicBezTo>
                  <a:pt x="430" y="162"/>
                  <a:pt x="429" y="160"/>
                  <a:pt x="429" y="161"/>
                </a:cubicBezTo>
                <a:cubicBezTo>
                  <a:pt x="430" y="162"/>
                  <a:pt x="430" y="163"/>
                  <a:pt x="431" y="163"/>
                </a:cubicBezTo>
                <a:close/>
                <a:moveTo>
                  <a:pt x="458" y="4"/>
                </a:moveTo>
                <a:cubicBezTo>
                  <a:pt x="458" y="5"/>
                  <a:pt x="458" y="5"/>
                  <a:pt x="458" y="5"/>
                </a:cubicBezTo>
                <a:cubicBezTo>
                  <a:pt x="458" y="4"/>
                  <a:pt x="458" y="4"/>
                  <a:pt x="458" y="4"/>
                </a:cubicBezTo>
                <a:close/>
                <a:moveTo>
                  <a:pt x="461" y="34"/>
                </a:moveTo>
                <a:cubicBezTo>
                  <a:pt x="461" y="33"/>
                  <a:pt x="462" y="33"/>
                  <a:pt x="462" y="33"/>
                </a:cubicBezTo>
                <a:cubicBezTo>
                  <a:pt x="461" y="33"/>
                  <a:pt x="460" y="34"/>
                  <a:pt x="461" y="34"/>
                </a:cubicBezTo>
                <a:close/>
                <a:moveTo>
                  <a:pt x="524" y="32"/>
                </a:moveTo>
                <a:cubicBezTo>
                  <a:pt x="520" y="39"/>
                  <a:pt x="520" y="39"/>
                  <a:pt x="520" y="39"/>
                </a:cubicBezTo>
                <a:cubicBezTo>
                  <a:pt x="523" y="38"/>
                  <a:pt x="524" y="39"/>
                  <a:pt x="526" y="37"/>
                </a:cubicBezTo>
                <a:cubicBezTo>
                  <a:pt x="523" y="40"/>
                  <a:pt x="523" y="40"/>
                  <a:pt x="523" y="40"/>
                </a:cubicBezTo>
                <a:cubicBezTo>
                  <a:pt x="526" y="39"/>
                  <a:pt x="526" y="39"/>
                  <a:pt x="526" y="39"/>
                </a:cubicBezTo>
                <a:cubicBezTo>
                  <a:pt x="533" y="42"/>
                  <a:pt x="517" y="57"/>
                  <a:pt x="531" y="58"/>
                </a:cubicBezTo>
                <a:cubicBezTo>
                  <a:pt x="532" y="57"/>
                  <a:pt x="532" y="57"/>
                  <a:pt x="532" y="57"/>
                </a:cubicBezTo>
                <a:cubicBezTo>
                  <a:pt x="528" y="64"/>
                  <a:pt x="528" y="64"/>
                  <a:pt x="528" y="64"/>
                </a:cubicBezTo>
                <a:cubicBezTo>
                  <a:pt x="529" y="64"/>
                  <a:pt x="534" y="62"/>
                  <a:pt x="536" y="62"/>
                </a:cubicBezTo>
                <a:cubicBezTo>
                  <a:pt x="531" y="64"/>
                  <a:pt x="536" y="64"/>
                  <a:pt x="532" y="67"/>
                </a:cubicBezTo>
                <a:cubicBezTo>
                  <a:pt x="535" y="67"/>
                  <a:pt x="536" y="65"/>
                  <a:pt x="537" y="64"/>
                </a:cubicBezTo>
                <a:cubicBezTo>
                  <a:pt x="541" y="64"/>
                  <a:pt x="541" y="66"/>
                  <a:pt x="541" y="68"/>
                </a:cubicBezTo>
                <a:cubicBezTo>
                  <a:pt x="541" y="69"/>
                  <a:pt x="540" y="69"/>
                  <a:pt x="541" y="69"/>
                </a:cubicBezTo>
                <a:cubicBezTo>
                  <a:pt x="541" y="71"/>
                  <a:pt x="541" y="71"/>
                  <a:pt x="541" y="71"/>
                </a:cubicBezTo>
                <a:cubicBezTo>
                  <a:pt x="541" y="72"/>
                  <a:pt x="541" y="72"/>
                  <a:pt x="542" y="73"/>
                </a:cubicBezTo>
                <a:cubicBezTo>
                  <a:pt x="542" y="75"/>
                  <a:pt x="544" y="77"/>
                  <a:pt x="546" y="78"/>
                </a:cubicBezTo>
                <a:cubicBezTo>
                  <a:pt x="540" y="76"/>
                  <a:pt x="538" y="75"/>
                  <a:pt x="536" y="74"/>
                </a:cubicBezTo>
                <a:cubicBezTo>
                  <a:pt x="535" y="73"/>
                  <a:pt x="535" y="73"/>
                  <a:pt x="534" y="72"/>
                </a:cubicBezTo>
                <a:cubicBezTo>
                  <a:pt x="533" y="72"/>
                  <a:pt x="533" y="72"/>
                  <a:pt x="532" y="72"/>
                </a:cubicBezTo>
                <a:cubicBezTo>
                  <a:pt x="531" y="73"/>
                  <a:pt x="531" y="73"/>
                  <a:pt x="532" y="74"/>
                </a:cubicBezTo>
                <a:cubicBezTo>
                  <a:pt x="533" y="75"/>
                  <a:pt x="533" y="76"/>
                  <a:pt x="534" y="76"/>
                </a:cubicBezTo>
                <a:cubicBezTo>
                  <a:pt x="536" y="77"/>
                  <a:pt x="538" y="79"/>
                  <a:pt x="538" y="82"/>
                </a:cubicBezTo>
                <a:cubicBezTo>
                  <a:pt x="539" y="78"/>
                  <a:pt x="539" y="78"/>
                  <a:pt x="539" y="78"/>
                </a:cubicBezTo>
                <a:cubicBezTo>
                  <a:pt x="544" y="78"/>
                  <a:pt x="544" y="81"/>
                  <a:pt x="545" y="83"/>
                </a:cubicBezTo>
                <a:cubicBezTo>
                  <a:pt x="545" y="86"/>
                  <a:pt x="545" y="88"/>
                  <a:pt x="550" y="87"/>
                </a:cubicBezTo>
                <a:cubicBezTo>
                  <a:pt x="550" y="89"/>
                  <a:pt x="549" y="91"/>
                  <a:pt x="548" y="94"/>
                </a:cubicBezTo>
                <a:cubicBezTo>
                  <a:pt x="546" y="96"/>
                  <a:pt x="545" y="98"/>
                  <a:pt x="548" y="99"/>
                </a:cubicBezTo>
                <a:cubicBezTo>
                  <a:pt x="550" y="99"/>
                  <a:pt x="553" y="98"/>
                  <a:pt x="555" y="97"/>
                </a:cubicBezTo>
                <a:cubicBezTo>
                  <a:pt x="558" y="101"/>
                  <a:pt x="558" y="101"/>
                  <a:pt x="558" y="101"/>
                </a:cubicBezTo>
                <a:cubicBezTo>
                  <a:pt x="552" y="101"/>
                  <a:pt x="552" y="101"/>
                  <a:pt x="552" y="101"/>
                </a:cubicBezTo>
                <a:cubicBezTo>
                  <a:pt x="553" y="103"/>
                  <a:pt x="554" y="103"/>
                  <a:pt x="556" y="103"/>
                </a:cubicBezTo>
                <a:cubicBezTo>
                  <a:pt x="553" y="105"/>
                  <a:pt x="554" y="106"/>
                  <a:pt x="554" y="108"/>
                </a:cubicBezTo>
                <a:cubicBezTo>
                  <a:pt x="555" y="109"/>
                  <a:pt x="556" y="111"/>
                  <a:pt x="554" y="113"/>
                </a:cubicBezTo>
                <a:cubicBezTo>
                  <a:pt x="557" y="113"/>
                  <a:pt x="557" y="113"/>
                  <a:pt x="557" y="113"/>
                </a:cubicBezTo>
                <a:cubicBezTo>
                  <a:pt x="557" y="114"/>
                  <a:pt x="556" y="114"/>
                  <a:pt x="555" y="114"/>
                </a:cubicBezTo>
                <a:cubicBezTo>
                  <a:pt x="562" y="115"/>
                  <a:pt x="562" y="118"/>
                  <a:pt x="568" y="119"/>
                </a:cubicBezTo>
                <a:cubicBezTo>
                  <a:pt x="569" y="118"/>
                  <a:pt x="570" y="115"/>
                  <a:pt x="566" y="115"/>
                </a:cubicBezTo>
                <a:cubicBezTo>
                  <a:pt x="571" y="112"/>
                  <a:pt x="573" y="119"/>
                  <a:pt x="575" y="121"/>
                </a:cubicBezTo>
                <a:cubicBezTo>
                  <a:pt x="570" y="119"/>
                  <a:pt x="571" y="121"/>
                  <a:pt x="570" y="122"/>
                </a:cubicBezTo>
                <a:cubicBezTo>
                  <a:pt x="572" y="123"/>
                  <a:pt x="572" y="122"/>
                  <a:pt x="573" y="123"/>
                </a:cubicBezTo>
                <a:cubicBezTo>
                  <a:pt x="577" y="125"/>
                  <a:pt x="574" y="126"/>
                  <a:pt x="572" y="126"/>
                </a:cubicBezTo>
                <a:cubicBezTo>
                  <a:pt x="570" y="127"/>
                  <a:pt x="569" y="127"/>
                  <a:pt x="577" y="130"/>
                </a:cubicBezTo>
                <a:cubicBezTo>
                  <a:pt x="570" y="129"/>
                  <a:pt x="570" y="129"/>
                  <a:pt x="570" y="129"/>
                </a:cubicBezTo>
                <a:cubicBezTo>
                  <a:pt x="578" y="133"/>
                  <a:pt x="578" y="133"/>
                  <a:pt x="578" y="133"/>
                </a:cubicBezTo>
                <a:cubicBezTo>
                  <a:pt x="570" y="131"/>
                  <a:pt x="570" y="132"/>
                  <a:pt x="571" y="133"/>
                </a:cubicBezTo>
                <a:cubicBezTo>
                  <a:pt x="571" y="134"/>
                  <a:pt x="572" y="135"/>
                  <a:pt x="564" y="133"/>
                </a:cubicBezTo>
                <a:cubicBezTo>
                  <a:pt x="566" y="135"/>
                  <a:pt x="574" y="135"/>
                  <a:pt x="573" y="136"/>
                </a:cubicBezTo>
                <a:cubicBezTo>
                  <a:pt x="577" y="139"/>
                  <a:pt x="570" y="139"/>
                  <a:pt x="572" y="141"/>
                </a:cubicBezTo>
                <a:cubicBezTo>
                  <a:pt x="572" y="141"/>
                  <a:pt x="572" y="142"/>
                  <a:pt x="574" y="142"/>
                </a:cubicBezTo>
                <a:cubicBezTo>
                  <a:pt x="573" y="142"/>
                  <a:pt x="572" y="142"/>
                  <a:pt x="571" y="142"/>
                </a:cubicBezTo>
                <a:cubicBezTo>
                  <a:pt x="570" y="142"/>
                  <a:pt x="570" y="142"/>
                  <a:pt x="570" y="142"/>
                </a:cubicBezTo>
                <a:cubicBezTo>
                  <a:pt x="568" y="142"/>
                  <a:pt x="568" y="142"/>
                  <a:pt x="567" y="142"/>
                </a:cubicBezTo>
                <a:cubicBezTo>
                  <a:pt x="565" y="143"/>
                  <a:pt x="564" y="143"/>
                  <a:pt x="561" y="143"/>
                </a:cubicBezTo>
                <a:cubicBezTo>
                  <a:pt x="568" y="146"/>
                  <a:pt x="568" y="146"/>
                  <a:pt x="568" y="146"/>
                </a:cubicBezTo>
                <a:cubicBezTo>
                  <a:pt x="565" y="145"/>
                  <a:pt x="561" y="144"/>
                  <a:pt x="561" y="145"/>
                </a:cubicBezTo>
                <a:cubicBezTo>
                  <a:pt x="561" y="145"/>
                  <a:pt x="563" y="146"/>
                  <a:pt x="564" y="146"/>
                </a:cubicBezTo>
                <a:cubicBezTo>
                  <a:pt x="555" y="146"/>
                  <a:pt x="552" y="146"/>
                  <a:pt x="548" y="147"/>
                </a:cubicBezTo>
                <a:cubicBezTo>
                  <a:pt x="552" y="149"/>
                  <a:pt x="554" y="151"/>
                  <a:pt x="558" y="151"/>
                </a:cubicBezTo>
                <a:cubicBezTo>
                  <a:pt x="558" y="153"/>
                  <a:pt x="554" y="152"/>
                  <a:pt x="549" y="152"/>
                </a:cubicBezTo>
                <a:cubicBezTo>
                  <a:pt x="545" y="151"/>
                  <a:pt x="540" y="151"/>
                  <a:pt x="538" y="152"/>
                </a:cubicBezTo>
                <a:cubicBezTo>
                  <a:pt x="541" y="154"/>
                  <a:pt x="541" y="154"/>
                  <a:pt x="541" y="154"/>
                </a:cubicBezTo>
                <a:cubicBezTo>
                  <a:pt x="534" y="152"/>
                  <a:pt x="534" y="152"/>
                  <a:pt x="534" y="152"/>
                </a:cubicBezTo>
                <a:cubicBezTo>
                  <a:pt x="536" y="153"/>
                  <a:pt x="537" y="154"/>
                  <a:pt x="539" y="155"/>
                </a:cubicBezTo>
                <a:cubicBezTo>
                  <a:pt x="535" y="157"/>
                  <a:pt x="527" y="159"/>
                  <a:pt x="518" y="153"/>
                </a:cubicBezTo>
                <a:cubicBezTo>
                  <a:pt x="521" y="154"/>
                  <a:pt x="520" y="158"/>
                  <a:pt x="526" y="160"/>
                </a:cubicBezTo>
                <a:cubicBezTo>
                  <a:pt x="521" y="158"/>
                  <a:pt x="517" y="158"/>
                  <a:pt x="514" y="159"/>
                </a:cubicBezTo>
                <a:cubicBezTo>
                  <a:pt x="510" y="159"/>
                  <a:pt x="507" y="160"/>
                  <a:pt x="504" y="160"/>
                </a:cubicBezTo>
                <a:cubicBezTo>
                  <a:pt x="504" y="160"/>
                  <a:pt x="504" y="160"/>
                  <a:pt x="504" y="160"/>
                </a:cubicBezTo>
                <a:cubicBezTo>
                  <a:pt x="501" y="158"/>
                  <a:pt x="501" y="158"/>
                  <a:pt x="501" y="158"/>
                </a:cubicBezTo>
                <a:cubicBezTo>
                  <a:pt x="501" y="159"/>
                  <a:pt x="501" y="159"/>
                  <a:pt x="501" y="159"/>
                </a:cubicBezTo>
                <a:cubicBezTo>
                  <a:pt x="503" y="160"/>
                  <a:pt x="503" y="160"/>
                  <a:pt x="503" y="160"/>
                </a:cubicBezTo>
                <a:cubicBezTo>
                  <a:pt x="501" y="160"/>
                  <a:pt x="498" y="159"/>
                  <a:pt x="496" y="158"/>
                </a:cubicBezTo>
                <a:cubicBezTo>
                  <a:pt x="496" y="159"/>
                  <a:pt x="497" y="163"/>
                  <a:pt x="496" y="165"/>
                </a:cubicBezTo>
                <a:cubicBezTo>
                  <a:pt x="495" y="162"/>
                  <a:pt x="494" y="164"/>
                  <a:pt x="493" y="166"/>
                </a:cubicBezTo>
                <a:cubicBezTo>
                  <a:pt x="492" y="167"/>
                  <a:pt x="491" y="169"/>
                  <a:pt x="489" y="166"/>
                </a:cubicBezTo>
                <a:cubicBezTo>
                  <a:pt x="489" y="167"/>
                  <a:pt x="490" y="167"/>
                  <a:pt x="490" y="169"/>
                </a:cubicBezTo>
                <a:cubicBezTo>
                  <a:pt x="485" y="169"/>
                  <a:pt x="477" y="165"/>
                  <a:pt x="473" y="171"/>
                </a:cubicBezTo>
                <a:cubicBezTo>
                  <a:pt x="469" y="161"/>
                  <a:pt x="466" y="165"/>
                  <a:pt x="461" y="162"/>
                </a:cubicBezTo>
                <a:cubicBezTo>
                  <a:pt x="463" y="168"/>
                  <a:pt x="464" y="164"/>
                  <a:pt x="466" y="168"/>
                </a:cubicBezTo>
                <a:cubicBezTo>
                  <a:pt x="464" y="167"/>
                  <a:pt x="469" y="176"/>
                  <a:pt x="464" y="172"/>
                </a:cubicBezTo>
                <a:cubicBezTo>
                  <a:pt x="465" y="173"/>
                  <a:pt x="465" y="174"/>
                  <a:pt x="465" y="173"/>
                </a:cubicBezTo>
                <a:cubicBezTo>
                  <a:pt x="464" y="174"/>
                  <a:pt x="463" y="166"/>
                  <a:pt x="461" y="169"/>
                </a:cubicBezTo>
                <a:cubicBezTo>
                  <a:pt x="463" y="173"/>
                  <a:pt x="463" y="173"/>
                  <a:pt x="463" y="173"/>
                </a:cubicBezTo>
                <a:cubicBezTo>
                  <a:pt x="459" y="168"/>
                  <a:pt x="459" y="168"/>
                  <a:pt x="459" y="168"/>
                </a:cubicBezTo>
                <a:cubicBezTo>
                  <a:pt x="455" y="172"/>
                  <a:pt x="450" y="171"/>
                  <a:pt x="448" y="177"/>
                </a:cubicBezTo>
                <a:cubicBezTo>
                  <a:pt x="447" y="176"/>
                  <a:pt x="446" y="174"/>
                  <a:pt x="446" y="172"/>
                </a:cubicBezTo>
                <a:cubicBezTo>
                  <a:pt x="445" y="173"/>
                  <a:pt x="440" y="167"/>
                  <a:pt x="439" y="172"/>
                </a:cubicBezTo>
                <a:cubicBezTo>
                  <a:pt x="440" y="174"/>
                  <a:pt x="440" y="174"/>
                  <a:pt x="440" y="174"/>
                </a:cubicBezTo>
                <a:cubicBezTo>
                  <a:pt x="438" y="179"/>
                  <a:pt x="435" y="170"/>
                  <a:pt x="430" y="170"/>
                </a:cubicBezTo>
                <a:cubicBezTo>
                  <a:pt x="431" y="170"/>
                  <a:pt x="434" y="172"/>
                  <a:pt x="432" y="167"/>
                </a:cubicBezTo>
                <a:cubicBezTo>
                  <a:pt x="431" y="164"/>
                  <a:pt x="429" y="165"/>
                  <a:pt x="429" y="168"/>
                </a:cubicBezTo>
                <a:cubicBezTo>
                  <a:pt x="427" y="162"/>
                  <a:pt x="427" y="162"/>
                  <a:pt x="427" y="162"/>
                </a:cubicBezTo>
                <a:cubicBezTo>
                  <a:pt x="429" y="165"/>
                  <a:pt x="431" y="164"/>
                  <a:pt x="432" y="166"/>
                </a:cubicBezTo>
                <a:cubicBezTo>
                  <a:pt x="432" y="165"/>
                  <a:pt x="431" y="164"/>
                  <a:pt x="431" y="163"/>
                </a:cubicBezTo>
                <a:cubicBezTo>
                  <a:pt x="433" y="164"/>
                  <a:pt x="434" y="164"/>
                  <a:pt x="436" y="165"/>
                </a:cubicBezTo>
                <a:cubicBezTo>
                  <a:pt x="434" y="166"/>
                  <a:pt x="434" y="166"/>
                  <a:pt x="434" y="166"/>
                </a:cubicBezTo>
                <a:cubicBezTo>
                  <a:pt x="437" y="171"/>
                  <a:pt x="438" y="164"/>
                  <a:pt x="439" y="166"/>
                </a:cubicBezTo>
                <a:cubicBezTo>
                  <a:pt x="437" y="161"/>
                  <a:pt x="436" y="162"/>
                  <a:pt x="436" y="158"/>
                </a:cubicBezTo>
                <a:cubicBezTo>
                  <a:pt x="439" y="154"/>
                  <a:pt x="440" y="162"/>
                  <a:pt x="445" y="166"/>
                </a:cubicBezTo>
                <a:cubicBezTo>
                  <a:pt x="445" y="167"/>
                  <a:pt x="445" y="167"/>
                  <a:pt x="445" y="167"/>
                </a:cubicBezTo>
                <a:cubicBezTo>
                  <a:pt x="447" y="168"/>
                  <a:pt x="450" y="173"/>
                  <a:pt x="450" y="168"/>
                </a:cubicBezTo>
                <a:cubicBezTo>
                  <a:pt x="448" y="165"/>
                  <a:pt x="447" y="165"/>
                  <a:pt x="446" y="164"/>
                </a:cubicBezTo>
                <a:cubicBezTo>
                  <a:pt x="445" y="162"/>
                  <a:pt x="450" y="169"/>
                  <a:pt x="450" y="165"/>
                </a:cubicBezTo>
                <a:cubicBezTo>
                  <a:pt x="447" y="161"/>
                  <a:pt x="444" y="160"/>
                  <a:pt x="442" y="161"/>
                </a:cubicBezTo>
                <a:cubicBezTo>
                  <a:pt x="442" y="159"/>
                  <a:pt x="441" y="158"/>
                  <a:pt x="440" y="156"/>
                </a:cubicBezTo>
                <a:cubicBezTo>
                  <a:pt x="447" y="158"/>
                  <a:pt x="455" y="162"/>
                  <a:pt x="459" y="157"/>
                </a:cubicBezTo>
                <a:cubicBezTo>
                  <a:pt x="454" y="151"/>
                  <a:pt x="460" y="156"/>
                  <a:pt x="457" y="150"/>
                </a:cubicBezTo>
                <a:cubicBezTo>
                  <a:pt x="459" y="154"/>
                  <a:pt x="459" y="149"/>
                  <a:pt x="462" y="151"/>
                </a:cubicBezTo>
                <a:cubicBezTo>
                  <a:pt x="460" y="145"/>
                  <a:pt x="457" y="148"/>
                  <a:pt x="457" y="144"/>
                </a:cubicBezTo>
                <a:cubicBezTo>
                  <a:pt x="460" y="144"/>
                  <a:pt x="468" y="152"/>
                  <a:pt x="471" y="149"/>
                </a:cubicBezTo>
                <a:cubicBezTo>
                  <a:pt x="470" y="147"/>
                  <a:pt x="469" y="147"/>
                  <a:pt x="468" y="146"/>
                </a:cubicBezTo>
                <a:cubicBezTo>
                  <a:pt x="471" y="147"/>
                  <a:pt x="478" y="158"/>
                  <a:pt x="477" y="149"/>
                </a:cubicBezTo>
                <a:cubicBezTo>
                  <a:pt x="475" y="147"/>
                  <a:pt x="473" y="144"/>
                  <a:pt x="470" y="141"/>
                </a:cubicBezTo>
                <a:cubicBezTo>
                  <a:pt x="471" y="141"/>
                  <a:pt x="471" y="141"/>
                  <a:pt x="471" y="139"/>
                </a:cubicBezTo>
                <a:cubicBezTo>
                  <a:pt x="469" y="135"/>
                  <a:pt x="469" y="135"/>
                  <a:pt x="469" y="135"/>
                </a:cubicBezTo>
                <a:cubicBezTo>
                  <a:pt x="471" y="133"/>
                  <a:pt x="474" y="143"/>
                  <a:pt x="477" y="147"/>
                </a:cubicBezTo>
                <a:cubicBezTo>
                  <a:pt x="477" y="141"/>
                  <a:pt x="477" y="141"/>
                  <a:pt x="477" y="141"/>
                </a:cubicBezTo>
                <a:cubicBezTo>
                  <a:pt x="478" y="139"/>
                  <a:pt x="480" y="139"/>
                  <a:pt x="482" y="139"/>
                </a:cubicBezTo>
                <a:cubicBezTo>
                  <a:pt x="484" y="140"/>
                  <a:pt x="486" y="143"/>
                  <a:pt x="488" y="146"/>
                </a:cubicBezTo>
                <a:cubicBezTo>
                  <a:pt x="489" y="145"/>
                  <a:pt x="491" y="145"/>
                  <a:pt x="488" y="140"/>
                </a:cubicBezTo>
                <a:cubicBezTo>
                  <a:pt x="486" y="137"/>
                  <a:pt x="484" y="135"/>
                  <a:pt x="483" y="133"/>
                </a:cubicBezTo>
                <a:cubicBezTo>
                  <a:pt x="482" y="131"/>
                  <a:pt x="481" y="130"/>
                  <a:pt x="479" y="131"/>
                </a:cubicBezTo>
                <a:cubicBezTo>
                  <a:pt x="480" y="135"/>
                  <a:pt x="483" y="135"/>
                  <a:pt x="482" y="136"/>
                </a:cubicBezTo>
                <a:cubicBezTo>
                  <a:pt x="481" y="135"/>
                  <a:pt x="480" y="140"/>
                  <a:pt x="477" y="136"/>
                </a:cubicBezTo>
                <a:cubicBezTo>
                  <a:pt x="481" y="135"/>
                  <a:pt x="481" y="135"/>
                  <a:pt x="481" y="135"/>
                </a:cubicBezTo>
                <a:cubicBezTo>
                  <a:pt x="478" y="128"/>
                  <a:pt x="479" y="135"/>
                  <a:pt x="477" y="132"/>
                </a:cubicBezTo>
                <a:cubicBezTo>
                  <a:pt x="477" y="129"/>
                  <a:pt x="478" y="129"/>
                  <a:pt x="479" y="129"/>
                </a:cubicBezTo>
                <a:cubicBezTo>
                  <a:pt x="479" y="129"/>
                  <a:pt x="480" y="129"/>
                  <a:pt x="480" y="129"/>
                </a:cubicBezTo>
                <a:cubicBezTo>
                  <a:pt x="480" y="129"/>
                  <a:pt x="481" y="129"/>
                  <a:pt x="481" y="128"/>
                </a:cubicBezTo>
                <a:cubicBezTo>
                  <a:pt x="480" y="128"/>
                  <a:pt x="480" y="128"/>
                  <a:pt x="480" y="128"/>
                </a:cubicBezTo>
                <a:cubicBezTo>
                  <a:pt x="482" y="129"/>
                  <a:pt x="481" y="127"/>
                  <a:pt x="485" y="130"/>
                </a:cubicBezTo>
                <a:cubicBezTo>
                  <a:pt x="488" y="136"/>
                  <a:pt x="486" y="134"/>
                  <a:pt x="486" y="136"/>
                </a:cubicBezTo>
                <a:cubicBezTo>
                  <a:pt x="488" y="136"/>
                  <a:pt x="491" y="138"/>
                  <a:pt x="495" y="139"/>
                </a:cubicBezTo>
                <a:cubicBezTo>
                  <a:pt x="499" y="139"/>
                  <a:pt x="502" y="139"/>
                  <a:pt x="499" y="133"/>
                </a:cubicBezTo>
                <a:cubicBezTo>
                  <a:pt x="497" y="132"/>
                  <a:pt x="495" y="131"/>
                  <a:pt x="493" y="129"/>
                </a:cubicBezTo>
                <a:cubicBezTo>
                  <a:pt x="493" y="128"/>
                  <a:pt x="500" y="132"/>
                  <a:pt x="493" y="126"/>
                </a:cubicBezTo>
                <a:cubicBezTo>
                  <a:pt x="494" y="128"/>
                  <a:pt x="490" y="124"/>
                  <a:pt x="489" y="123"/>
                </a:cubicBezTo>
                <a:cubicBezTo>
                  <a:pt x="489" y="123"/>
                  <a:pt x="489" y="123"/>
                  <a:pt x="489" y="123"/>
                </a:cubicBezTo>
                <a:cubicBezTo>
                  <a:pt x="489" y="123"/>
                  <a:pt x="488" y="122"/>
                  <a:pt x="487" y="121"/>
                </a:cubicBezTo>
                <a:cubicBezTo>
                  <a:pt x="491" y="125"/>
                  <a:pt x="494" y="126"/>
                  <a:pt x="497" y="127"/>
                </a:cubicBezTo>
                <a:cubicBezTo>
                  <a:pt x="495" y="126"/>
                  <a:pt x="494" y="124"/>
                  <a:pt x="493" y="123"/>
                </a:cubicBezTo>
                <a:cubicBezTo>
                  <a:pt x="495" y="123"/>
                  <a:pt x="496" y="125"/>
                  <a:pt x="498" y="127"/>
                </a:cubicBezTo>
                <a:cubicBezTo>
                  <a:pt x="499" y="128"/>
                  <a:pt x="505" y="131"/>
                  <a:pt x="501" y="127"/>
                </a:cubicBezTo>
                <a:cubicBezTo>
                  <a:pt x="498" y="124"/>
                  <a:pt x="496" y="125"/>
                  <a:pt x="493" y="122"/>
                </a:cubicBezTo>
                <a:cubicBezTo>
                  <a:pt x="496" y="123"/>
                  <a:pt x="499" y="125"/>
                  <a:pt x="502" y="126"/>
                </a:cubicBezTo>
                <a:cubicBezTo>
                  <a:pt x="501" y="125"/>
                  <a:pt x="501" y="125"/>
                  <a:pt x="501" y="125"/>
                </a:cubicBezTo>
                <a:cubicBezTo>
                  <a:pt x="502" y="126"/>
                  <a:pt x="504" y="127"/>
                  <a:pt x="503" y="126"/>
                </a:cubicBezTo>
                <a:cubicBezTo>
                  <a:pt x="500" y="124"/>
                  <a:pt x="499" y="123"/>
                  <a:pt x="499" y="124"/>
                </a:cubicBezTo>
                <a:cubicBezTo>
                  <a:pt x="497" y="122"/>
                  <a:pt x="501" y="124"/>
                  <a:pt x="504" y="125"/>
                </a:cubicBezTo>
                <a:cubicBezTo>
                  <a:pt x="506" y="126"/>
                  <a:pt x="509" y="126"/>
                  <a:pt x="504" y="123"/>
                </a:cubicBezTo>
                <a:cubicBezTo>
                  <a:pt x="508" y="125"/>
                  <a:pt x="508" y="125"/>
                  <a:pt x="508" y="125"/>
                </a:cubicBezTo>
                <a:cubicBezTo>
                  <a:pt x="507" y="124"/>
                  <a:pt x="506" y="123"/>
                  <a:pt x="505" y="123"/>
                </a:cubicBezTo>
                <a:cubicBezTo>
                  <a:pt x="510" y="125"/>
                  <a:pt x="510" y="125"/>
                  <a:pt x="510" y="125"/>
                </a:cubicBezTo>
                <a:cubicBezTo>
                  <a:pt x="515" y="126"/>
                  <a:pt x="502" y="120"/>
                  <a:pt x="500" y="119"/>
                </a:cubicBezTo>
                <a:cubicBezTo>
                  <a:pt x="500" y="119"/>
                  <a:pt x="500" y="119"/>
                  <a:pt x="500" y="119"/>
                </a:cubicBezTo>
                <a:cubicBezTo>
                  <a:pt x="499" y="119"/>
                  <a:pt x="496" y="117"/>
                  <a:pt x="495" y="116"/>
                </a:cubicBezTo>
                <a:cubicBezTo>
                  <a:pt x="497" y="117"/>
                  <a:pt x="499" y="118"/>
                  <a:pt x="501" y="118"/>
                </a:cubicBezTo>
                <a:cubicBezTo>
                  <a:pt x="501" y="118"/>
                  <a:pt x="501" y="118"/>
                  <a:pt x="501" y="118"/>
                </a:cubicBezTo>
                <a:cubicBezTo>
                  <a:pt x="509" y="122"/>
                  <a:pt x="514" y="122"/>
                  <a:pt x="529" y="127"/>
                </a:cubicBezTo>
                <a:cubicBezTo>
                  <a:pt x="529" y="127"/>
                  <a:pt x="528" y="127"/>
                  <a:pt x="528" y="126"/>
                </a:cubicBezTo>
                <a:cubicBezTo>
                  <a:pt x="526" y="126"/>
                  <a:pt x="526" y="126"/>
                  <a:pt x="526" y="126"/>
                </a:cubicBezTo>
                <a:cubicBezTo>
                  <a:pt x="525" y="125"/>
                  <a:pt x="524" y="125"/>
                  <a:pt x="523" y="124"/>
                </a:cubicBezTo>
                <a:cubicBezTo>
                  <a:pt x="523" y="124"/>
                  <a:pt x="522" y="124"/>
                  <a:pt x="521" y="123"/>
                </a:cubicBezTo>
                <a:cubicBezTo>
                  <a:pt x="518" y="122"/>
                  <a:pt x="511" y="120"/>
                  <a:pt x="512" y="119"/>
                </a:cubicBezTo>
                <a:cubicBezTo>
                  <a:pt x="509" y="118"/>
                  <a:pt x="510" y="119"/>
                  <a:pt x="509" y="119"/>
                </a:cubicBezTo>
                <a:cubicBezTo>
                  <a:pt x="509" y="118"/>
                  <a:pt x="509" y="118"/>
                  <a:pt x="511" y="119"/>
                </a:cubicBezTo>
                <a:cubicBezTo>
                  <a:pt x="505" y="117"/>
                  <a:pt x="505" y="117"/>
                  <a:pt x="505" y="117"/>
                </a:cubicBezTo>
                <a:cubicBezTo>
                  <a:pt x="511" y="119"/>
                  <a:pt x="509" y="117"/>
                  <a:pt x="508" y="117"/>
                </a:cubicBezTo>
                <a:cubicBezTo>
                  <a:pt x="499" y="114"/>
                  <a:pt x="499" y="114"/>
                  <a:pt x="499" y="114"/>
                </a:cubicBezTo>
                <a:cubicBezTo>
                  <a:pt x="503" y="116"/>
                  <a:pt x="504" y="116"/>
                  <a:pt x="502" y="115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8" y="113"/>
                  <a:pt x="509" y="117"/>
                  <a:pt x="503" y="114"/>
                </a:cubicBezTo>
                <a:cubicBezTo>
                  <a:pt x="505" y="115"/>
                  <a:pt x="507" y="116"/>
                  <a:pt x="509" y="117"/>
                </a:cubicBezTo>
                <a:cubicBezTo>
                  <a:pt x="510" y="116"/>
                  <a:pt x="521" y="119"/>
                  <a:pt x="526" y="120"/>
                </a:cubicBezTo>
                <a:cubicBezTo>
                  <a:pt x="529" y="120"/>
                  <a:pt x="526" y="118"/>
                  <a:pt x="525" y="116"/>
                </a:cubicBezTo>
                <a:cubicBezTo>
                  <a:pt x="523" y="115"/>
                  <a:pt x="523" y="114"/>
                  <a:pt x="531" y="114"/>
                </a:cubicBezTo>
                <a:cubicBezTo>
                  <a:pt x="528" y="113"/>
                  <a:pt x="526" y="113"/>
                  <a:pt x="524" y="113"/>
                </a:cubicBezTo>
                <a:cubicBezTo>
                  <a:pt x="522" y="112"/>
                  <a:pt x="521" y="112"/>
                  <a:pt x="518" y="112"/>
                </a:cubicBezTo>
                <a:cubicBezTo>
                  <a:pt x="517" y="113"/>
                  <a:pt x="516" y="113"/>
                  <a:pt x="509" y="112"/>
                </a:cubicBezTo>
                <a:cubicBezTo>
                  <a:pt x="502" y="113"/>
                  <a:pt x="529" y="117"/>
                  <a:pt x="519" y="117"/>
                </a:cubicBezTo>
                <a:cubicBezTo>
                  <a:pt x="511" y="115"/>
                  <a:pt x="511" y="115"/>
                  <a:pt x="514" y="115"/>
                </a:cubicBezTo>
                <a:cubicBezTo>
                  <a:pt x="508" y="113"/>
                  <a:pt x="504" y="113"/>
                  <a:pt x="502" y="113"/>
                </a:cubicBezTo>
                <a:cubicBezTo>
                  <a:pt x="503" y="113"/>
                  <a:pt x="501" y="112"/>
                  <a:pt x="500" y="111"/>
                </a:cubicBezTo>
                <a:cubicBezTo>
                  <a:pt x="498" y="110"/>
                  <a:pt x="496" y="110"/>
                  <a:pt x="496" y="109"/>
                </a:cubicBezTo>
                <a:cubicBezTo>
                  <a:pt x="499" y="110"/>
                  <a:pt x="502" y="109"/>
                  <a:pt x="501" y="109"/>
                </a:cubicBezTo>
                <a:cubicBezTo>
                  <a:pt x="505" y="109"/>
                  <a:pt x="506" y="107"/>
                  <a:pt x="515" y="108"/>
                </a:cubicBezTo>
                <a:cubicBezTo>
                  <a:pt x="516" y="106"/>
                  <a:pt x="503" y="107"/>
                  <a:pt x="511" y="105"/>
                </a:cubicBezTo>
                <a:cubicBezTo>
                  <a:pt x="505" y="106"/>
                  <a:pt x="506" y="104"/>
                  <a:pt x="501" y="105"/>
                </a:cubicBezTo>
                <a:cubicBezTo>
                  <a:pt x="504" y="105"/>
                  <a:pt x="503" y="106"/>
                  <a:pt x="501" y="106"/>
                </a:cubicBezTo>
                <a:cubicBezTo>
                  <a:pt x="499" y="107"/>
                  <a:pt x="496" y="107"/>
                  <a:pt x="494" y="107"/>
                </a:cubicBezTo>
                <a:cubicBezTo>
                  <a:pt x="493" y="107"/>
                  <a:pt x="491" y="106"/>
                  <a:pt x="490" y="106"/>
                </a:cubicBezTo>
                <a:cubicBezTo>
                  <a:pt x="492" y="106"/>
                  <a:pt x="495" y="106"/>
                  <a:pt x="496" y="105"/>
                </a:cubicBezTo>
                <a:cubicBezTo>
                  <a:pt x="491" y="105"/>
                  <a:pt x="491" y="105"/>
                  <a:pt x="491" y="105"/>
                </a:cubicBezTo>
                <a:cubicBezTo>
                  <a:pt x="497" y="105"/>
                  <a:pt x="494" y="104"/>
                  <a:pt x="492" y="104"/>
                </a:cubicBezTo>
                <a:cubicBezTo>
                  <a:pt x="489" y="103"/>
                  <a:pt x="487" y="103"/>
                  <a:pt x="494" y="101"/>
                </a:cubicBezTo>
                <a:cubicBezTo>
                  <a:pt x="494" y="102"/>
                  <a:pt x="498" y="102"/>
                  <a:pt x="492" y="103"/>
                </a:cubicBezTo>
                <a:cubicBezTo>
                  <a:pt x="494" y="103"/>
                  <a:pt x="496" y="103"/>
                  <a:pt x="499" y="102"/>
                </a:cubicBezTo>
                <a:cubicBezTo>
                  <a:pt x="501" y="102"/>
                  <a:pt x="503" y="101"/>
                  <a:pt x="506" y="101"/>
                </a:cubicBezTo>
                <a:cubicBezTo>
                  <a:pt x="508" y="100"/>
                  <a:pt x="506" y="98"/>
                  <a:pt x="505" y="97"/>
                </a:cubicBezTo>
                <a:cubicBezTo>
                  <a:pt x="504" y="95"/>
                  <a:pt x="503" y="94"/>
                  <a:pt x="506" y="91"/>
                </a:cubicBezTo>
                <a:cubicBezTo>
                  <a:pt x="503" y="93"/>
                  <a:pt x="504" y="94"/>
                  <a:pt x="500" y="96"/>
                </a:cubicBezTo>
                <a:cubicBezTo>
                  <a:pt x="498" y="95"/>
                  <a:pt x="500" y="94"/>
                  <a:pt x="502" y="91"/>
                </a:cubicBezTo>
                <a:cubicBezTo>
                  <a:pt x="504" y="89"/>
                  <a:pt x="506" y="85"/>
                  <a:pt x="507" y="83"/>
                </a:cubicBezTo>
                <a:cubicBezTo>
                  <a:pt x="502" y="86"/>
                  <a:pt x="502" y="86"/>
                  <a:pt x="502" y="86"/>
                </a:cubicBezTo>
                <a:cubicBezTo>
                  <a:pt x="506" y="82"/>
                  <a:pt x="500" y="87"/>
                  <a:pt x="500" y="83"/>
                </a:cubicBezTo>
                <a:cubicBezTo>
                  <a:pt x="501" y="83"/>
                  <a:pt x="503" y="82"/>
                  <a:pt x="503" y="82"/>
                </a:cubicBezTo>
                <a:cubicBezTo>
                  <a:pt x="501" y="80"/>
                  <a:pt x="498" y="84"/>
                  <a:pt x="496" y="83"/>
                </a:cubicBezTo>
                <a:cubicBezTo>
                  <a:pt x="503" y="76"/>
                  <a:pt x="489" y="85"/>
                  <a:pt x="492" y="79"/>
                </a:cubicBezTo>
                <a:cubicBezTo>
                  <a:pt x="490" y="80"/>
                  <a:pt x="490" y="80"/>
                  <a:pt x="490" y="80"/>
                </a:cubicBezTo>
                <a:cubicBezTo>
                  <a:pt x="493" y="76"/>
                  <a:pt x="483" y="77"/>
                  <a:pt x="481" y="74"/>
                </a:cubicBezTo>
                <a:cubicBezTo>
                  <a:pt x="482" y="74"/>
                  <a:pt x="482" y="77"/>
                  <a:pt x="487" y="74"/>
                </a:cubicBezTo>
                <a:cubicBezTo>
                  <a:pt x="487" y="69"/>
                  <a:pt x="487" y="69"/>
                  <a:pt x="487" y="69"/>
                </a:cubicBezTo>
                <a:cubicBezTo>
                  <a:pt x="485" y="70"/>
                  <a:pt x="484" y="69"/>
                  <a:pt x="482" y="71"/>
                </a:cubicBezTo>
                <a:cubicBezTo>
                  <a:pt x="481" y="72"/>
                  <a:pt x="483" y="72"/>
                  <a:pt x="483" y="72"/>
                </a:cubicBezTo>
                <a:cubicBezTo>
                  <a:pt x="480" y="73"/>
                  <a:pt x="480" y="73"/>
                  <a:pt x="480" y="73"/>
                </a:cubicBezTo>
                <a:cubicBezTo>
                  <a:pt x="481" y="68"/>
                  <a:pt x="488" y="69"/>
                  <a:pt x="493" y="67"/>
                </a:cubicBezTo>
                <a:cubicBezTo>
                  <a:pt x="491" y="66"/>
                  <a:pt x="495" y="63"/>
                  <a:pt x="495" y="62"/>
                </a:cubicBezTo>
                <a:cubicBezTo>
                  <a:pt x="489" y="63"/>
                  <a:pt x="490" y="66"/>
                  <a:pt x="484" y="68"/>
                </a:cubicBezTo>
                <a:cubicBezTo>
                  <a:pt x="481" y="68"/>
                  <a:pt x="483" y="62"/>
                  <a:pt x="488" y="59"/>
                </a:cubicBezTo>
                <a:cubicBezTo>
                  <a:pt x="475" y="63"/>
                  <a:pt x="482" y="53"/>
                  <a:pt x="473" y="57"/>
                </a:cubicBezTo>
                <a:cubicBezTo>
                  <a:pt x="474" y="57"/>
                  <a:pt x="477" y="55"/>
                  <a:pt x="475" y="55"/>
                </a:cubicBezTo>
                <a:cubicBezTo>
                  <a:pt x="473" y="56"/>
                  <a:pt x="473" y="56"/>
                  <a:pt x="473" y="56"/>
                </a:cubicBezTo>
                <a:cubicBezTo>
                  <a:pt x="468" y="55"/>
                  <a:pt x="480" y="50"/>
                  <a:pt x="477" y="49"/>
                </a:cubicBezTo>
                <a:cubicBezTo>
                  <a:pt x="476" y="50"/>
                  <a:pt x="475" y="51"/>
                  <a:pt x="473" y="52"/>
                </a:cubicBezTo>
                <a:cubicBezTo>
                  <a:pt x="470" y="50"/>
                  <a:pt x="482" y="42"/>
                  <a:pt x="475" y="41"/>
                </a:cubicBezTo>
                <a:cubicBezTo>
                  <a:pt x="475" y="42"/>
                  <a:pt x="474" y="42"/>
                  <a:pt x="474" y="42"/>
                </a:cubicBezTo>
                <a:cubicBezTo>
                  <a:pt x="473" y="43"/>
                  <a:pt x="473" y="42"/>
                  <a:pt x="475" y="40"/>
                </a:cubicBezTo>
                <a:cubicBezTo>
                  <a:pt x="479" y="40"/>
                  <a:pt x="479" y="40"/>
                  <a:pt x="479" y="40"/>
                </a:cubicBezTo>
                <a:cubicBezTo>
                  <a:pt x="489" y="34"/>
                  <a:pt x="472" y="37"/>
                  <a:pt x="474" y="33"/>
                </a:cubicBezTo>
                <a:cubicBezTo>
                  <a:pt x="472" y="34"/>
                  <a:pt x="473" y="36"/>
                  <a:pt x="469" y="36"/>
                </a:cubicBezTo>
                <a:cubicBezTo>
                  <a:pt x="468" y="35"/>
                  <a:pt x="480" y="30"/>
                  <a:pt x="474" y="30"/>
                </a:cubicBezTo>
                <a:cubicBezTo>
                  <a:pt x="473" y="32"/>
                  <a:pt x="467" y="34"/>
                  <a:pt x="467" y="35"/>
                </a:cubicBezTo>
                <a:cubicBezTo>
                  <a:pt x="465" y="34"/>
                  <a:pt x="462" y="34"/>
                  <a:pt x="466" y="32"/>
                </a:cubicBezTo>
                <a:cubicBezTo>
                  <a:pt x="465" y="32"/>
                  <a:pt x="463" y="32"/>
                  <a:pt x="462" y="33"/>
                </a:cubicBezTo>
                <a:cubicBezTo>
                  <a:pt x="465" y="31"/>
                  <a:pt x="462" y="30"/>
                  <a:pt x="461" y="29"/>
                </a:cubicBezTo>
                <a:cubicBezTo>
                  <a:pt x="459" y="30"/>
                  <a:pt x="459" y="30"/>
                  <a:pt x="459" y="30"/>
                </a:cubicBezTo>
                <a:cubicBezTo>
                  <a:pt x="469" y="24"/>
                  <a:pt x="458" y="27"/>
                  <a:pt x="458" y="25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6" y="25"/>
                  <a:pt x="459" y="22"/>
                  <a:pt x="454" y="22"/>
                </a:cubicBezTo>
                <a:cubicBezTo>
                  <a:pt x="451" y="24"/>
                  <a:pt x="451" y="24"/>
                  <a:pt x="451" y="24"/>
                </a:cubicBezTo>
                <a:cubicBezTo>
                  <a:pt x="453" y="22"/>
                  <a:pt x="446" y="21"/>
                  <a:pt x="451" y="18"/>
                </a:cubicBezTo>
                <a:cubicBezTo>
                  <a:pt x="450" y="18"/>
                  <a:pt x="445" y="22"/>
                  <a:pt x="444" y="20"/>
                </a:cubicBezTo>
                <a:cubicBezTo>
                  <a:pt x="446" y="18"/>
                  <a:pt x="447" y="16"/>
                  <a:pt x="444" y="16"/>
                </a:cubicBezTo>
                <a:cubicBezTo>
                  <a:pt x="442" y="17"/>
                  <a:pt x="440" y="18"/>
                  <a:pt x="442" y="18"/>
                </a:cubicBezTo>
                <a:cubicBezTo>
                  <a:pt x="443" y="18"/>
                  <a:pt x="443" y="18"/>
                  <a:pt x="444" y="17"/>
                </a:cubicBezTo>
                <a:cubicBezTo>
                  <a:pt x="441" y="19"/>
                  <a:pt x="441" y="19"/>
                  <a:pt x="441" y="19"/>
                </a:cubicBezTo>
                <a:cubicBezTo>
                  <a:pt x="438" y="18"/>
                  <a:pt x="443" y="17"/>
                  <a:pt x="441" y="15"/>
                </a:cubicBezTo>
                <a:cubicBezTo>
                  <a:pt x="439" y="16"/>
                  <a:pt x="438" y="17"/>
                  <a:pt x="436" y="18"/>
                </a:cubicBezTo>
                <a:cubicBezTo>
                  <a:pt x="437" y="15"/>
                  <a:pt x="439" y="12"/>
                  <a:pt x="440" y="8"/>
                </a:cubicBezTo>
                <a:cubicBezTo>
                  <a:pt x="443" y="7"/>
                  <a:pt x="444" y="8"/>
                  <a:pt x="448" y="6"/>
                </a:cubicBezTo>
                <a:cubicBezTo>
                  <a:pt x="448" y="7"/>
                  <a:pt x="449" y="7"/>
                  <a:pt x="450" y="8"/>
                </a:cubicBezTo>
                <a:cubicBezTo>
                  <a:pt x="455" y="8"/>
                  <a:pt x="454" y="5"/>
                  <a:pt x="455" y="3"/>
                </a:cubicBezTo>
                <a:cubicBezTo>
                  <a:pt x="456" y="5"/>
                  <a:pt x="456" y="5"/>
                  <a:pt x="456" y="5"/>
                </a:cubicBezTo>
                <a:cubicBezTo>
                  <a:pt x="457" y="5"/>
                  <a:pt x="458" y="5"/>
                  <a:pt x="458" y="5"/>
                </a:cubicBezTo>
                <a:cubicBezTo>
                  <a:pt x="458" y="6"/>
                  <a:pt x="458" y="6"/>
                  <a:pt x="458" y="6"/>
                </a:cubicBezTo>
                <a:cubicBezTo>
                  <a:pt x="463" y="0"/>
                  <a:pt x="468" y="6"/>
                  <a:pt x="471" y="1"/>
                </a:cubicBezTo>
                <a:cubicBezTo>
                  <a:pt x="471" y="2"/>
                  <a:pt x="468" y="4"/>
                  <a:pt x="466" y="6"/>
                </a:cubicBezTo>
                <a:cubicBezTo>
                  <a:pt x="465" y="8"/>
                  <a:pt x="468" y="6"/>
                  <a:pt x="470" y="6"/>
                </a:cubicBezTo>
                <a:cubicBezTo>
                  <a:pt x="474" y="2"/>
                  <a:pt x="474" y="2"/>
                  <a:pt x="474" y="2"/>
                </a:cubicBezTo>
                <a:cubicBezTo>
                  <a:pt x="473" y="7"/>
                  <a:pt x="478" y="0"/>
                  <a:pt x="482" y="2"/>
                </a:cubicBezTo>
                <a:cubicBezTo>
                  <a:pt x="480" y="6"/>
                  <a:pt x="495" y="3"/>
                  <a:pt x="496" y="4"/>
                </a:cubicBezTo>
                <a:cubicBezTo>
                  <a:pt x="496" y="7"/>
                  <a:pt x="490" y="5"/>
                  <a:pt x="488" y="8"/>
                </a:cubicBezTo>
                <a:cubicBezTo>
                  <a:pt x="488" y="9"/>
                  <a:pt x="491" y="7"/>
                  <a:pt x="493" y="8"/>
                </a:cubicBezTo>
                <a:cubicBezTo>
                  <a:pt x="487" y="11"/>
                  <a:pt x="487" y="11"/>
                  <a:pt x="487" y="11"/>
                </a:cubicBezTo>
                <a:cubicBezTo>
                  <a:pt x="487" y="13"/>
                  <a:pt x="493" y="9"/>
                  <a:pt x="491" y="11"/>
                </a:cubicBezTo>
                <a:cubicBezTo>
                  <a:pt x="495" y="11"/>
                  <a:pt x="493" y="9"/>
                  <a:pt x="498" y="7"/>
                </a:cubicBezTo>
                <a:cubicBezTo>
                  <a:pt x="497" y="8"/>
                  <a:pt x="495" y="11"/>
                  <a:pt x="498" y="10"/>
                </a:cubicBezTo>
                <a:cubicBezTo>
                  <a:pt x="499" y="10"/>
                  <a:pt x="499" y="8"/>
                  <a:pt x="500" y="9"/>
                </a:cubicBezTo>
                <a:cubicBezTo>
                  <a:pt x="499" y="14"/>
                  <a:pt x="506" y="13"/>
                  <a:pt x="507" y="17"/>
                </a:cubicBezTo>
                <a:cubicBezTo>
                  <a:pt x="510" y="16"/>
                  <a:pt x="510" y="16"/>
                  <a:pt x="510" y="16"/>
                </a:cubicBezTo>
                <a:cubicBezTo>
                  <a:pt x="509" y="16"/>
                  <a:pt x="508" y="17"/>
                  <a:pt x="509" y="17"/>
                </a:cubicBezTo>
                <a:cubicBezTo>
                  <a:pt x="511" y="16"/>
                  <a:pt x="511" y="16"/>
                  <a:pt x="511" y="16"/>
                </a:cubicBezTo>
                <a:cubicBezTo>
                  <a:pt x="511" y="17"/>
                  <a:pt x="509" y="23"/>
                  <a:pt x="511" y="25"/>
                </a:cubicBezTo>
                <a:cubicBezTo>
                  <a:pt x="514" y="22"/>
                  <a:pt x="514" y="22"/>
                  <a:pt x="514" y="22"/>
                </a:cubicBezTo>
                <a:cubicBezTo>
                  <a:pt x="511" y="26"/>
                  <a:pt x="511" y="26"/>
                  <a:pt x="511" y="26"/>
                </a:cubicBezTo>
                <a:cubicBezTo>
                  <a:pt x="516" y="24"/>
                  <a:pt x="516" y="24"/>
                  <a:pt x="516" y="24"/>
                </a:cubicBezTo>
                <a:cubicBezTo>
                  <a:pt x="511" y="27"/>
                  <a:pt x="516" y="28"/>
                  <a:pt x="515" y="31"/>
                </a:cubicBezTo>
                <a:cubicBezTo>
                  <a:pt x="519" y="30"/>
                  <a:pt x="519" y="30"/>
                  <a:pt x="519" y="30"/>
                </a:cubicBezTo>
                <a:cubicBezTo>
                  <a:pt x="517" y="32"/>
                  <a:pt x="517" y="32"/>
                  <a:pt x="517" y="32"/>
                </a:cubicBezTo>
                <a:cubicBezTo>
                  <a:pt x="519" y="30"/>
                  <a:pt x="519" y="30"/>
                  <a:pt x="519" y="30"/>
                </a:cubicBezTo>
                <a:cubicBezTo>
                  <a:pt x="520" y="32"/>
                  <a:pt x="515" y="36"/>
                  <a:pt x="518" y="36"/>
                </a:cubicBezTo>
                <a:cubicBezTo>
                  <a:pt x="517" y="36"/>
                  <a:pt x="522" y="33"/>
                  <a:pt x="524" y="32"/>
                </a:cubicBezTo>
                <a:close/>
                <a:moveTo>
                  <a:pt x="552" y="103"/>
                </a:moveTo>
                <a:cubicBezTo>
                  <a:pt x="552" y="104"/>
                  <a:pt x="552" y="104"/>
                  <a:pt x="552" y="104"/>
                </a:cubicBezTo>
                <a:cubicBezTo>
                  <a:pt x="553" y="103"/>
                  <a:pt x="552" y="103"/>
                  <a:pt x="552" y="103"/>
                </a:cubicBezTo>
                <a:cubicBezTo>
                  <a:pt x="551" y="101"/>
                  <a:pt x="551" y="101"/>
                  <a:pt x="551" y="101"/>
                </a:cubicBezTo>
                <a:cubicBezTo>
                  <a:pt x="547" y="102"/>
                  <a:pt x="550" y="102"/>
                  <a:pt x="552" y="103"/>
                </a:cubicBezTo>
                <a:close/>
                <a:moveTo>
                  <a:pt x="473" y="166"/>
                </a:moveTo>
                <a:cubicBezTo>
                  <a:pt x="475" y="166"/>
                  <a:pt x="475" y="166"/>
                  <a:pt x="475" y="166"/>
                </a:cubicBezTo>
                <a:cubicBezTo>
                  <a:pt x="475" y="167"/>
                  <a:pt x="473" y="165"/>
                  <a:pt x="475" y="168"/>
                </a:cubicBezTo>
                <a:cubicBezTo>
                  <a:pt x="474" y="167"/>
                  <a:pt x="474" y="168"/>
                  <a:pt x="473" y="166"/>
                </a:cubicBezTo>
                <a:close/>
                <a:moveTo>
                  <a:pt x="509" y="103"/>
                </a:moveTo>
                <a:cubicBezTo>
                  <a:pt x="506" y="104"/>
                  <a:pt x="506" y="104"/>
                  <a:pt x="506" y="104"/>
                </a:cubicBezTo>
                <a:cubicBezTo>
                  <a:pt x="510" y="104"/>
                  <a:pt x="510" y="104"/>
                  <a:pt x="510" y="104"/>
                </a:cubicBezTo>
                <a:lnTo>
                  <a:pt x="509" y="103"/>
                </a:lnTo>
                <a:close/>
                <a:moveTo>
                  <a:pt x="502" y="93"/>
                </a:moveTo>
                <a:cubicBezTo>
                  <a:pt x="502" y="94"/>
                  <a:pt x="502" y="94"/>
                  <a:pt x="501" y="95"/>
                </a:cubicBezTo>
                <a:cubicBezTo>
                  <a:pt x="502" y="95"/>
                  <a:pt x="502" y="95"/>
                  <a:pt x="502" y="95"/>
                </a:cubicBezTo>
                <a:cubicBezTo>
                  <a:pt x="502" y="94"/>
                  <a:pt x="503" y="93"/>
                  <a:pt x="503" y="93"/>
                </a:cubicBezTo>
                <a:lnTo>
                  <a:pt x="502" y="93"/>
                </a:lnTo>
                <a:close/>
                <a:moveTo>
                  <a:pt x="523" y="61"/>
                </a:moveTo>
                <a:cubicBezTo>
                  <a:pt x="518" y="65"/>
                  <a:pt x="524" y="62"/>
                  <a:pt x="522" y="64"/>
                </a:cubicBezTo>
                <a:cubicBezTo>
                  <a:pt x="522" y="64"/>
                  <a:pt x="521" y="65"/>
                  <a:pt x="521" y="65"/>
                </a:cubicBezTo>
                <a:cubicBezTo>
                  <a:pt x="522" y="65"/>
                  <a:pt x="522" y="64"/>
                  <a:pt x="522" y="64"/>
                </a:cubicBezTo>
                <a:cubicBezTo>
                  <a:pt x="524" y="63"/>
                  <a:pt x="528" y="59"/>
                  <a:pt x="523" y="61"/>
                </a:cubicBezTo>
                <a:close/>
                <a:moveTo>
                  <a:pt x="540" y="98"/>
                </a:moveTo>
                <a:cubicBezTo>
                  <a:pt x="544" y="98"/>
                  <a:pt x="543" y="95"/>
                  <a:pt x="545" y="94"/>
                </a:cubicBezTo>
                <a:cubicBezTo>
                  <a:pt x="544" y="93"/>
                  <a:pt x="541" y="95"/>
                  <a:pt x="539" y="96"/>
                </a:cubicBezTo>
                <a:cubicBezTo>
                  <a:pt x="539" y="95"/>
                  <a:pt x="539" y="95"/>
                  <a:pt x="539" y="94"/>
                </a:cubicBezTo>
                <a:cubicBezTo>
                  <a:pt x="531" y="96"/>
                  <a:pt x="543" y="96"/>
                  <a:pt x="540" y="98"/>
                </a:cubicBezTo>
                <a:close/>
                <a:moveTo>
                  <a:pt x="562" y="140"/>
                </a:moveTo>
                <a:cubicBezTo>
                  <a:pt x="565" y="140"/>
                  <a:pt x="565" y="140"/>
                  <a:pt x="565" y="140"/>
                </a:cubicBezTo>
                <a:cubicBezTo>
                  <a:pt x="568" y="141"/>
                  <a:pt x="568" y="141"/>
                  <a:pt x="568" y="141"/>
                </a:cubicBezTo>
                <a:cubicBezTo>
                  <a:pt x="569" y="141"/>
                  <a:pt x="569" y="141"/>
                  <a:pt x="569" y="141"/>
                </a:cubicBezTo>
                <a:lnTo>
                  <a:pt x="562" y="140"/>
                </a:lnTo>
                <a:close/>
                <a:moveTo>
                  <a:pt x="556" y="144"/>
                </a:moveTo>
                <a:cubicBezTo>
                  <a:pt x="554" y="145"/>
                  <a:pt x="546" y="143"/>
                  <a:pt x="541" y="140"/>
                </a:cubicBezTo>
                <a:cubicBezTo>
                  <a:pt x="544" y="140"/>
                  <a:pt x="545" y="139"/>
                  <a:pt x="553" y="142"/>
                </a:cubicBezTo>
                <a:cubicBezTo>
                  <a:pt x="548" y="140"/>
                  <a:pt x="564" y="146"/>
                  <a:pt x="556" y="144"/>
                </a:cubicBezTo>
                <a:close/>
                <a:moveTo>
                  <a:pt x="521" y="78"/>
                </a:moveTo>
                <a:cubicBezTo>
                  <a:pt x="520" y="80"/>
                  <a:pt x="513" y="85"/>
                  <a:pt x="519" y="86"/>
                </a:cubicBezTo>
                <a:cubicBezTo>
                  <a:pt x="520" y="83"/>
                  <a:pt x="520" y="83"/>
                  <a:pt x="520" y="83"/>
                </a:cubicBezTo>
                <a:cubicBezTo>
                  <a:pt x="520" y="83"/>
                  <a:pt x="520" y="83"/>
                  <a:pt x="520" y="83"/>
                </a:cubicBezTo>
                <a:cubicBezTo>
                  <a:pt x="523" y="81"/>
                  <a:pt x="523" y="81"/>
                  <a:pt x="523" y="81"/>
                </a:cubicBezTo>
                <a:cubicBezTo>
                  <a:pt x="515" y="86"/>
                  <a:pt x="521" y="79"/>
                  <a:pt x="521" y="78"/>
                </a:cubicBezTo>
                <a:close/>
                <a:moveTo>
                  <a:pt x="529" y="145"/>
                </a:moveTo>
                <a:cubicBezTo>
                  <a:pt x="528" y="146"/>
                  <a:pt x="522" y="144"/>
                  <a:pt x="516" y="140"/>
                </a:cubicBezTo>
                <a:cubicBezTo>
                  <a:pt x="519" y="142"/>
                  <a:pt x="526" y="144"/>
                  <a:pt x="531" y="146"/>
                </a:cubicBezTo>
                <a:cubicBezTo>
                  <a:pt x="530" y="145"/>
                  <a:pt x="529" y="145"/>
                  <a:pt x="529" y="145"/>
                </a:cubicBezTo>
                <a:close/>
                <a:moveTo>
                  <a:pt x="523" y="141"/>
                </a:moveTo>
                <a:cubicBezTo>
                  <a:pt x="523" y="140"/>
                  <a:pt x="518" y="137"/>
                  <a:pt x="523" y="139"/>
                </a:cubicBezTo>
                <a:cubicBezTo>
                  <a:pt x="526" y="141"/>
                  <a:pt x="536" y="147"/>
                  <a:pt x="536" y="144"/>
                </a:cubicBezTo>
                <a:cubicBezTo>
                  <a:pt x="527" y="140"/>
                  <a:pt x="524" y="138"/>
                  <a:pt x="518" y="137"/>
                </a:cubicBezTo>
                <a:lnTo>
                  <a:pt x="523" y="141"/>
                </a:lnTo>
                <a:close/>
                <a:moveTo>
                  <a:pt x="541" y="148"/>
                </a:moveTo>
                <a:cubicBezTo>
                  <a:pt x="541" y="147"/>
                  <a:pt x="541" y="146"/>
                  <a:pt x="541" y="145"/>
                </a:cubicBezTo>
                <a:cubicBezTo>
                  <a:pt x="531" y="141"/>
                  <a:pt x="539" y="146"/>
                  <a:pt x="541" y="148"/>
                </a:cubicBezTo>
                <a:cubicBezTo>
                  <a:pt x="541" y="149"/>
                  <a:pt x="541" y="149"/>
                  <a:pt x="541" y="149"/>
                </a:cubicBezTo>
                <a:cubicBezTo>
                  <a:pt x="541" y="149"/>
                  <a:pt x="541" y="148"/>
                  <a:pt x="541" y="148"/>
                </a:cubicBezTo>
                <a:close/>
                <a:moveTo>
                  <a:pt x="513" y="155"/>
                </a:moveTo>
                <a:cubicBezTo>
                  <a:pt x="515" y="156"/>
                  <a:pt x="515" y="156"/>
                  <a:pt x="515" y="156"/>
                </a:cubicBezTo>
                <a:cubicBezTo>
                  <a:pt x="516" y="157"/>
                  <a:pt x="517" y="158"/>
                  <a:pt x="518" y="157"/>
                </a:cubicBezTo>
                <a:cubicBezTo>
                  <a:pt x="515" y="156"/>
                  <a:pt x="515" y="156"/>
                  <a:pt x="515" y="156"/>
                </a:cubicBezTo>
                <a:cubicBezTo>
                  <a:pt x="514" y="154"/>
                  <a:pt x="514" y="152"/>
                  <a:pt x="513" y="155"/>
                </a:cubicBezTo>
                <a:close/>
                <a:moveTo>
                  <a:pt x="537" y="149"/>
                </a:moveTo>
                <a:cubicBezTo>
                  <a:pt x="533" y="149"/>
                  <a:pt x="533" y="149"/>
                  <a:pt x="533" y="149"/>
                </a:cubicBezTo>
                <a:cubicBezTo>
                  <a:pt x="533" y="148"/>
                  <a:pt x="533" y="146"/>
                  <a:pt x="537" y="149"/>
                </a:cubicBezTo>
                <a:close/>
                <a:moveTo>
                  <a:pt x="516" y="149"/>
                </a:moveTo>
                <a:cubicBezTo>
                  <a:pt x="516" y="149"/>
                  <a:pt x="513" y="150"/>
                  <a:pt x="512" y="151"/>
                </a:cubicBezTo>
                <a:cubicBezTo>
                  <a:pt x="514" y="152"/>
                  <a:pt x="518" y="152"/>
                  <a:pt x="516" y="149"/>
                </a:cubicBezTo>
                <a:close/>
                <a:moveTo>
                  <a:pt x="455" y="166"/>
                </a:moveTo>
                <a:cubicBezTo>
                  <a:pt x="454" y="162"/>
                  <a:pt x="454" y="162"/>
                  <a:pt x="454" y="162"/>
                </a:cubicBezTo>
                <a:cubicBezTo>
                  <a:pt x="452" y="162"/>
                  <a:pt x="452" y="162"/>
                  <a:pt x="452" y="162"/>
                </a:cubicBezTo>
                <a:lnTo>
                  <a:pt x="455" y="166"/>
                </a:lnTo>
                <a:close/>
                <a:moveTo>
                  <a:pt x="468" y="155"/>
                </a:moveTo>
                <a:cubicBezTo>
                  <a:pt x="469" y="155"/>
                  <a:pt x="469" y="155"/>
                  <a:pt x="469" y="155"/>
                </a:cubicBezTo>
                <a:cubicBezTo>
                  <a:pt x="468" y="153"/>
                  <a:pt x="468" y="153"/>
                  <a:pt x="468" y="153"/>
                </a:cubicBezTo>
                <a:lnTo>
                  <a:pt x="468" y="155"/>
                </a:lnTo>
                <a:close/>
                <a:moveTo>
                  <a:pt x="484" y="145"/>
                </a:moveTo>
                <a:cubicBezTo>
                  <a:pt x="484" y="146"/>
                  <a:pt x="484" y="146"/>
                  <a:pt x="484" y="147"/>
                </a:cubicBezTo>
                <a:cubicBezTo>
                  <a:pt x="484" y="150"/>
                  <a:pt x="481" y="153"/>
                  <a:pt x="479" y="152"/>
                </a:cubicBezTo>
                <a:cubicBezTo>
                  <a:pt x="479" y="155"/>
                  <a:pt x="483" y="158"/>
                  <a:pt x="484" y="160"/>
                </a:cubicBezTo>
                <a:cubicBezTo>
                  <a:pt x="478" y="146"/>
                  <a:pt x="486" y="160"/>
                  <a:pt x="486" y="154"/>
                </a:cubicBezTo>
                <a:cubicBezTo>
                  <a:pt x="485" y="153"/>
                  <a:pt x="484" y="154"/>
                  <a:pt x="483" y="152"/>
                </a:cubicBezTo>
                <a:cubicBezTo>
                  <a:pt x="483" y="150"/>
                  <a:pt x="484" y="149"/>
                  <a:pt x="485" y="150"/>
                </a:cubicBezTo>
                <a:cubicBezTo>
                  <a:pt x="486" y="151"/>
                  <a:pt x="486" y="152"/>
                  <a:pt x="486" y="152"/>
                </a:cubicBezTo>
                <a:cubicBezTo>
                  <a:pt x="486" y="151"/>
                  <a:pt x="485" y="150"/>
                  <a:pt x="485" y="150"/>
                </a:cubicBezTo>
                <a:cubicBezTo>
                  <a:pt x="485" y="149"/>
                  <a:pt x="484" y="148"/>
                  <a:pt x="484" y="147"/>
                </a:cubicBezTo>
                <a:cubicBezTo>
                  <a:pt x="484" y="146"/>
                  <a:pt x="484" y="146"/>
                  <a:pt x="484" y="145"/>
                </a:cubicBezTo>
                <a:close/>
                <a:moveTo>
                  <a:pt x="506" y="138"/>
                </a:moveTo>
                <a:cubicBezTo>
                  <a:pt x="507" y="139"/>
                  <a:pt x="508" y="141"/>
                  <a:pt x="510" y="142"/>
                </a:cubicBezTo>
                <a:cubicBezTo>
                  <a:pt x="509" y="140"/>
                  <a:pt x="507" y="139"/>
                  <a:pt x="506" y="138"/>
                </a:cubicBezTo>
                <a:cubicBezTo>
                  <a:pt x="505" y="138"/>
                  <a:pt x="504" y="137"/>
                  <a:pt x="504" y="137"/>
                </a:cubicBezTo>
                <a:cubicBezTo>
                  <a:pt x="504" y="137"/>
                  <a:pt x="505" y="138"/>
                  <a:pt x="506" y="138"/>
                </a:cubicBezTo>
                <a:close/>
                <a:moveTo>
                  <a:pt x="498" y="132"/>
                </a:moveTo>
                <a:cubicBezTo>
                  <a:pt x="501" y="133"/>
                  <a:pt x="503" y="135"/>
                  <a:pt x="506" y="136"/>
                </a:cubicBezTo>
                <a:cubicBezTo>
                  <a:pt x="502" y="134"/>
                  <a:pt x="502" y="134"/>
                  <a:pt x="502" y="134"/>
                </a:cubicBezTo>
                <a:cubicBezTo>
                  <a:pt x="504" y="134"/>
                  <a:pt x="505" y="135"/>
                  <a:pt x="506" y="135"/>
                </a:cubicBezTo>
                <a:cubicBezTo>
                  <a:pt x="502" y="132"/>
                  <a:pt x="497" y="129"/>
                  <a:pt x="498" y="132"/>
                </a:cubicBezTo>
                <a:close/>
                <a:moveTo>
                  <a:pt x="508" y="133"/>
                </a:moveTo>
                <a:cubicBezTo>
                  <a:pt x="504" y="132"/>
                  <a:pt x="504" y="132"/>
                  <a:pt x="504" y="132"/>
                </a:cubicBezTo>
                <a:cubicBezTo>
                  <a:pt x="504" y="133"/>
                  <a:pt x="504" y="133"/>
                  <a:pt x="504" y="133"/>
                </a:cubicBezTo>
                <a:cubicBezTo>
                  <a:pt x="504" y="133"/>
                  <a:pt x="504" y="133"/>
                  <a:pt x="504" y="133"/>
                </a:cubicBezTo>
                <a:cubicBezTo>
                  <a:pt x="508" y="136"/>
                  <a:pt x="508" y="136"/>
                  <a:pt x="508" y="136"/>
                </a:cubicBezTo>
                <a:cubicBezTo>
                  <a:pt x="504" y="133"/>
                  <a:pt x="504" y="133"/>
                  <a:pt x="504" y="133"/>
                </a:cubicBezTo>
                <a:lnTo>
                  <a:pt x="508" y="133"/>
                </a:lnTo>
                <a:close/>
                <a:moveTo>
                  <a:pt x="539" y="127"/>
                </a:moveTo>
                <a:cubicBezTo>
                  <a:pt x="542" y="128"/>
                  <a:pt x="544" y="129"/>
                  <a:pt x="538" y="128"/>
                </a:cubicBezTo>
                <a:cubicBezTo>
                  <a:pt x="536" y="126"/>
                  <a:pt x="536" y="126"/>
                  <a:pt x="536" y="126"/>
                </a:cubicBezTo>
                <a:cubicBezTo>
                  <a:pt x="536" y="126"/>
                  <a:pt x="532" y="126"/>
                  <a:pt x="534" y="127"/>
                </a:cubicBezTo>
                <a:cubicBezTo>
                  <a:pt x="517" y="121"/>
                  <a:pt x="536" y="128"/>
                  <a:pt x="528" y="123"/>
                </a:cubicBezTo>
                <a:cubicBezTo>
                  <a:pt x="530" y="126"/>
                  <a:pt x="520" y="122"/>
                  <a:pt x="514" y="120"/>
                </a:cubicBezTo>
                <a:cubicBezTo>
                  <a:pt x="518" y="121"/>
                  <a:pt x="518" y="120"/>
                  <a:pt x="520" y="120"/>
                </a:cubicBezTo>
                <a:cubicBezTo>
                  <a:pt x="521" y="120"/>
                  <a:pt x="522" y="120"/>
                  <a:pt x="524" y="121"/>
                </a:cubicBezTo>
                <a:cubicBezTo>
                  <a:pt x="525" y="121"/>
                  <a:pt x="526" y="121"/>
                  <a:pt x="528" y="122"/>
                </a:cubicBezTo>
                <a:cubicBezTo>
                  <a:pt x="529" y="122"/>
                  <a:pt x="531" y="123"/>
                  <a:pt x="534" y="124"/>
                </a:cubicBezTo>
                <a:cubicBezTo>
                  <a:pt x="532" y="124"/>
                  <a:pt x="536" y="125"/>
                  <a:pt x="539" y="127"/>
                </a:cubicBezTo>
                <a:close/>
                <a:moveTo>
                  <a:pt x="520" y="108"/>
                </a:moveTo>
                <a:cubicBezTo>
                  <a:pt x="520" y="106"/>
                  <a:pt x="520" y="106"/>
                  <a:pt x="520" y="106"/>
                </a:cubicBezTo>
                <a:cubicBezTo>
                  <a:pt x="521" y="108"/>
                  <a:pt x="521" y="108"/>
                  <a:pt x="521" y="108"/>
                </a:cubicBezTo>
                <a:lnTo>
                  <a:pt x="520" y="108"/>
                </a:lnTo>
                <a:close/>
                <a:moveTo>
                  <a:pt x="488" y="61"/>
                </a:moveTo>
                <a:cubicBezTo>
                  <a:pt x="483" y="63"/>
                  <a:pt x="489" y="64"/>
                  <a:pt x="492" y="62"/>
                </a:cubicBezTo>
                <a:cubicBezTo>
                  <a:pt x="490" y="63"/>
                  <a:pt x="489" y="61"/>
                  <a:pt x="488" y="61"/>
                </a:cubicBezTo>
                <a:close/>
                <a:moveTo>
                  <a:pt x="480" y="41"/>
                </a:moveTo>
                <a:cubicBezTo>
                  <a:pt x="481" y="42"/>
                  <a:pt x="476" y="46"/>
                  <a:pt x="482" y="44"/>
                </a:cubicBezTo>
                <a:cubicBezTo>
                  <a:pt x="483" y="41"/>
                  <a:pt x="483" y="41"/>
                  <a:pt x="483" y="41"/>
                </a:cubicBezTo>
                <a:cubicBezTo>
                  <a:pt x="481" y="41"/>
                  <a:pt x="483" y="40"/>
                  <a:pt x="480" y="41"/>
                </a:cubicBezTo>
                <a:close/>
                <a:moveTo>
                  <a:pt x="472" y="28"/>
                </a:moveTo>
                <a:cubicBezTo>
                  <a:pt x="478" y="25"/>
                  <a:pt x="478" y="25"/>
                  <a:pt x="478" y="25"/>
                </a:cubicBezTo>
                <a:cubicBezTo>
                  <a:pt x="477" y="26"/>
                  <a:pt x="477" y="26"/>
                  <a:pt x="477" y="26"/>
                </a:cubicBezTo>
                <a:lnTo>
                  <a:pt x="472" y="28"/>
                </a:lnTo>
                <a:close/>
                <a:moveTo>
                  <a:pt x="466" y="33"/>
                </a:moveTo>
                <a:cubicBezTo>
                  <a:pt x="466" y="33"/>
                  <a:pt x="466" y="31"/>
                  <a:pt x="469" y="30"/>
                </a:cubicBezTo>
                <a:lnTo>
                  <a:pt x="466" y="33"/>
                </a:lnTo>
                <a:close/>
                <a:moveTo>
                  <a:pt x="465" y="16"/>
                </a:moveTo>
                <a:cubicBezTo>
                  <a:pt x="459" y="19"/>
                  <a:pt x="459" y="19"/>
                  <a:pt x="459" y="19"/>
                </a:cubicBezTo>
                <a:cubicBezTo>
                  <a:pt x="459" y="19"/>
                  <a:pt x="459" y="19"/>
                  <a:pt x="459" y="19"/>
                </a:cubicBezTo>
                <a:lnTo>
                  <a:pt x="465" y="16"/>
                </a:lnTo>
                <a:close/>
                <a:moveTo>
                  <a:pt x="469" y="16"/>
                </a:moveTo>
                <a:cubicBezTo>
                  <a:pt x="468" y="17"/>
                  <a:pt x="467" y="17"/>
                  <a:pt x="466" y="18"/>
                </a:cubicBezTo>
                <a:cubicBezTo>
                  <a:pt x="464" y="19"/>
                  <a:pt x="464" y="20"/>
                  <a:pt x="466" y="20"/>
                </a:cubicBezTo>
                <a:cubicBezTo>
                  <a:pt x="469" y="19"/>
                  <a:pt x="467" y="19"/>
                  <a:pt x="467" y="18"/>
                </a:cubicBezTo>
                <a:cubicBezTo>
                  <a:pt x="468" y="18"/>
                  <a:pt x="470" y="18"/>
                  <a:pt x="469" y="20"/>
                </a:cubicBezTo>
                <a:cubicBezTo>
                  <a:pt x="464" y="21"/>
                  <a:pt x="464" y="21"/>
                  <a:pt x="460" y="23"/>
                </a:cubicBezTo>
                <a:cubicBezTo>
                  <a:pt x="456" y="21"/>
                  <a:pt x="462" y="19"/>
                  <a:pt x="466" y="18"/>
                </a:cubicBezTo>
                <a:cubicBezTo>
                  <a:pt x="466" y="17"/>
                  <a:pt x="468" y="17"/>
                  <a:pt x="469" y="16"/>
                </a:cubicBezTo>
                <a:close/>
                <a:moveTo>
                  <a:pt x="474" y="23"/>
                </a:moveTo>
                <a:cubicBezTo>
                  <a:pt x="473" y="23"/>
                  <a:pt x="472" y="23"/>
                  <a:pt x="471" y="24"/>
                </a:cubicBezTo>
                <a:cubicBezTo>
                  <a:pt x="469" y="23"/>
                  <a:pt x="467" y="22"/>
                  <a:pt x="463" y="25"/>
                </a:cubicBezTo>
                <a:cubicBezTo>
                  <a:pt x="464" y="26"/>
                  <a:pt x="464" y="26"/>
                  <a:pt x="464" y="26"/>
                </a:cubicBezTo>
                <a:cubicBezTo>
                  <a:pt x="464" y="26"/>
                  <a:pt x="464" y="26"/>
                  <a:pt x="465" y="25"/>
                </a:cubicBezTo>
                <a:cubicBezTo>
                  <a:pt x="468" y="25"/>
                  <a:pt x="465" y="27"/>
                  <a:pt x="464" y="28"/>
                </a:cubicBezTo>
                <a:cubicBezTo>
                  <a:pt x="466" y="27"/>
                  <a:pt x="468" y="25"/>
                  <a:pt x="471" y="24"/>
                </a:cubicBezTo>
                <a:cubicBezTo>
                  <a:pt x="472" y="24"/>
                  <a:pt x="472" y="24"/>
                  <a:pt x="473" y="24"/>
                </a:cubicBezTo>
                <a:cubicBezTo>
                  <a:pt x="473" y="25"/>
                  <a:pt x="472" y="25"/>
                  <a:pt x="474" y="25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3" y="24"/>
                </a:cubicBezTo>
                <a:cubicBezTo>
                  <a:pt x="474" y="24"/>
                  <a:pt x="474" y="23"/>
                  <a:pt x="474" y="23"/>
                </a:cubicBezTo>
                <a:close/>
                <a:moveTo>
                  <a:pt x="472" y="13"/>
                </a:moveTo>
                <a:cubicBezTo>
                  <a:pt x="473" y="13"/>
                  <a:pt x="475" y="13"/>
                  <a:pt x="476" y="12"/>
                </a:cubicBezTo>
                <a:cubicBezTo>
                  <a:pt x="477" y="11"/>
                  <a:pt x="477" y="11"/>
                  <a:pt x="477" y="11"/>
                </a:cubicBezTo>
                <a:cubicBezTo>
                  <a:pt x="474" y="10"/>
                  <a:pt x="472" y="12"/>
                  <a:pt x="472" y="13"/>
                </a:cubicBezTo>
                <a:close/>
                <a:moveTo>
                  <a:pt x="489" y="54"/>
                </a:moveTo>
                <a:cubicBezTo>
                  <a:pt x="489" y="54"/>
                  <a:pt x="490" y="56"/>
                  <a:pt x="487" y="58"/>
                </a:cubicBezTo>
                <a:cubicBezTo>
                  <a:pt x="492" y="56"/>
                  <a:pt x="492" y="56"/>
                  <a:pt x="492" y="56"/>
                </a:cubicBezTo>
                <a:cubicBezTo>
                  <a:pt x="491" y="55"/>
                  <a:pt x="494" y="53"/>
                  <a:pt x="496" y="53"/>
                </a:cubicBezTo>
                <a:cubicBezTo>
                  <a:pt x="492" y="53"/>
                  <a:pt x="494" y="51"/>
                  <a:pt x="489" y="54"/>
                </a:cubicBezTo>
                <a:close/>
                <a:moveTo>
                  <a:pt x="518" y="105"/>
                </a:moveTo>
                <a:cubicBezTo>
                  <a:pt x="520" y="104"/>
                  <a:pt x="514" y="102"/>
                  <a:pt x="521" y="101"/>
                </a:cubicBezTo>
                <a:cubicBezTo>
                  <a:pt x="512" y="101"/>
                  <a:pt x="516" y="104"/>
                  <a:pt x="518" y="105"/>
                </a:cubicBezTo>
                <a:close/>
                <a:moveTo>
                  <a:pt x="528" y="105"/>
                </a:moveTo>
                <a:cubicBezTo>
                  <a:pt x="528" y="106"/>
                  <a:pt x="528" y="106"/>
                  <a:pt x="528" y="106"/>
                </a:cubicBezTo>
                <a:cubicBezTo>
                  <a:pt x="527" y="107"/>
                  <a:pt x="520" y="107"/>
                  <a:pt x="524" y="108"/>
                </a:cubicBezTo>
                <a:cubicBezTo>
                  <a:pt x="526" y="108"/>
                  <a:pt x="523" y="107"/>
                  <a:pt x="525" y="107"/>
                </a:cubicBezTo>
                <a:cubicBezTo>
                  <a:pt x="529" y="107"/>
                  <a:pt x="528" y="107"/>
                  <a:pt x="528" y="106"/>
                </a:cubicBezTo>
                <a:cubicBezTo>
                  <a:pt x="528" y="106"/>
                  <a:pt x="528" y="106"/>
                  <a:pt x="528" y="105"/>
                </a:cubicBezTo>
                <a:close/>
                <a:moveTo>
                  <a:pt x="513" y="71"/>
                </a:moveTo>
                <a:cubicBezTo>
                  <a:pt x="514" y="72"/>
                  <a:pt x="514" y="72"/>
                  <a:pt x="514" y="72"/>
                </a:cubicBezTo>
                <a:cubicBezTo>
                  <a:pt x="510" y="75"/>
                  <a:pt x="510" y="75"/>
                  <a:pt x="510" y="75"/>
                </a:cubicBezTo>
                <a:lnTo>
                  <a:pt x="513" y="71"/>
                </a:lnTo>
                <a:close/>
                <a:moveTo>
                  <a:pt x="511" y="55"/>
                </a:moveTo>
                <a:cubicBezTo>
                  <a:pt x="511" y="56"/>
                  <a:pt x="511" y="56"/>
                  <a:pt x="511" y="56"/>
                </a:cubicBezTo>
                <a:cubicBezTo>
                  <a:pt x="510" y="56"/>
                  <a:pt x="510" y="56"/>
                  <a:pt x="510" y="56"/>
                </a:cubicBezTo>
                <a:cubicBezTo>
                  <a:pt x="509" y="57"/>
                  <a:pt x="507" y="57"/>
                  <a:pt x="506" y="58"/>
                </a:cubicBezTo>
                <a:cubicBezTo>
                  <a:pt x="506" y="58"/>
                  <a:pt x="506" y="59"/>
                  <a:pt x="506" y="59"/>
                </a:cubicBezTo>
                <a:cubicBezTo>
                  <a:pt x="506" y="59"/>
                  <a:pt x="506" y="58"/>
                  <a:pt x="506" y="58"/>
                </a:cubicBezTo>
                <a:cubicBezTo>
                  <a:pt x="506" y="57"/>
                  <a:pt x="505" y="56"/>
                  <a:pt x="509" y="54"/>
                </a:cubicBezTo>
                <a:cubicBezTo>
                  <a:pt x="507" y="55"/>
                  <a:pt x="508" y="57"/>
                  <a:pt x="511" y="56"/>
                </a:cubicBezTo>
                <a:lnTo>
                  <a:pt x="511" y="55"/>
                </a:lnTo>
                <a:close/>
                <a:moveTo>
                  <a:pt x="501" y="25"/>
                </a:moveTo>
                <a:cubicBezTo>
                  <a:pt x="500" y="26"/>
                  <a:pt x="499" y="26"/>
                  <a:pt x="502" y="26"/>
                </a:cubicBezTo>
                <a:cubicBezTo>
                  <a:pt x="503" y="25"/>
                  <a:pt x="502" y="24"/>
                  <a:pt x="501" y="25"/>
                </a:cubicBezTo>
                <a:close/>
                <a:moveTo>
                  <a:pt x="519" y="60"/>
                </a:moveTo>
                <a:cubicBezTo>
                  <a:pt x="516" y="61"/>
                  <a:pt x="518" y="62"/>
                  <a:pt x="514" y="63"/>
                </a:cubicBezTo>
                <a:cubicBezTo>
                  <a:pt x="513" y="63"/>
                  <a:pt x="513" y="63"/>
                  <a:pt x="513" y="63"/>
                </a:cubicBezTo>
                <a:cubicBezTo>
                  <a:pt x="515" y="63"/>
                  <a:pt x="507" y="67"/>
                  <a:pt x="512" y="66"/>
                </a:cubicBezTo>
                <a:cubicBezTo>
                  <a:pt x="511" y="66"/>
                  <a:pt x="511" y="66"/>
                  <a:pt x="511" y="66"/>
                </a:cubicBezTo>
                <a:cubicBezTo>
                  <a:pt x="513" y="66"/>
                  <a:pt x="515" y="62"/>
                  <a:pt x="518" y="62"/>
                </a:cubicBezTo>
                <a:cubicBezTo>
                  <a:pt x="519" y="63"/>
                  <a:pt x="521" y="60"/>
                  <a:pt x="519" y="60"/>
                </a:cubicBezTo>
                <a:close/>
                <a:moveTo>
                  <a:pt x="507" y="19"/>
                </a:moveTo>
                <a:cubicBezTo>
                  <a:pt x="507" y="21"/>
                  <a:pt x="500" y="23"/>
                  <a:pt x="504" y="24"/>
                </a:cubicBezTo>
                <a:cubicBezTo>
                  <a:pt x="504" y="22"/>
                  <a:pt x="511" y="19"/>
                  <a:pt x="507" y="19"/>
                </a:cubicBezTo>
                <a:close/>
                <a:moveTo>
                  <a:pt x="524" y="45"/>
                </a:moveTo>
                <a:cubicBezTo>
                  <a:pt x="525" y="45"/>
                  <a:pt x="525" y="45"/>
                  <a:pt x="525" y="45"/>
                </a:cubicBezTo>
                <a:cubicBezTo>
                  <a:pt x="524" y="47"/>
                  <a:pt x="524" y="47"/>
                  <a:pt x="524" y="47"/>
                </a:cubicBezTo>
                <a:cubicBezTo>
                  <a:pt x="523" y="47"/>
                  <a:pt x="523" y="47"/>
                  <a:pt x="523" y="47"/>
                </a:cubicBezTo>
                <a:lnTo>
                  <a:pt x="524" y="45"/>
                </a:lnTo>
                <a:close/>
                <a:moveTo>
                  <a:pt x="467" y="35"/>
                </a:moveTo>
                <a:cubicBezTo>
                  <a:pt x="466" y="35"/>
                  <a:pt x="466" y="36"/>
                  <a:pt x="467" y="36"/>
                </a:cubicBezTo>
                <a:cubicBezTo>
                  <a:pt x="467" y="36"/>
                  <a:pt x="467" y="35"/>
                  <a:pt x="467" y="35"/>
                </a:cubicBezTo>
                <a:close/>
                <a:moveTo>
                  <a:pt x="501" y="109"/>
                </a:moveTo>
                <a:cubicBezTo>
                  <a:pt x="500" y="108"/>
                  <a:pt x="499" y="108"/>
                  <a:pt x="498" y="108"/>
                </a:cubicBezTo>
                <a:cubicBezTo>
                  <a:pt x="499" y="108"/>
                  <a:pt x="500" y="108"/>
                  <a:pt x="501" y="109"/>
                </a:cubicBezTo>
                <a:close/>
                <a:moveTo>
                  <a:pt x="496" y="109"/>
                </a:moveTo>
                <a:cubicBezTo>
                  <a:pt x="496" y="109"/>
                  <a:pt x="496" y="109"/>
                  <a:pt x="496" y="109"/>
                </a:cubicBezTo>
                <a:cubicBezTo>
                  <a:pt x="496" y="109"/>
                  <a:pt x="496" y="109"/>
                  <a:pt x="496" y="109"/>
                </a:cubicBezTo>
                <a:close/>
                <a:moveTo>
                  <a:pt x="429" y="155"/>
                </a:moveTo>
                <a:cubicBezTo>
                  <a:pt x="428" y="155"/>
                  <a:pt x="425" y="152"/>
                  <a:pt x="428" y="156"/>
                </a:cubicBezTo>
                <a:cubicBezTo>
                  <a:pt x="429" y="158"/>
                  <a:pt x="428" y="155"/>
                  <a:pt x="429" y="155"/>
                </a:cubicBezTo>
                <a:close/>
                <a:moveTo>
                  <a:pt x="433" y="159"/>
                </a:moveTo>
                <a:cubicBezTo>
                  <a:pt x="434" y="159"/>
                  <a:pt x="435" y="160"/>
                  <a:pt x="436" y="161"/>
                </a:cubicBezTo>
                <a:cubicBezTo>
                  <a:pt x="434" y="159"/>
                  <a:pt x="434" y="159"/>
                  <a:pt x="433" y="159"/>
                </a:cubicBezTo>
                <a:close/>
                <a:moveTo>
                  <a:pt x="433" y="159"/>
                </a:moveTo>
                <a:cubicBezTo>
                  <a:pt x="432" y="159"/>
                  <a:pt x="432" y="160"/>
                  <a:pt x="431" y="161"/>
                </a:cubicBezTo>
                <a:cubicBezTo>
                  <a:pt x="433" y="162"/>
                  <a:pt x="433" y="160"/>
                  <a:pt x="433" y="159"/>
                </a:cubicBezTo>
                <a:close/>
                <a:moveTo>
                  <a:pt x="442" y="148"/>
                </a:moveTo>
                <a:cubicBezTo>
                  <a:pt x="443" y="150"/>
                  <a:pt x="447" y="151"/>
                  <a:pt x="445" y="155"/>
                </a:cubicBezTo>
                <a:cubicBezTo>
                  <a:pt x="445" y="155"/>
                  <a:pt x="446" y="153"/>
                  <a:pt x="448" y="155"/>
                </a:cubicBezTo>
                <a:cubicBezTo>
                  <a:pt x="445" y="151"/>
                  <a:pt x="444" y="148"/>
                  <a:pt x="442" y="148"/>
                </a:cubicBezTo>
                <a:close/>
                <a:moveTo>
                  <a:pt x="452" y="156"/>
                </a:moveTo>
                <a:cubicBezTo>
                  <a:pt x="452" y="155"/>
                  <a:pt x="452" y="155"/>
                  <a:pt x="453" y="155"/>
                </a:cubicBezTo>
                <a:cubicBezTo>
                  <a:pt x="452" y="155"/>
                  <a:pt x="452" y="155"/>
                  <a:pt x="452" y="156"/>
                </a:cubicBezTo>
                <a:close/>
                <a:moveTo>
                  <a:pt x="453" y="155"/>
                </a:moveTo>
                <a:cubicBezTo>
                  <a:pt x="454" y="155"/>
                  <a:pt x="457" y="160"/>
                  <a:pt x="457" y="157"/>
                </a:cubicBezTo>
                <a:cubicBezTo>
                  <a:pt x="456" y="155"/>
                  <a:pt x="454" y="152"/>
                  <a:pt x="453" y="152"/>
                </a:cubicBezTo>
                <a:cubicBezTo>
                  <a:pt x="454" y="155"/>
                  <a:pt x="453" y="155"/>
                  <a:pt x="453" y="155"/>
                </a:cubicBezTo>
                <a:close/>
                <a:moveTo>
                  <a:pt x="480" y="123"/>
                </a:moveTo>
                <a:cubicBezTo>
                  <a:pt x="479" y="124"/>
                  <a:pt x="479" y="124"/>
                  <a:pt x="479" y="124"/>
                </a:cubicBezTo>
                <a:cubicBezTo>
                  <a:pt x="480" y="125"/>
                  <a:pt x="480" y="125"/>
                  <a:pt x="480" y="125"/>
                </a:cubicBezTo>
                <a:cubicBezTo>
                  <a:pt x="480" y="125"/>
                  <a:pt x="481" y="124"/>
                  <a:pt x="480" y="123"/>
                </a:cubicBezTo>
                <a:close/>
                <a:moveTo>
                  <a:pt x="491" y="134"/>
                </a:moveTo>
                <a:cubicBezTo>
                  <a:pt x="488" y="129"/>
                  <a:pt x="488" y="129"/>
                  <a:pt x="488" y="129"/>
                </a:cubicBezTo>
                <a:cubicBezTo>
                  <a:pt x="487" y="128"/>
                  <a:pt x="490" y="132"/>
                  <a:pt x="489" y="132"/>
                </a:cubicBezTo>
                <a:cubicBezTo>
                  <a:pt x="489" y="133"/>
                  <a:pt x="490" y="134"/>
                  <a:pt x="491" y="134"/>
                </a:cubicBezTo>
                <a:close/>
                <a:moveTo>
                  <a:pt x="504" y="160"/>
                </a:moveTo>
                <a:cubicBezTo>
                  <a:pt x="504" y="160"/>
                  <a:pt x="504" y="160"/>
                  <a:pt x="503" y="160"/>
                </a:cubicBezTo>
                <a:cubicBezTo>
                  <a:pt x="504" y="160"/>
                  <a:pt x="504" y="160"/>
                  <a:pt x="504" y="160"/>
                </a:cubicBezTo>
                <a:close/>
                <a:moveTo>
                  <a:pt x="484" y="120"/>
                </a:moveTo>
                <a:cubicBezTo>
                  <a:pt x="486" y="122"/>
                  <a:pt x="487" y="124"/>
                  <a:pt x="489" y="125"/>
                </a:cubicBezTo>
                <a:cubicBezTo>
                  <a:pt x="490" y="126"/>
                  <a:pt x="486" y="121"/>
                  <a:pt x="484" y="120"/>
                </a:cubicBezTo>
                <a:close/>
                <a:moveTo>
                  <a:pt x="489" y="120"/>
                </a:moveTo>
                <a:cubicBezTo>
                  <a:pt x="488" y="120"/>
                  <a:pt x="487" y="120"/>
                  <a:pt x="486" y="119"/>
                </a:cubicBezTo>
                <a:cubicBezTo>
                  <a:pt x="488" y="121"/>
                  <a:pt x="488" y="121"/>
                  <a:pt x="488" y="121"/>
                </a:cubicBezTo>
                <a:lnTo>
                  <a:pt x="489" y="120"/>
                </a:lnTo>
                <a:close/>
                <a:moveTo>
                  <a:pt x="496" y="122"/>
                </a:moveTo>
                <a:cubicBezTo>
                  <a:pt x="494" y="121"/>
                  <a:pt x="494" y="121"/>
                  <a:pt x="494" y="121"/>
                </a:cubicBezTo>
                <a:cubicBezTo>
                  <a:pt x="495" y="122"/>
                  <a:pt x="495" y="122"/>
                  <a:pt x="495" y="122"/>
                </a:cubicBezTo>
                <a:lnTo>
                  <a:pt x="496" y="122"/>
                </a:lnTo>
                <a:close/>
                <a:moveTo>
                  <a:pt x="501" y="90"/>
                </a:moveTo>
                <a:cubicBezTo>
                  <a:pt x="500" y="90"/>
                  <a:pt x="500" y="86"/>
                  <a:pt x="495" y="89"/>
                </a:cubicBezTo>
                <a:cubicBezTo>
                  <a:pt x="502" y="87"/>
                  <a:pt x="495" y="93"/>
                  <a:pt x="501" y="90"/>
                </a:cubicBezTo>
                <a:close/>
                <a:moveTo>
                  <a:pt x="470" y="41"/>
                </a:moveTo>
                <a:cubicBezTo>
                  <a:pt x="471" y="38"/>
                  <a:pt x="471" y="38"/>
                  <a:pt x="471" y="38"/>
                </a:cubicBezTo>
                <a:cubicBezTo>
                  <a:pt x="470" y="40"/>
                  <a:pt x="467" y="40"/>
                  <a:pt x="470" y="4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37" name="Segnaposto testo 3"/>
          <p:cNvSpPr txBox="1">
            <a:spLocks/>
          </p:cNvSpPr>
          <p:nvPr/>
        </p:nvSpPr>
        <p:spPr>
          <a:xfrm>
            <a:off x="3383567" y="345395"/>
            <a:ext cx="8694737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WP5 – System biology assessment of the effects of essential oils after in vitro and in vivo studies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453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What we learned from microbiota determined with NGS?</a:t>
            </a:r>
            <a:endParaRPr lang="en-GB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2"/>
          <a:srcRect l="44000" t="16803" r="11286" b="22128"/>
          <a:stretch/>
        </p:blipFill>
        <p:spPr>
          <a:xfrm>
            <a:off x="725018" y="1540125"/>
            <a:ext cx="3130731" cy="1405328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4926654" y="2211364"/>
            <a:ext cx="5100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We learned that in water buffaloes mastitis is associated to a decrease of faecal contaminants</a:t>
            </a:r>
            <a:endParaRPr lang="en-GB" dirty="0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3"/>
          <a:srcRect l="44375" t="17249" r="12291" b="11969"/>
          <a:stretch/>
        </p:blipFill>
        <p:spPr>
          <a:xfrm>
            <a:off x="766594" y="3189476"/>
            <a:ext cx="3006879" cy="1614270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4926654" y="3811945"/>
            <a:ext cx="7011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We learned that treating mammary gland with lactobacilli is dangerous</a:t>
            </a:r>
            <a:endParaRPr lang="en-GB" dirty="0"/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 rotWithShape="1">
          <a:blip r:embed="rId4"/>
          <a:srcRect t="16242"/>
          <a:stretch/>
        </p:blipFill>
        <p:spPr>
          <a:xfrm>
            <a:off x="467183" y="5194124"/>
            <a:ext cx="3063417" cy="1540895"/>
          </a:xfrm>
          <a:prstGeom prst="rect">
            <a:avLst/>
          </a:prstGeom>
        </p:spPr>
      </p:pic>
      <p:sp>
        <p:nvSpPr>
          <p:cNvPr id="11" name="Rettangolo 10"/>
          <p:cNvSpPr/>
          <p:nvPr/>
        </p:nvSpPr>
        <p:spPr>
          <a:xfrm>
            <a:off x="4926654" y="5278078"/>
            <a:ext cx="69257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We learned that </a:t>
            </a:r>
            <a:r>
              <a:rPr lang="en-GB" dirty="0"/>
              <a:t>the intra-individual variability was lower than the inter-individual </a:t>
            </a:r>
            <a:r>
              <a:rPr lang="en-GB" dirty="0" smtClean="0"/>
              <a:t>one (e.g. the microbiota of the four quarters are similar). </a:t>
            </a:r>
            <a:endParaRPr lang="en-GB" dirty="0"/>
          </a:p>
        </p:txBody>
      </p:sp>
      <p:sp>
        <p:nvSpPr>
          <p:cNvPr id="12" name="Freeform 18"/>
          <p:cNvSpPr>
            <a:spLocks noChangeAspect="1" noEditPoints="1"/>
          </p:cNvSpPr>
          <p:nvPr/>
        </p:nvSpPr>
        <p:spPr bwMode="auto">
          <a:xfrm rot="11342400" flipH="1">
            <a:off x="3983494" y="3957796"/>
            <a:ext cx="926411" cy="286433"/>
          </a:xfrm>
          <a:custGeom>
            <a:avLst/>
            <a:gdLst>
              <a:gd name="T0" fmla="*/ 266 w 578"/>
              <a:gd name="T1" fmla="*/ 80 h 179"/>
              <a:gd name="T2" fmla="*/ 212 w 578"/>
              <a:gd name="T3" fmla="*/ 39 h 179"/>
              <a:gd name="T4" fmla="*/ 51 w 578"/>
              <a:gd name="T5" fmla="*/ 101 h 179"/>
              <a:gd name="T6" fmla="*/ 204 w 578"/>
              <a:gd name="T7" fmla="*/ 36 h 179"/>
              <a:gd name="T8" fmla="*/ 277 w 578"/>
              <a:gd name="T9" fmla="*/ 48 h 179"/>
              <a:gd name="T10" fmla="*/ 376 w 578"/>
              <a:gd name="T11" fmla="*/ 58 h 179"/>
              <a:gd name="T12" fmla="*/ 464 w 578"/>
              <a:gd name="T13" fmla="*/ 100 h 179"/>
              <a:gd name="T14" fmla="*/ 386 w 578"/>
              <a:gd name="T15" fmla="*/ 94 h 179"/>
              <a:gd name="T16" fmla="*/ 328 w 578"/>
              <a:gd name="T17" fmla="*/ 96 h 179"/>
              <a:gd name="T18" fmla="*/ 277 w 578"/>
              <a:gd name="T19" fmla="*/ 93 h 179"/>
              <a:gd name="T20" fmla="*/ 244 w 578"/>
              <a:gd name="T21" fmla="*/ 91 h 179"/>
              <a:gd name="T22" fmla="*/ 156 w 578"/>
              <a:gd name="T23" fmla="*/ 81 h 179"/>
              <a:gd name="T24" fmla="*/ 73 w 578"/>
              <a:gd name="T25" fmla="*/ 90 h 179"/>
              <a:gd name="T26" fmla="*/ 22 w 578"/>
              <a:gd name="T27" fmla="*/ 121 h 179"/>
              <a:gd name="T28" fmla="*/ 17 w 578"/>
              <a:gd name="T29" fmla="*/ 76 h 179"/>
              <a:gd name="T30" fmla="*/ 90 w 578"/>
              <a:gd name="T31" fmla="*/ 45 h 179"/>
              <a:gd name="T32" fmla="*/ 179 w 578"/>
              <a:gd name="T33" fmla="*/ 79 h 179"/>
              <a:gd name="T34" fmla="*/ 170 w 578"/>
              <a:gd name="T35" fmla="*/ 56 h 179"/>
              <a:gd name="T36" fmla="*/ 303 w 578"/>
              <a:gd name="T37" fmla="*/ 55 h 179"/>
              <a:gd name="T38" fmla="*/ 404 w 578"/>
              <a:gd name="T39" fmla="*/ 83 h 179"/>
              <a:gd name="T40" fmla="*/ 324 w 578"/>
              <a:gd name="T41" fmla="*/ 82 h 179"/>
              <a:gd name="T42" fmla="*/ 219 w 578"/>
              <a:gd name="T43" fmla="*/ 71 h 179"/>
              <a:gd name="T44" fmla="*/ 25 w 578"/>
              <a:gd name="T45" fmla="*/ 95 h 179"/>
              <a:gd name="T46" fmla="*/ 39 w 578"/>
              <a:gd name="T47" fmla="*/ 89 h 179"/>
              <a:gd name="T48" fmla="*/ 150 w 578"/>
              <a:gd name="T49" fmla="*/ 60 h 179"/>
              <a:gd name="T50" fmla="*/ 141 w 578"/>
              <a:gd name="T51" fmla="*/ 60 h 179"/>
              <a:gd name="T52" fmla="*/ 230 w 578"/>
              <a:gd name="T53" fmla="*/ 93 h 179"/>
              <a:gd name="T54" fmla="*/ 424 w 578"/>
              <a:gd name="T55" fmla="*/ 89 h 179"/>
              <a:gd name="T56" fmla="*/ 323 w 578"/>
              <a:gd name="T57" fmla="*/ 100 h 179"/>
              <a:gd name="T58" fmla="*/ 427 w 578"/>
              <a:gd name="T59" fmla="*/ 177 h 179"/>
              <a:gd name="T60" fmla="*/ 500 w 578"/>
              <a:gd name="T61" fmla="*/ 119 h 179"/>
              <a:gd name="T62" fmla="*/ 523 w 578"/>
              <a:gd name="T63" fmla="*/ 124 h 179"/>
              <a:gd name="T64" fmla="*/ 520 w 578"/>
              <a:gd name="T65" fmla="*/ 39 h 179"/>
              <a:gd name="T66" fmla="*/ 534 w 578"/>
              <a:gd name="T67" fmla="*/ 76 h 179"/>
              <a:gd name="T68" fmla="*/ 573 w 578"/>
              <a:gd name="T69" fmla="*/ 123 h 179"/>
              <a:gd name="T70" fmla="*/ 549 w 578"/>
              <a:gd name="T71" fmla="*/ 152 h 179"/>
              <a:gd name="T72" fmla="*/ 461 w 578"/>
              <a:gd name="T73" fmla="*/ 162 h 179"/>
              <a:gd name="T74" fmla="*/ 439 w 578"/>
              <a:gd name="T75" fmla="*/ 166 h 179"/>
              <a:gd name="T76" fmla="*/ 477 w 578"/>
              <a:gd name="T77" fmla="*/ 147 h 179"/>
              <a:gd name="T78" fmla="*/ 493 w 578"/>
              <a:gd name="T79" fmla="*/ 129 h 179"/>
              <a:gd name="T80" fmla="*/ 500 w 578"/>
              <a:gd name="T81" fmla="*/ 119 h 179"/>
              <a:gd name="T82" fmla="*/ 509 w 578"/>
              <a:gd name="T83" fmla="*/ 117 h 179"/>
              <a:gd name="T84" fmla="*/ 496 w 578"/>
              <a:gd name="T85" fmla="*/ 105 h 179"/>
              <a:gd name="T86" fmla="*/ 487 w 578"/>
              <a:gd name="T87" fmla="*/ 74 h 179"/>
              <a:gd name="T88" fmla="*/ 469 w 578"/>
              <a:gd name="T89" fmla="*/ 36 h 179"/>
              <a:gd name="T90" fmla="*/ 440 w 578"/>
              <a:gd name="T91" fmla="*/ 8 h 179"/>
              <a:gd name="T92" fmla="*/ 500 w 578"/>
              <a:gd name="T93" fmla="*/ 9 h 179"/>
              <a:gd name="T94" fmla="*/ 552 w 578"/>
              <a:gd name="T95" fmla="*/ 103 h 179"/>
              <a:gd name="T96" fmla="*/ 540 w 578"/>
              <a:gd name="T97" fmla="*/ 98 h 179"/>
              <a:gd name="T98" fmla="*/ 521 w 578"/>
              <a:gd name="T99" fmla="*/ 78 h 179"/>
              <a:gd name="T100" fmla="*/ 513 w 578"/>
              <a:gd name="T101" fmla="*/ 155 h 179"/>
              <a:gd name="T102" fmla="*/ 486 w 578"/>
              <a:gd name="T103" fmla="*/ 154 h 179"/>
              <a:gd name="T104" fmla="*/ 504 w 578"/>
              <a:gd name="T105" fmla="*/ 133 h 179"/>
              <a:gd name="T106" fmla="*/ 520 w 578"/>
              <a:gd name="T107" fmla="*/ 108 h 179"/>
              <a:gd name="T108" fmla="*/ 469 w 578"/>
              <a:gd name="T109" fmla="*/ 16 h 179"/>
              <a:gd name="T110" fmla="*/ 474 w 578"/>
              <a:gd name="T111" fmla="*/ 23 h 179"/>
              <a:gd name="T112" fmla="*/ 513 w 578"/>
              <a:gd name="T113" fmla="*/ 71 h 179"/>
              <a:gd name="T114" fmla="*/ 512 w 578"/>
              <a:gd name="T115" fmla="*/ 66 h 179"/>
              <a:gd name="T116" fmla="*/ 496 w 578"/>
              <a:gd name="T117" fmla="*/ 109 h 179"/>
              <a:gd name="T118" fmla="*/ 457 w 578"/>
              <a:gd name="T119" fmla="*/ 157 h 179"/>
              <a:gd name="T120" fmla="*/ 488 w 578"/>
              <a:gd name="T121" fmla="*/ 121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78" h="179">
                <a:moveTo>
                  <a:pt x="484" y="109"/>
                </a:moveTo>
                <a:cubicBezTo>
                  <a:pt x="484" y="110"/>
                  <a:pt x="484" y="110"/>
                  <a:pt x="484" y="110"/>
                </a:cubicBezTo>
                <a:cubicBezTo>
                  <a:pt x="483" y="110"/>
                  <a:pt x="483" y="110"/>
                  <a:pt x="484" y="109"/>
                </a:cubicBezTo>
                <a:close/>
                <a:moveTo>
                  <a:pt x="484" y="110"/>
                </a:moveTo>
                <a:cubicBezTo>
                  <a:pt x="486" y="114"/>
                  <a:pt x="491" y="116"/>
                  <a:pt x="494" y="118"/>
                </a:cubicBezTo>
                <a:cubicBezTo>
                  <a:pt x="496" y="111"/>
                  <a:pt x="487" y="111"/>
                  <a:pt x="484" y="110"/>
                </a:cubicBezTo>
                <a:close/>
                <a:moveTo>
                  <a:pt x="491" y="102"/>
                </a:moveTo>
                <a:cubicBezTo>
                  <a:pt x="488" y="99"/>
                  <a:pt x="488" y="99"/>
                  <a:pt x="488" y="99"/>
                </a:cubicBezTo>
                <a:cubicBezTo>
                  <a:pt x="489" y="100"/>
                  <a:pt x="488" y="103"/>
                  <a:pt x="491" y="102"/>
                </a:cubicBezTo>
                <a:close/>
                <a:moveTo>
                  <a:pt x="484" y="104"/>
                </a:moveTo>
                <a:cubicBezTo>
                  <a:pt x="485" y="108"/>
                  <a:pt x="485" y="108"/>
                  <a:pt x="485" y="108"/>
                </a:cubicBezTo>
                <a:cubicBezTo>
                  <a:pt x="486" y="105"/>
                  <a:pt x="486" y="105"/>
                  <a:pt x="486" y="105"/>
                </a:cubicBezTo>
                <a:lnTo>
                  <a:pt x="484" y="104"/>
                </a:lnTo>
                <a:close/>
                <a:moveTo>
                  <a:pt x="277" y="97"/>
                </a:moveTo>
                <a:cubicBezTo>
                  <a:pt x="277" y="96"/>
                  <a:pt x="277" y="94"/>
                  <a:pt x="277" y="93"/>
                </a:cubicBezTo>
                <a:lnTo>
                  <a:pt x="277" y="97"/>
                </a:lnTo>
                <a:close/>
                <a:moveTo>
                  <a:pt x="266" y="80"/>
                </a:moveTo>
                <a:cubicBezTo>
                  <a:pt x="267" y="80"/>
                  <a:pt x="267" y="81"/>
                  <a:pt x="268" y="81"/>
                </a:cubicBezTo>
                <a:cubicBezTo>
                  <a:pt x="267" y="80"/>
                  <a:pt x="267" y="80"/>
                  <a:pt x="266" y="80"/>
                </a:cubicBezTo>
                <a:close/>
                <a:moveTo>
                  <a:pt x="284" y="93"/>
                </a:moveTo>
                <a:cubicBezTo>
                  <a:pt x="286" y="93"/>
                  <a:pt x="286" y="93"/>
                  <a:pt x="286" y="93"/>
                </a:cubicBezTo>
                <a:cubicBezTo>
                  <a:pt x="285" y="93"/>
                  <a:pt x="284" y="93"/>
                  <a:pt x="284" y="93"/>
                </a:cubicBezTo>
                <a:close/>
                <a:moveTo>
                  <a:pt x="394" y="100"/>
                </a:moveTo>
                <a:cubicBezTo>
                  <a:pt x="393" y="99"/>
                  <a:pt x="391" y="97"/>
                  <a:pt x="390" y="95"/>
                </a:cubicBezTo>
                <a:cubicBezTo>
                  <a:pt x="391" y="97"/>
                  <a:pt x="390" y="101"/>
                  <a:pt x="394" y="100"/>
                </a:cubicBezTo>
                <a:close/>
                <a:moveTo>
                  <a:pt x="225" y="44"/>
                </a:moveTo>
                <a:cubicBezTo>
                  <a:pt x="225" y="42"/>
                  <a:pt x="225" y="42"/>
                  <a:pt x="225" y="42"/>
                </a:cubicBezTo>
                <a:cubicBezTo>
                  <a:pt x="224" y="42"/>
                  <a:pt x="224" y="43"/>
                  <a:pt x="225" y="44"/>
                </a:cubicBezTo>
                <a:close/>
                <a:moveTo>
                  <a:pt x="267" y="49"/>
                </a:moveTo>
                <a:cubicBezTo>
                  <a:pt x="267" y="49"/>
                  <a:pt x="267" y="49"/>
                  <a:pt x="267" y="49"/>
                </a:cubicBezTo>
                <a:cubicBezTo>
                  <a:pt x="267" y="48"/>
                  <a:pt x="268" y="48"/>
                  <a:pt x="268" y="46"/>
                </a:cubicBezTo>
                <a:lnTo>
                  <a:pt x="267" y="49"/>
                </a:lnTo>
                <a:close/>
                <a:moveTo>
                  <a:pt x="294" y="90"/>
                </a:moveTo>
                <a:cubicBezTo>
                  <a:pt x="293" y="89"/>
                  <a:pt x="293" y="89"/>
                  <a:pt x="293" y="89"/>
                </a:cubicBezTo>
                <a:cubicBezTo>
                  <a:pt x="292" y="89"/>
                  <a:pt x="292" y="89"/>
                  <a:pt x="292" y="89"/>
                </a:cubicBezTo>
                <a:cubicBezTo>
                  <a:pt x="293" y="90"/>
                  <a:pt x="293" y="90"/>
                  <a:pt x="294" y="90"/>
                </a:cubicBezTo>
                <a:close/>
                <a:moveTo>
                  <a:pt x="210" y="34"/>
                </a:moveTo>
                <a:cubicBezTo>
                  <a:pt x="210" y="36"/>
                  <a:pt x="211" y="38"/>
                  <a:pt x="212" y="39"/>
                </a:cubicBezTo>
                <a:cubicBezTo>
                  <a:pt x="212" y="37"/>
                  <a:pt x="211" y="35"/>
                  <a:pt x="210" y="34"/>
                </a:cubicBezTo>
                <a:close/>
                <a:moveTo>
                  <a:pt x="266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6" y="80"/>
                  <a:pt x="266" y="80"/>
                  <a:pt x="266" y="80"/>
                </a:cubicBezTo>
                <a:cubicBezTo>
                  <a:pt x="266" y="80"/>
                  <a:pt x="266" y="80"/>
                  <a:pt x="266" y="80"/>
                </a:cubicBezTo>
                <a:close/>
                <a:moveTo>
                  <a:pt x="279" y="48"/>
                </a:moveTo>
                <a:cubicBezTo>
                  <a:pt x="280" y="49"/>
                  <a:pt x="281" y="49"/>
                  <a:pt x="281" y="49"/>
                </a:cubicBezTo>
                <a:cubicBezTo>
                  <a:pt x="281" y="48"/>
                  <a:pt x="280" y="48"/>
                  <a:pt x="279" y="48"/>
                </a:cubicBezTo>
                <a:close/>
                <a:moveTo>
                  <a:pt x="389" y="93"/>
                </a:moveTo>
                <a:cubicBezTo>
                  <a:pt x="390" y="95"/>
                  <a:pt x="390" y="95"/>
                  <a:pt x="390" y="95"/>
                </a:cubicBezTo>
                <a:cubicBezTo>
                  <a:pt x="390" y="94"/>
                  <a:pt x="390" y="93"/>
                  <a:pt x="389" y="93"/>
                </a:cubicBezTo>
                <a:close/>
                <a:moveTo>
                  <a:pt x="471" y="106"/>
                </a:moveTo>
                <a:cubicBezTo>
                  <a:pt x="471" y="108"/>
                  <a:pt x="470" y="109"/>
                  <a:pt x="472" y="110"/>
                </a:cubicBezTo>
                <a:cubicBezTo>
                  <a:pt x="472" y="108"/>
                  <a:pt x="471" y="107"/>
                  <a:pt x="471" y="106"/>
                </a:cubicBezTo>
                <a:close/>
                <a:moveTo>
                  <a:pt x="5" y="110"/>
                </a:moveTo>
                <a:cubicBezTo>
                  <a:pt x="5" y="110"/>
                  <a:pt x="5" y="110"/>
                  <a:pt x="5" y="110"/>
                </a:cubicBezTo>
                <a:cubicBezTo>
                  <a:pt x="5" y="110"/>
                  <a:pt x="5" y="110"/>
                  <a:pt x="5" y="110"/>
                </a:cubicBezTo>
                <a:close/>
                <a:moveTo>
                  <a:pt x="52" y="103"/>
                </a:moveTo>
                <a:cubicBezTo>
                  <a:pt x="51" y="102"/>
                  <a:pt x="51" y="102"/>
                  <a:pt x="51" y="101"/>
                </a:cubicBezTo>
                <a:cubicBezTo>
                  <a:pt x="51" y="103"/>
                  <a:pt x="51" y="104"/>
                  <a:pt x="52" y="103"/>
                </a:cubicBezTo>
                <a:close/>
                <a:moveTo>
                  <a:pt x="87" y="38"/>
                </a:moveTo>
                <a:cubicBezTo>
                  <a:pt x="96" y="43"/>
                  <a:pt x="96" y="43"/>
                  <a:pt x="96" y="43"/>
                </a:cubicBezTo>
                <a:cubicBezTo>
                  <a:pt x="96" y="41"/>
                  <a:pt x="100" y="39"/>
                  <a:pt x="97" y="37"/>
                </a:cubicBezTo>
                <a:cubicBezTo>
                  <a:pt x="101" y="41"/>
                  <a:pt x="101" y="41"/>
                  <a:pt x="101" y="41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15" y="31"/>
                  <a:pt x="128" y="52"/>
                  <a:pt x="141" y="38"/>
                </a:cubicBezTo>
                <a:cubicBezTo>
                  <a:pt x="141" y="37"/>
                  <a:pt x="141" y="37"/>
                  <a:pt x="141" y="37"/>
                </a:cubicBezTo>
                <a:cubicBezTo>
                  <a:pt x="150" y="43"/>
                  <a:pt x="150" y="43"/>
                  <a:pt x="150" y="43"/>
                </a:cubicBezTo>
                <a:cubicBezTo>
                  <a:pt x="151" y="43"/>
                  <a:pt x="151" y="37"/>
                  <a:pt x="154" y="35"/>
                </a:cubicBezTo>
                <a:cubicBezTo>
                  <a:pt x="153" y="41"/>
                  <a:pt x="159" y="36"/>
                  <a:pt x="160" y="41"/>
                </a:cubicBezTo>
                <a:cubicBezTo>
                  <a:pt x="162" y="38"/>
                  <a:pt x="160" y="37"/>
                  <a:pt x="159" y="35"/>
                </a:cubicBezTo>
                <a:cubicBezTo>
                  <a:pt x="167" y="29"/>
                  <a:pt x="174" y="38"/>
                  <a:pt x="182" y="34"/>
                </a:cubicBezTo>
                <a:cubicBezTo>
                  <a:pt x="174" y="42"/>
                  <a:pt x="174" y="40"/>
                  <a:pt x="168" y="43"/>
                </a:cubicBezTo>
                <a:cubicBezTo>
                  <a:pt x="175" y="46"/>
                  <a:pt x="176" y="40"/>
                  <a:pt x="184" y="42"/>
                </a:cubicBezTo>
                <a:cubicBezTo>
                  <a:pt x="180" y="40"/>
                  <a:pt x="180" y="40"/>
                  <a:pt x="180" y="40"/>
                </a:cubicBezTo>
                <a:cubicBezTo>
                  <a:pt x="184" y="31"/>
                  <a:pt x="192" y="44"/>
                  <a:pt x="193" y="35"/>
                </a:cubicBezTo>
                <a:cubicBezTo>
                  <a:pt x="197" y="36"/>
                  <a:pt x="201" y="45"/>
                  <a:pt x="206" y="44"/>
                </a:cubicBezTo>
                <a:cubicBezTo>
                  <a:pt x="204" y="36"/>
                  <a:pt x="204" y="36"/>
                  <a:pt x="204" y="36"/>
                </a:cubicBezTo>
                <a:cubicBezTo>
                  <a:pt x="209" y="35"/>
                  <a:pt x="209" y="35"/>
                  <a:pt x="209" y="35"/>
                </a:cubicBezTo>
                <a:cubicBezTo>
                  <a:pt x="209" y="41"/>
                  <a:pt x="209" y="41"/>
                  <a:pt x="209" y="41"/>
                </a:cubicBezTo>
                <a:cubicBezTo>
                  <a:pt x="211" y="41"/>
                  <a:pt x="211" y="40"/>
                  <a:pt x="212" y="39"/>
                </a:cubicBezTo>
                <a:cubicBezTo>
                  <a:pt x="215" y="45"/>
                  <a:pt x="220" y="42"/>
                  <a:pt x="224" y="47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5"/>
                  <a:pt x="226" y="45"/>
                  <a:pt x="226" y="46"/>
                </a:cubicBezTo>
                <a:cubicBezTo>
                  <a:pt x="227" y="41"/>
                  <a:pt x="230" y="43"/>
                  <a:pt x="231" y="39"/>
                </a:cubicBezTo>
                <a:cubicBezTo>
                  <a:pt x="229" y="37"/>
                  <a:pt x="226" y="35"/>
                  <a:pt x="226" y="38"/>
                </a:cubicBezTo>
                <a:cubicBezTo>
                  <a:pt x="222" y="32"/>
                  <a:pt x="231" y="35"/>
                  <a:pt x="233" y="35"/>
                </a:cubicBezTo>
                <a:cubicBezTo>
                  <a:pt x="230" y="37"/>
                  <a:pt x="234" y="38"/>
                  <a:pt x="235" y="39"/>
                </a:cubicBezTo>
                <a:cubicBezTo>
                  <a:pt x="236" y="39"/>
                  <a:pt x="235" y="38"/>
                  <a:pt x="235" y="37"/>
                </a:cubicBezTo>
                <a:cubicBezTo>
                  <a:pt x="240" y="34"/>
                  <a:pt x="241" y="48"/>
                  <a:pt x="244" y="39"/>
                </a:cubicBezTo>
                <a:cubicBezTo>
                  <a:pt x="245" y="44"/>
                  <a:pt x="245" y="44"/>
                  <a:pt x="245" y="44"/>
                </a:cubicBezTo>
                <a:cubicBezTo>
                  <a:pt x="249" y="40"/>
                  <a:pt x="249" y="40"/>
                  <a:pt x="249" y="40"/>
                </a:cubicBezTo>
                <a:cubicBezTo>
                  <a:pt x="249" y="50"/>
                  <a:pt x="254" y="41"/>
                  <a:pt x="254" y="51"/>
                </a:cubicBezTo>
                <a:cubicBezTo>
                  <a:pt x="258" y="51"/>
                  <a:pt x="254" y="45"/>
                  <a:pt x="255" y="46"/>
                </a:cubicBezTo>
                <a:cubicBezTo>
                  <a:pt x="259" y="44"/>
                  <a:pt x="266" y="54"/>
                  <a:pt x="267" y="49"/>
                </a:cubicBezTo>
                <a:cubicBezTo>
                  <a:pt x="270" y="53"/>
                  <a:pt x="274" y="51"/>
                  <a:pt x="277" y="53"/>
                </a:cubicBezTo>
                <a:cubicBezTo>
                  <a:pt x="277" y="48"/>
                  <a:pt x="277" y="48"/>
                  <a:pt x="277" y="48"/>
                </a:cubicBezTo>
                <a:cubicBezTo>
                  <a:pt x="279" y="50"/>
                  <a:pt x="280" y="52"/>
                  <a:pt x="282" y="51"/>
                </a:cubicBezTo>
                <a:cubicBezTo>
                  <a:pt x="282" y="51"/>
                  <a:pt x="282" y="50"/>
                  <a:pt x="281" y="49"/>
                </a:cubicBezTo>
                <a:cubicBezTo>
                  <a:pt x="287" y="52"/>
                  <a:pt x="291" y="53"/>
                  <a:pt x="296" y="53"/>
                </a:cubicBezTo>
                <a:cubicBezTo>
                  <a:pt x="296" y="50"/>
                  <a:pt x="296" y="49"/>
                  <a:pt x="293" y="47"/>
                </a:cubicBezTo>
                <a:cubicBezTo>
                  <a:pt x="298" y="43"/>
                  <a:pt x="305" y="54"/>
                  <a:pt x="311" y="53"/>
                </a:cubicBezTo>
                <a:cubicBezTo>
                  <a:pt x="311" y="50"/>
                  <a:pt x="311" y="50"/>
                  <a:pt x="311" y="50"/>
                </a:cubicBezTo>
                <a:cubicBezTo>
                  <a:pt x="314" y="54"/>
                  <a:pt x="314" y="54"/>
                  <a:pt x="314" y="54"/>
                </a:cubicBezTo>
                <a:cubicBezTo>
                  <a:pt x="314" y="53"/>
                  <a:pt x="314" y="51"/>
                  <a:pt x="315" y="50"/>
                </a:cubicBezTo>
                <a:cubicBezTo>
                  <a:pt x="321" y="49"/>
                  <a:pt x="329" y="50"/>
                  <a:pt x="331" y="59"/>
                </a:cubicBezTo>
                <a:cubicBezTo>
                  <a:pt x="330" y="57"/>
                  <a:pt x="335" y="54"/>
                  <a:pt x="331" y="50"/>
                </a:cubicBezTo>
                <a:cubicBezTo>
                  <a:pt x="337" y="57"/>
                  <a:pt x="345" y="56"/>
                  <a:pt x="352" y="59"/>
                </a:cubicBezTo>
                <a:cubicBezTo>
                  <a:pt x="352" y="59"/>
                  <a:pt x="352" y="59"/>
                  <a:pt x="352" y="59"/>
                </a:cubicBezTo>
                <a:cubicBezTo>
                  <a:pt x="355" y="62"/>
                  <a:pt x="355" y="62"/>
                  <a:pt x="355" y="62"/>
                </a:cubicBezTo>
                <a:cubicBezTo>
                  <a:pt x="355" y="61"/>
                  <a:pt x="355" y="61"/>
                  <a:pt x="355" y="61"/>
                </a:cubicBezTo>
                <a:cubicBezTo>
                  <a:pt x="353" y="59"/>
                  <a:pt x="353" y="59"/>
                  <a:pt x="353" y="59"/>
                </a:cubicBezTo>
                <a:cubicBezTo>
                  <a:pt x="356" y="60"/>
                  <a:pt x="359" y="62"/>
                  <a:pt x="360" y="65"/>
                </a:cubicBezTo>
                <a:cubicBezTo>
                  <a:pt x="361" y="63"/>
                  <a:pt x="362" y="60"/>
                  <a:pt x="364" y="58"/>
                </a:cubicBezTo>
                <a:cubicBezTo>
                  <a:pt x="364" y="64"/>
                  <a:pt x="373" y="54"/>
                  <a:pt x="376" y="61"/>
                </a:cubicBezTo>
                <a:cubicBezTo>
                  <a:pt x="377" y="60"/>
                  <a:pt x="375" y="60"/>
                  <a:pt x="376" y="58"/>
                </a:cubicBezTo>
                <a:cubicBezTo>
                  <a:pt x="385" y="60"/>
                  <a:pt x="397" y="69"/>
                  <a:pt x="408" y="67"/>
                </a:cubicBezTo>
                <a:cubicBezTo>
                  <a:pt x="407" y="77"/>
                  <a:pt x="416" y="76"/>
                  <a:pt x="420" y="83"/>
                </a:cubicBezTo>
                <a:cubicBezTo>
                  <a:pt x="423" y="77"/>
                  <a:pt x="418" y="79"/>
                  <a:pt x="417" y="74"/>
                </a:cubicBezTo>
                <a:cubicBezTo>
                  <a:pt x="420" y="76"/>
                  <a:pt x="420" y="66"/>
                  <a:pt x="424" y="72"/>
                </a:cubicBezTo>
                <a:cubicBezTo>
                  <a:pt x="424" y="71"/>
                  <a:pt x="425" y="71"/>
                  <a:pt x="423" y="70"/>
                </a:cubicBezTo>
                <a:cubicBezTo>
                  <a:pt x="427" y="71"/>
                  <a:pt x="421" y="78"/>
                  <a:pt x="426" y="77"/>
                </a:cubicBezTo>
                <a:cubicBezTo>
                  <a:pt x="428" y="73"/>
                  <a:pt x="428" y="73"/>
                  <a:pt x="428" y="73"/>
                </a:cubicBezTo>
                <a:cubicBezTo>
                  <a:pt x="429" y="79"/>
                  <a:pt x="429" y="79"/>
                  <a:pt x="429" y="79"/>
                </a:cubicBezTo>
                <a:cubicBezTo>
                  <a:pt x="440" y="79"/>
                  <a:pt x="447" y="84"/>
                  <a:pt x="457" y="82"/>
                </a:cubicBezTo>
                <a:cubicBezTo>
                  <a:pt x="457" y="83"/>
                  <a:pt x="457" y="85"/>
                  <a:pt x="455" y="86"/>
                </a:cubicBezTo>
                <a:cubicBezTo>
                  <a:pt x="459" y="87"/>
                  <a:pt x="461" y="96"/>
                  <a:pt x="467" y="93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75" y="89"/>
                  <a:pt x="472" y="98"/>
                  <a:pt x="479" y="103"/>
                </a:cubicBezTo>
                <a:cubicBezTo>
                  <a:pt x="478" y="102"/>
                  <a:pt x="474" y="98"/>
                  <a:pt x="472" y="102"/>
                </a:cubicBezTo>
                <a:cubicBezTo>
                  <a:pt x="472" y="106"/>
                  <a:pt x="476" y="107"/>
                  <a:pt x="478" y="105"/>
                </a:cubicBezTo>
                <a:cubicBezTo>
                  <a:pt x="476" y="110"/>
                  <a:pt x="476" y="110"/>
                  <a:pt x="476" y="110"/>
                </a:cubicBezTo>
                <a:cubicBezTo>
                  <a:pt x="476" y="106"/>
                  <a:pt x="473" y="106"/>
                  <a:pt x="471" y="103"/>
                </a:cubicBezTo>
                <a:cubicBezTo>
                  <a:pt x="471" y="104"/>
                  <a:pt x="471" y="105"/>
                  <a:pt x="471" y="106"/>
                </a:cubicBezTo>
                <a:cubicBezTo>
                  <a:pt x="470" y="104"/>
                  <a:pt x="467" y="103"/>
                  <a:pt x="464" y="100"/>
                </a:cubicBezTo>
                <a:cubicBezTo>
                  <a:pt x="469" y="101"/>
                  <a:pt x="469" y="101"/>
                  <a:pt x="469" y="101"/>
                </a:cubicBezTo>
                <a:cubicBezTo>
                  <a:pt x="469" y="95"/>
                  <a:pt x="462" y="99"/>
                  <a:pt x="461" y="97"/>
                </a:cubicBezTo>
                <a:cubicBezTo>
                  <a:pt x="459" y="102"/>
                  <a:pt x="462" y="102"/>
                  <a:pt x="458" y="105"/>
                </a:cubicBezTo>
                <a:cubicBezTo>
                  <a:pt x="451" y="105"/>
                  <a:pt x="456" y="99"/>
                  <a:pt x="451" y="92"/>
                </a:cubicBezTo>
                <a:cubicBezTo>
                  <a:pt x="452" y="90"/>
                  <a:pt x="452" y="90"/>
                  <a:pt x="452" y="90"/>
                </a:cubicBezTo>
                <a:cubicBezTo>
                  <a:pt x="450" y="89"/>
                  <a:pt x="450" y="83"/>
                  <a:pt x="446" y="86"/>
                </a:cubicBezTo>
                <a:cubicBezTo>
                  <a:pt x="445" y="90"/>
                  <a:pt x="448" y="90"/>
                  <a:pt x="448" y="92"/>
                </a:cubicBezTo>
                <a:cubicBezTo>
                  <a:pt x="447" y="94"/>
                  <a:pt x="446" y="85"/>
                  <a:pt x="443" y="88"/>
                </a:cubicBezTo>
                <a:cubicBezTo>
                  <a:pt x="444" y="94"/>
                  <a:pt x="448" y="97"/>
                  <a:pt x="452" y="98"/>
                </a:cubicBezTo>
                <a:cubicBezTo>
                  <a:pt x="451" y="99"/>
                  <a:pt x="450" y="101"/>
                  <a:pt x="450" y="103"/>
                </a:cubicBezTo>
                <a:cubicBezTo>
                  <a:pt x="441" y="96"/>
                  <a:pt x="431" y="87"/>
                  <a:pt x="420" y="88"/>
                </a:cubicBezTo>
                <a:cubicBezTo>
                  <a:pt x="424" y="96"/>
                  <a:pt x="418" y="87"/>
                  <a:pt x="417" y="95"/>
                </a:cubicBezTo>
                <a:cubicBezTo>
                  <a:pt x="418" y="90"/>
                  <a:pt x="414" y="94"/>
                  <a:pt x="411" y="91"/>
                </a:cubicBezTo>
                <a:cubicBezTo>
                  <a:pt x="409" y="96"/>
                  <a:pt x="416" y="96"/>
                  <a:pt x="413" y="100"/>
                </a:cubicBezTo>
                <a:cubicBezTo>
                  <a:pt x="408" y="97"/>
                  <a:pt x="402" y="86"/>
                  <a:pt x="395" y="86"/>
                </a:cubicBezTo>
                <a:cubicBezTo>
                  <a:pt x="395" y="89"/>
                  <a:pt x="397" y="89"/>
                  <a:pt x="397" y="90"/>
                </a:cubicBezTo>
                <a:cubicBezTo>
                  <a:pt x="392" y="88"/>
                  <a:pt x="388" y="74"/>
                  <a:pt x="383" y="82"/>
                </a:cubicBezTo>
                <a:cubicBezTo>
                  <a:pt x="385" y="86"/>
                  <a:pt x="387" y="89"/>
                  <a:pt x="389" y="93"/>
                </a:cubicBezTo>
                <a:cubicBezTo>
                  <a:pt x="389" y="93"/>
                  <a:pt x="388" y="93"/>
                  <a:pt x="386" y="94"/>
                </a:cubicBezTo>
                <a:cubicBezTo>
                  <a:pt x="387" y="99"/>
                  <a:pt x="387" y="99"/>
                  <a:pt x="387" y="99"/>
                </a:cubicBezTo>
                <a:cubicBezTo>
                  <a:pt x="381" y="99"/>
                  <a:pt x="384" y="89"/>
                  <a:pt x="382" y="84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1" y="91"/>
                  <a:pt x="365" y="87"/>
                  <a:pt x="362" y="79"/>
                </a:cubicBezTo>
                <a:cubicBezTo>
                  <a:pt x="361" y="79"/>
                  <a:pt x="356" y="78"/>
                  <a:pt x="358" y="83"/>
                </a:cubicBezTo>
                <a:cubicBezTo>
                  <a:pt x="360" y="91"/>
                  <a:pt x="361" y="96"/>
                  <a:pt x="367" y="97"/>
                </a:cubicBezTo>
                <a:cubicBezTo>
                  <a:pt x="369" y="92"/>
                  <a:pt x="363" y="91"/>
                  <a:pt x="365" y="91"/>
                </a:cubicBezTo>
                <a:cubicBezTo>
                  <a:pt x="367" y="92"/>
                  <a:pt x="373" y="89"/>
                  <a:pt x="374" y="94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9"/>
                  <a:pt x="370" y="93"/>
                  <a:pt x="371" y="97"/>
                </a:cubicBezTo>
                <a:cubicBezTo>
                  <a:pt x="368" y="102"/>
                  <a:pt x="365" y="95"/>
                  <a:pt x="362" y="98"/>
                </a:cubicBezTo>
                <a:cubicBezTo>
                  <a:pt x="362" y="98"/>
                  <a:pt x="362" y="98"/>
                  <a:pt x="362" y="98"/>
                </a:cubicBezTo>
                <a:cubicBezTo>
                  <a:pt x="357" y="96"/>
                  <a:pt x="358" y="98"/>
                  <a:pt x="353" y="94"/>
                </a:cubicBezTo>
                <a:cubicBezTo>
                  <a:pt x="353" y="87"/>
                  <a:pt x="355" y="90"/>
                  <a:pt x="358" y="88"/>
                </a:cubicBezTo>
                <a:cubicBezTo>
                  <a:pt x="349" y="87"/>
                  <a:pt x="338" y="73"/>
                  <a:pt x="328" y="83"/>
                </a:cubicBezTo>
                <a:cubicBezTo>
                  <a:pt x="333" y="90"/>
                  <a:pt x="333" y="90"/>
                  <a:pt x="333" y="90"/>
                </a:cubicBezTo>
                <a:cubicBezTo>
                  <a:pt x="330" y="91"/>
                  <a:pt x="324" y="84"/>
                  <a:pt x="324" y="92"/>
                </a:cubicBezTo>
                <a:cubicBezTo>
                  <a:pt x="328" y="90"/>
                  <a:pt x="326" y="95"/>
                  <a:pt x="328" y="97"/>
                </a:cubicBezTo>
                <a:cubicBezTo>
                  <a:pt x="328" y="96"/>
                  <a:pt x="328" y="96"/>
                  <a:pt x="328" y="96"/>
                </a:cubicBezTo>
                <a:cubicBezTo>
                  <a:pt x="328" y="96"/>
                  <a:pt x="330" y="98"/>
                  <a:pt x="329" y="99"/>
                </a:cubicBezTo>
                <a:cubicBezTo>
                  <a:pt x="326" y="94"/>
                  <a:pt x="322" y="92"/>
                  <a:pt x="319" y="89"/>
                </a:cubicBezTo>
                <a:cubicBezTo>
                  <a:pt x="320" y="91"/>
                  <a:pt x="317" y="93"/>
                  <a:pt x="316" y="94"/>
                </a:cubicBezTo>
                <a:cubicBezTo>
                  <a:pt x="313" y="93"/>
                  <a:pt x="317" y="91"/>
                  <a:pt x="317" y="88"/>
                </a:cubicBezTo>
                <a:cubicBezTo>
                  <a:pt x="315" y="88"/>
                  <a:pt x="313" y="83"/>
                  <a:pt x="311" y="87"/>
                </a:cubicBezTo>
                <a:cubicBezTo>
                  <a:pt x="309" y="91"/>
                  <a:pt x="314" y="91"/>
                  <a:pt x="314" y="95"/>
                </a:cubicBezTo>
                <a:cubicBezTo>
                  <a:pt x="306" y="88"/>
                  <a:pt x="306" y="88"/>
                  <a:pt x="306" y="88"/>
                </a:cubicBezTo>
                <a:cubicBezTo>
                  <a:pt x="306" y="89"/>
                  <a:pt x="306" y="89"/>
                  <a:pt x="306" y="89"/>
                </a:cubicBezTo>
                <a:cubicBezTo>
                  <a:pt x="305" y="87"/>
                  <a:pt x="304" y="86"/>
                  <a:pt x="303" y="87"/>
                </a:cubicBezTo>
                <a:cubicBezTo>
                  <a:pt x="302" y="90"/>
                  <a:pt x="304" y="91"/>
                  <a:pt x="305" y="90"/>
                </a:cubicBezTo>
                <a:cubicBezTo>
                  <a:pt x="300" y="94"/>
                  <a:pt x="297" y="80"/>
                  <a:pt x="293" y="89"/>
                </a:cubicBezTo>
                <a:cubicBezTo>
                  <a:pt x="290" y="86"/>
                  <a:pt x="290" y="86"/>
                  <a:pt x="290" y="86"/>
                </a:cubicBezTo>
                <a:cubicBezTo>
                  <a:pt x="290" y="87"/>
                  <a:pt x="289" y="88"/>
                  <a:pt x="290" y="88"/>
                </a:cubicBezTo>
                <a:cubicBezTo>
                  <a:pt x="287" y="85"/>
                  <a:pt x="287" y="85"/>
                  <a:pt x="287" y="85"/>
                </a:cubicBezTo>
                <a:cubicBezTo>
                  <a:pt x="282" y="82"/>
                  <a:pt x="285" y="92"/>
                  <a:pt x="284" y="93"/>
                </a:cubicBezTo>
                <a:cubicBezTo>
                  <a:pt x="284" y="93"/>
                  <a:pt x="284" y="93"/>
                  <a:pt x="284" y="93"/>
                </a:cubicBezTo>
                <a:cubicBezTo>
                  <a:pt x="282" y="94"/>
                  <a:pt x="281" y="97"/>
                  <a:pt x="282" y="97"/>
                </a:cubicBezTo>
                <a:cubicBezTo>
                  <a:pt x="277" y="93"/>
                  <a:pt x="277" y="93"/>
                  <a:pt x="277" y="93"/>
                </a:cubicBezTo>
                <a:cubicBezTo>
                  <a:pt x="277" y="93"/>
                  <a:pt x="277" y="93"/>
                  <a:pt x="277" y="93"/>
                </a:cubicBezTo>
                <a:cubicBezTo>
                  <a:pt x="275" y="88"/>
                  <a:pt x="268" y="86"/>
                  <a:pt x="268" y="76"/>
                </a:cubicBezTo>
                <a:cubicBezTo>
                  <a:pt x="267" y="77"/>
                  <a:pt x="265" y="79"/>
                  <a:pt x="266" y="80"/>
                </a:cubicBezTo>
                <a:cubicBezTo>
                  <a:pt x="262" y="79"/>
                  <a:pt x="267" y="88"/>
                  <a:pt x="260" y="86"/>
                </a:cubicBezTo>
                <a:cubicBezTo>
                  <a:pt x="260" y="88"/>
                  <a:pt x="261" y="88"/>
                  <a:pt x="262" y="88"/>
                </a:cubicBezTo>
                <a:cubicBezTo>
                  <a:pt x="260" y="88"/>
                  <a:pt x="260" y="88"/>
                  <a:pt x="259" y="87"/>
                </a:cubicBezTo>
                <a:cubicBezTo>
                  <a:pt x="259" y="88"/>
                  <a:pt x="259" y="89"/>
                  <a:pt x="259" y="90"/>
                </a:cubicBezTo>
                <a:cubicBezTo>
                  <a:pt x="259" y="87"/>
                  <a:pt x="256" y="87"/>
                  <a:pt x="255" y="88"/>
                </a:cubicBezTo>
                <a:cubicBezTo>
                  <a:pt x="257" y="94"/>
                  <a:pt x="257" y="94"/>
                  <a:pt x="257" y="94"/>
                </a:cubicBezTo>
                <a:cubicBezTo>
                  <a:pt x="255" y="91"/>
                  <a:pt x="254" y="91"/>
                  <a:pt x="252" y="91"/>
                </a:cubicBezTo>
                <a:cubicBezTo>
                  <a:pt x="253" y="95"/>
                  <a:pt x="253" y="95"/>
                  <a:pt x="253" y="95"/>
                </a:cubicBezTo>
                <a:cubicBezTo>
                  <a:pt x="249" y="94"/>
                  <a:pt x="253" y="87"/>
                  <a:pt x="248" y="90"/>
                </a:cubicBezTo>
                <a:cubicBezTo>
                  <a:pt x="253" y="87"/>
                  <a:pt x="253" y="87"/>
                  <a:pt x="253" y="87"/>
                </a:cubicBezTo>
                <a:cubicBezTo>
                  <a:pt x="247" y="85"/>
                  <a:pt x="250" y="77"/>
                  <a:pt x="247" y="74"/>
                </a:cubicBezTo>
                <a:cubicBezTo>
                  <a:pt x="242" y="67"/>
                  <a:pt x="234" y="78"/>
                  <a:pt x="230" y="66"/>
                </a:cubicBezTo>
                <a:cubicBezTo>
                  <a:pt x="229" y="70"/>
                  <a:pt x="230" y="71"/>
                  <a:pt x="228" y="75"/>
                </a:cubicBezTo>
                <a:cubicBezTo>
                  <a:pt x="232" y="77"/>
                  <a:pt x="234" y="78"/>
                  <a:pt x="235" y="84"/>
                </a:cubicBezTo>
                <a:cubicBezTo>
                  <a:pt x="242" y="90"/>
                  <a:pt x="237" y="69"/>
                  <a:pt x="245" y="78"/>
                </a:cubicBezTo>
                <a:cubicBezTo>
                  <a:pt x="244" y="84"/>
                  <a:pt x="242" y="84"/>
                  <a:pt x="240" y="81"/>
                </a:cubicBezTo>
                <a:cubicBezTo>
                  <a:pt x="240" y="85"/>
                  <a:pt x="242" y="88"/>
                  <a:pt x="244" y="91"/>
                </a:cubicBezTo>
                <a:cubicBezTo>
                  <a:pt x="239" y="88"/>
                  <a:pt x="233" y="93"/>
                  <a:pt x="230" y="93"/>
                </a:cubicBezTo>
                <a:cubicBezTo>
                  <a:pt x="229" y="90"/>
                  <a:pt x="225" y="87"/>
                  <a:pt x="224" y="88"/>
                </a:cubicBezTo>
                <a:cubicBezTo>
                  <a:pt x="224" y="85"/>
                  <a:pt x="217" y="82"/>
                  <a:pt x="220" y="76"/>
                </a:cubicBezTo>
                <a:cubicBezTo>
                  <a:pt x="215" y="74"/>
                  <a:pt x="216" y="85"/>
                  <a:pt x="212" y="77"/>
                </a:cubicBezTo>
                <a:cubicBezTo>
                  <a:pt x="214" y="83"/>
                  <a:pt x="209" y="81"/>
                  <a:pt x="211" y="86"/>
                </a:cubicBezTo>
                <a:cubicBezTo>
                  <a:pt x="212" y="81"/>
                  <a:pt x="217" y="90"/>
                  <a:pt x="220" y="93"/>
                </a:cubicBezTo>
                <a:cubicBezTo>
                  <a:pt x="213" y="96"/>
                  <a:pt x="213" y="96"/>
                  <a:pt x="213" y="96"/>
                </a:cubicBezTo>
                <a:cubicBezTo>
                  <a:pt x="214" y="95"/>
                  <a:pt x="212" y="91"/>
                  <a:pt x="211" y="90"/>
                </a:cubicBezTo>
                <a:cubicBezTo>
                  <a:pt x="210" y="95"/>
                  <a:pt x="210" y="95"/>
                  <a:pt x="210" y="95"/>
                </a:cubicBezTo>
                <a:cubicBezTo>
                  <a:pt x="209" y="83"/>
                  <a:pt x="198" y="104"/>
                  <a:pt x="195" y="90"/>
                </a:cubicBezTo>
                <a:cubicBezTo>
                  <a:pt x="197" y="91"/>
                  <a:pt x="199" y="87"/>
                  <a:pt x="200" y="93"/>
                </a:cubicBezTo>
                <a:cubicBezTo>
                  <a:pt x="204" y="89"/>
                  <a:pt x="199" y="84"/>
                  <a:pt x="201" y="80"/>
                </a:cubicBezTo>
                <a:cubicBezTo>
                  <a:pt x="194" y="75"/>
                  <a:pt x="185" y="83"/>
                  <a:pt x="178" y="74"/>
                </a:cubicBezTo>
                <a:cubicBezTo>
                  <a:pt x="179" y="78"/>
                  <a:pt x="183" y="78"/>
                  <a:pt x="183" y="82"/>
                </a:cubicBezTo>
                <a:cubicBezTo>
                  <a:pt x="178" y="85"/>
                  <a:pt x="172" y="74"/>
                  <a:pt x="166" y="70"/>
                </a:cubicBezTo>
                <a:cubicBezTo>
                  <a:pt x="167" y="76"/>
                  <a:pt x="167" y="76"/>
                  <a:pt x="167" y="76"/>
                </a:cubicBezTo>
                <a:cubicBezTo>
                  <a:pt x="162" y="71"/>
                  <a:pt x="165" y="79"/>
                  <a:pt x="160" y="77"/>
                </a:cubicBezTo>
                <a:cubicBezTo>
                  <a:pt x="160" y="76"/>
                  <a:pt x="161" y="74"/>
                  <a:pt x="159" y="74"/>
                </a:cubicBezTo>
                <a:cubicBezTo>
                  <a:pt x="155" y="75"/>
                  <a:pt x="159" y="79"/>
                  <a:pt x="156" y="81"/>
                </a:cubicBezTo>
                <a:cubicBezTo>
                  <a:pt x="150" y="71"/>
                  <a:pt x="154" y="87"/>
                  <a:pt x="147" y="82"/>
                </a:cubicBezTo>
                <a:cubicBezTo>
                  <a:pt x="148" y="85"/>
                  <a:pt x="148" y="85"/>
                  <a:pt x="148" y="85"/>
                </a:cubicBezTo>
                <a:cubicBezTo>
                  <a:pt x="142" y="81"/>
                  <a:pt x="136" y="90"/>
                  <a:pt x="130" y="92"/>
                </a:cubicBezTo>
                <a:cubicBezTo>
                  <a:pt x="131" y="90"/>
                  <a:pt x="135" y="91"/>
                  <a:pt x="134" y="85"/>
                </a:cubicBezTo>
                <a:cubicBezTo>
                  <a:pt x="127" y="84"/>
                  <a:pt x="127" y="84"/>
                  <a:pt x="127" y="84"/>
                </a:cubicBezTo>
                <a:cubicBezTo>
                  <a:pt x="126" y="86"/>
                  <a:pt x="123" y="86"/>
                  <a:pt x="126" y="89"/>
                </a:cubicBezTo>
                <a:cubicBezTo>
                  <a:pt x="127" y="90"/>
                  <a:pt x="127" y="89"/>
                  <a:pt x="128" y="88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20" y="89"/>
                  <a:pt x="127" y="83"/>
                  <a:pt x="127" y="77"/>
                </a:cubicBezTo>
                <a:cubicBezTo>
                  <a:pt x="123" y="79"/>
                  <a:pt x="122" y="74"/>
                  <a:pt x="119" y="74"/>
                </a:cubicBezTo>
                <a:cubicBezTo>
                  <a:pt x="118" y="80"/>
                  <a:pt x="124" y="80"/>
                  <a:pt x="122" y="86"/>
                </a:cubicBezTo>
                <a:cubicBezTo>
                  <a:pt x="120" y="89"/>
                  <a:pt x="113" y="85"/>
                  <a:pt x="110" y="80"/>
                </a:cubicBezTo>
                <a:cubicBezTo>
                  <a:pt x="107" y="93"/>
                  <a:pt x="96" y="84"/>
                  <a:pt x="97" y="94"/>
                </a:cubicBezTo>
                <a:cubicBezTo>
                  <a:pt x="97" y="93"/>
                  <a:pt x="96" y="90"/>
                  <a:pt x="94" y="91"/>
                </a:cubicBezTo>
                <a:cubicBezTo>
                  <a:pt x="95" y="94"/>
                  <a:pt x="95" y="94"/>
                  <a:pt x="95" y="94"/>
                </a:cubicBezTo>
                <a:cubicBezTo>
                  <a:pt x="91" y="99"/>
                  <a:pt x="90" y="85"/>
                  <a:pt x="87" y="88"/>
                </a:cubicBezTo>
                <a:cubicBezTo>
                  <a:pt x="87" y="90"/>
                  <a:pt x="88" y="90"/>
                  <a:pt x="89" y="93"/>
                </a:cubicBezTo>
                <a:cubicBezTo>
                  <a:pt x="83" y="96"/>
                  <a:pt x="77" y="82"/>
                  <a:pt x="71" y="89"/>
                </a:cubicBezTo>
                <a:cubicBezTo>
                  <a:pt x="72" y="90"/>
                  <a:pt x="72" y="91"/>
                  <a:pt x="73" y="90"/>
                </a:cubicBezTo>
                <a:cubicBezTo>
                  <a:pt x="73" y="91"/>
                  <a:pt x="72" y="91"/>
                  <a:pt x="69" y="89"/>
                </a:cubicBezTo>
                <a:cubicBezTo>
                  <a:pt x="71" y="85"/>
                  <a:pt x="71" y="85"/>
                  <a:pt x="71" y="85"/>
                </a:cubicBezTo>
                <a:cubicBezTo>
                  <a:pt x="66" y="74"/>
                  <a:pt x="63" y="92"/>
                  <a:pt x="57" y="89"/>
                </a:cubicBezTo>
                <a:cubicBezTo>
                  <a:pt x="58" y="91"/>
                  <a:pt x="62" y="91"/>
                  <a:pt x="60" y="94"/>
                </a:cubicBezTo>
                <a:cubicBezTo>
                  <a:pt x="57" y="95"/>
                  <a:pt x="55" y="83"/>
                  <a:pt x="52" y="89"/>
                </a:cubicBezTo>
                <a:cubicBezTo>
                  <a:pt x="54" y="90"/>
                  <a:pt x="55" y="96"/>
                  <a:pt x="57" y="97"/>
                </a:cubicBezTo>
                <a:cubicBezTo>
                  <a:pt x="54" y="98"/>
                  <a:pt x="53" y="102"/>
                  <a:pt x="51" y="98"/>
                </a:cubicBezTo>
                <a:cubicBezTo>
                  <a:pt x="50" y="98"/>
                  <a:pt x="50" y="100"/>
                  <a:pt x="51" y="101"/>
                </a:cubicBezTo>
                <a:cubicBezTo>
                  <a:pt x="48" y="98"/>
                  <a:pt x="46" y="101"/>
                  <a:pt x="45" y="103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0" y="94"/>
                  <a:pt x="40" y="105"/>
                  <a:pt x="36" y="106"/>
                </a:cubicBezTo>
                <a:cubicBezTo>
                  <a:pt x="37" y="109"/>
                  <a:pt x="37" y="109"/>
                  <a:pt x="37" y="109"/>
                </a:cubicBezTo>
                <a:cubicBezTo>
                  <a:pt x="35" y="108"/>
                  <a:pt x="32" y="105"/>
                  <a:pt x="30" y="110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29" y="111"/>
                  <a:pt x="27" y="119"/>
                  <a:pt x="24" y="114"/>
                </a:cubicBezTo>
                <a:cubicBezTo>
                  <a:pt x="23" y="115"/>
                  <a:pt x="28" y="120"/>
                  <a:pt x="25" y="121"/>
                </a:cubicBezTo>
                <a:cubicBezTo>
                  <a:pt x="23" y="119"/>
                  <a:pt x="20" y="118"/>
                  <a:pt x="20" y="122"/>
                </a:cubicBezTo>
                <a:cubicBezTo>
                  <a:pt x="21" y="123"/>
                  <a:pt x="22" y="125"/>
                  <a:pt x="22" y="123"/>
                </a:cubicBezTo>
                <a:cubicBezTo>
                  <a:pt x="23" y="123"/>
                  <a:pt x="22" y="122"/>
                  <a:pt x="22" y="121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3" y="127"/>
                  <a:pt x="21" y="122"/>
                  <a:pt x="19" y="125"/>
                </a:cubicBezTo>
                <a:cubicBezTo>
                  <a:pt x="20" y="127"/>
                  <a:pt x="22" y="128"/>
                  <a:pt x="23" y="130"/>
                </a:cubicBezTo>
                <a:cubicBezTo>
                  <a:pt x="19" y="128"/>
                  <a:pt x="16" y="127"/>
                  <a:pt x="13" y="126"/>
                </a:cubicBezTo>
                <a:cubicBezTo>
                  <a:pt x="12" y="124"/>
                  <a:pt x="12" y="122"/>
                  <a:pt x="9" y="120"/>
                </a:cubicBezTo>
                <a:cubicBezTo>
                  <a:pt x="9" y="119"/>
                  <a:pt x="10" y="118"/>
                  <a:pt x="11" y="117"/>
                </a:cubicBezTo>
                <a:cubicBezTo>
                  <a:pt x="10" y="112"/>
                  <a:pt x="6" y="113"/>
                  <a:pt x="5" y="113"/>
                </a:cubicBezTo>
                <a:cubicBezTo>
                  <a:pt x="5" y="112"/>
                  <a:pt x="6" y="112"/>
                  <a:pt x="6" y="111"/>
                </a:cubicBezTo>
                <a:cubicBezTo>
                  <a:pt x="6" y="111"/>
                  <a:pt x="6" y="110"/>
                  <a:pt x="5" y="110"/>
                </a:cubicBezTo>
                <a:cubicBezTo>
                  <a:pt x="7" y="109"/>
                  <a:pt x="7" y="109"/>
                  <a:pt x="7" y="109"/>
                </a:cubicBezTo>
                <a:cubicBezTo>
                  <a:pt x="3" y="108"/>
                  <a:pt x="3" y="105"/>
                  <a:pt x="4" y="103"/>
                </a:cubicBezTo>
                <a:cubicBezTo>
                  <a:pt x="4" y="100"/>
                  <a:pt x="4" y="98"/>
                  <a:pt x="0" y="97"/>
                </a:cubicBezTo>
                <a:cubicBezTo>
                  <a:pt x="2" y="97"/>
                  <a:pt x="5" y="99"/>
                  <a:pt x="7" y="101"/>
                </a:cubicBezTo>
                <a:cubicBezTo>
                  <a:pt x="10" y="101"/>
                  <a:pt x="8" y="98"/>
                  <a:pt x="9" y="96"/>
                </a:cubicBezTo>
                <a:cubicBezTo>
                  <a:pt x="7" y="95"/>
                  <a:pt x="5" y="94"/>
                  <a:pt x="3" y="94"/>
                </a:cubicBezTo>
                <a:cubicBezTo>
                  <a:pt x="10" y="92"/>
                  <a:pt x="0" y="89"/>
                  <a:pt x="3" y="84"/>
                </a:cubicBezTo>
                <a:cubicBezTo>
                  <a:pt x="7" y="84"/>
                  <a:pt x="8" y="81"/>
                  <a:pt x="9" y="77"/>
                </a:cubicBezTo>
                <a:cubicBezTo>
                  <a:pt x="10" y="73"/>
                  <a:pt x="11" y="69"/>
                  <a:pt x="13" y="68"/>
                </a:cubicBezTo>
                <a:cubicBezTo>
                  <a:pt x="20" y="67"/>
                  <a:pt x="12" y="74"/>
                  <a:pt x="17" y="76"/>
                </a:cubicBezTo>
                <a:cubicBezTo>
                  <a:pt x="21" y="75"/>
                  <a:pt x="18" y="72"/>
                  <a:pt x="20" y="70"/>
                </a:cubicBezTo>
                <a:cubicBezTo>
                  <a:pt x="23" y="76"/>
                  <a:pt x="23" y="76"/>
                  <a:pt x="23" y="76"/>
                </a:cubicBezTo>
                <a:cubicBezTo>
                  <a:pt x="27" y="76"/>
                  <a:pt x="21" y="70"/>
                  <a:pt x="24" y="72"/>
                </a:cubicBezTo>
                <a:cubicBezTo>
                  <a:pt x="26" y="67"/>
                  <a:pt x="23" y="70"/>
                  <a:pt x="20" y="65"/>
                </a:cubicBezTo>
                <a:cubicBezTo>
                  <a:pt x="22" y="66"/>
                  <a:pt x="26" y="68"/>
                  <a:pt x="27" y="65"/>
                </a:cubicBezTo>
                <a:cubicBezTo>
                  <a:pt x="26" y="63"/>
                  <a:pt x="22" y="64"/>
                  <a:pt x="24" y="62"/>
                </a:cubicBezTo>
                <a:cubicBezTo>
                  <a:pt x="35" y="63"/>
                  <a:pt x="36" y="55"/>
                  <a:pt x="46" y="54"/>
                </a:cubicBezTo>
                <a:cubicBezTo>
                  <a:pt x="44" y="51"/>
                  <a:pt x="44" y="51"/>
                  <a:pt x="44" y="51"/>
                </a:cubicBezTo>
                <a:cubicBezTo>
                  <a:pt x="45" y="52"/>
                  <a:pt x="46" y="53"/>
                  <a:pt x="47" y="52"/>
                </a:cubicBezTo>
                <a:cubicBezTo>
                  <a:pt x="46" y="50"/>
                  <a:pt x="46" y="50"/>
                  <a:pt x="46" y="50"/>
                </a:cubicBezTo>
                <a:cubicBezTo>
                  <a:pt x="48" y="49"/>
                  <a:pt x="58" y="52"/>
                  <a:pt x="63" y="50"/>
                </a:cubicBezTo>
                <a:cubicBezTo>
                  <a:pt x="60" y="47"/>
                  <a:pt x="60" y="47"/>
                  <a:pt x="60" y="47"/>
                </a:cubicBezTo>
                <a:cubicBezTo>
                  <a:pt x="66" y="51"/>
                  <a:pt x="66" y="51"/>
                  <a:pt x="66" y="51"/>
                </a:cubicBezTo>
                <a:cubicBezTo>
                  <a:pt x="64" y="45"/>
                  <a:pt x="64" y="45"/>
                  <a:pt x="64" y="45"/>
                </a:cubicBezTo>
                <a:cubicBezTo>
                  <a:pt x="67" y="50"/>
                  <a:pt x="73" y="46"/>
                  <a:pt x="78" y="47"/>
                </a:cubicBezTo>
                <a:cubicBezTo>
                  <a:pt x="78" y="43"/>
                  <a:pt x="78" y="43"/>
                  <a:pt x="78" y="43"/>
                </a:cubicBezTo>
                <a:cubicBezTo>
                  <a:pt x="81" y="45"/>
                  <a:pt x="81" y="45"/>
                  <a:pt x="81" y="45"/>
                </a:cubicBezTo>
                <a:cubicBezTo>
                  <a:pt x="80" y="42"/>
                  <a:pt x="80" y="42"/>
                  <a:pt x="80" y="42"/>
                </a:cubicBezTo>
                <a:cubicBezTo>
                  <a:pt x="83" y="42"/>
                  <a:pt x="87" y="48"/>
                  <a:pt x="90" y="45"/>
                </a:cubicBezTo>
                <a:cubicBezTo>
                  <a:pt x="88" y="46"/>
                  <a:pt x="87" y="40"/>
                  <a:pt x="87" y="38"/>
                </a:cubicBezTo>
                <a:close/>
                <a:moveTo>
                  <a:pt x="211" y="42"/>
                </a:moveTo>
                <a:cubicBezTo>
                  <a:pt x="212" y="42"/>
                  <a:pt x="212" y="42"/>
                  <a:pt x="212" y="42"/>
                </a:cubicBezTo>
                <a:cubicBezTo>
                  <a:pt x="212" y="42"/>
                  <a:pt x="211" y="42"/>
                  <a:pt x="211" y="42"/>
                </a:cubicBezTo>
                <a:cubicBezTo>
                  <a:pt x="209" y="42"/>
                  <a:pt x="209" y="42"/>
                  <a:pt x="209" y="42"/>
                </a:cubicBezTo>
                <a:cubicBezTo>
                  <a:pt x="209" y="45"/>
                  <a:pt x="210" y="43"/>
                  <a:pt x="211" y="42"/>
                </a:cubicBezTo>
                <a:close/>
                <a:moveTo>
                  <a:pt x="403" y="71"/>
                </a:moveTo>
                <a:cubicBezTo>
                  <a:pt x="400" y="69"/>
                  <a:pt x="400" y="69"/>
                  <a:pt x="400" y="69"/>
                </a:cubicBezTo>
                <a:cubicBezTo>
                  <a:pt x="401" y="69"/>
                  <a:pt x="403" y="71"/>
                  <a:pt x="402" y="69"/>
                </a:cubicBezTo>
                <a:cubicBezTo>
                  <a:pt x="403" y="69"/>
                  <a:pt x="404" y="69"/>
                  <a:pt x="403" y="71"/>
                </a:cubicBezTo>
                <a:close/>
                <a:moveTo>
                  <a:pt x="206" y="78"/>
                </a:moveTo>
                <a:cubicBezTo>
                  <a:pt x="208" y="81"/>
                  <a:pt x="208" y="81"/>
                  <a:pt x="208" y="81"/>
                </a:cubicBezTo>
                <a:cubicBezTo>
                  <a:pt x="209" y="78"/>
                  <a:pt x="209" y="78"/>
                  <a:pt x="209" y="78"/>
                </a:cubicBezTo>
                <a:lnTo>
                  <a:pt x="206" y="78"/>
                </a:lnTo>
                <a:close/>
                <a:moveTo>
                  <a:pt x="179" y="79"/>
                </a:moveTo>
                <a:cubicBezTo>
                  <a:pt x="182" y="81"/>
                  <a:pt x="182" y="81"/>
                  <a:pt x="182" y="81"/>
                </a:cubicBezTo>
                <a:cubicBezTo>
                  <a:pt x="182" y="80"/>
                  <a:pt x="182" y="80"/>
                  <a:pt x="182" y="80"/>
                </a:cubicBezTo>
                <a:cubicBezTo>
                  <a:pt x="179" y="78"/>
                  <a:pt x="179" y="78"/>
                  <a:pt x="179" y="78"/>
                </a:cubicBezTo>
                <a:lnTo>
                  <a:pt x="179" y="79"/>
                </a:lnTo>
                <a:close/>
                <a:moveTo>
                  <a:pt x="140" y="47"/>
                </a:moveTo>
                <a:cubicBezTo>
                  <a:pt x="142" y="53"/>
                  <a:pt x="143" y="47"/>
                  <a:pt x="146" y="49"/>
                </a:cubicBezTo>
                <a:cubicBezTo>
                  <a:pt x="146" y="50"/>
                  <a:pt x="146" y="50"/>
                  <a:pt x="146" y="50"/>
                </a:cubicBezTo>
                <a:cubicBezTo>
                  <a:pt x="146" y="50"/>
                  <a:pt x="146" y="49"/>
                  <a:pt x="146" y="49"/>
                </a:cubicBezTo>
                <a:cubicBezTo>
                  <a:pt x="144" y="47"/>
                  <a:pt x="142" y="41"/>
                  <a:pt x="140" y="47"/>
                </a:cubicBezTo>
                <a:close/>
                <a:moveTo>
                  <a:pt x="204" y="49"/>
                </a:moveTo>
                <a:cubicBezTo>
                  <a:pt x="204" y="46"/>
                  <a:pt x="200" y="45"/>
                  <a:pt x="199" y="42"/>
                </a:cubicBezTo>
                <a:cubicBezTo>
                  <a:pt x="198" y="43"/>
                  <a:pt x="200" y="46"/>
                  <a:pt x="200" y="49"/>
                </a:cubicBezTo>
                <a:cubicBezTo>
                  <a:pt x="200" y="49"/>
                  <a:pt x="199" y="49"/>
                  <a:pt x="198" y="48"/>
                </a:cubicBezTo>
                <a:cubicBezTo>
                  <a:pt x="199" y="56"/>
                  <a:pt x="201" y="45"/>
                  <a:pt x="204" y="49"/>
                </a:cubicBezTo>
                <a:close/>
                <a:moveTo>
                  <a:pt x="270" y="55"/>
                </a:moveTo>
                <a:cubicBezTo>
                  <a:pt x="268" y="52"/>
                  <a:pt x="268" y="52"/>
                  <a:pt x="268" y="52"/>
                </a:cubicBezTo>
                <a:cubicBezTo>
                  <a:pt x="269" y="52"/>
                  <a:pt x="269" y="52"/>
                  <a:pt x="269" y="52"/>
                </a:cubicBezTo>
                <a:lnTo>
                  <a:pt x="270" y="55"/>
                </a:lnTo>
                <a:close/>
                <a:moveTo>
                  <a:pt x="284" y="53"/>
                </a:moveTo>
                <a:cubicBezTo>
                  <a:pt x="287" y="53"/>
                  <a:pt x="290" y="58"/>
                  <a:pt x="289" y="62"/>
                </a:cubicBezTo>
                <a:cubicBezTo>
                  <a:pt x="286" y="61"/>
                  <a:pt x="282" y="61"/>
                  <a:pt x="281" y="56"/>
                </a:cubicBezTo>
                <a:cubicBezTo>
                  <a:pt x="282" y="59"/>
                  <a:pt x="281" y="49"/>
                  <a:pt x="284" y="53"/>
                </a:cubicBezTo>
                <a:close/>
                <a:moveTo>
                  <a:pt x="170" y="56"/>
                </a:moveTo>
                <a:cubicBezTo>
                  <a:pt x="172" y="57"/>
                  <a:pt x="175" y="66"/>
                  <a:pt x="178" y="61"/>
                </a:cubicBezTo>
                <a:cubicBezTo>
                  <a:pt x="175" y="59"/>
                  <a:pt x="175" y="59"/>
                  <a:pt x="175" y="59"/>
                </a:cubicBezTo>
                <a:cubicBezTo>
                  <a:pt x="176" y="59"/>
                  <a:pt x="176" y="59"/>
                  <a:pt x="176" y="59"/>
                </a:cubicBezTo>
                <a:cubicBezTo>
                  <a:pt x="175" y="55"/>
                  <a:pt x="175" y="55"/>
                  <a:pt x="175" y="55"/>
                </a:cubicBezTo>
                <a:cubicBezTo>
                  <a:pt x="176" y="64"/>
                  <a:pt x="171" y="56"/>
                  <a:pt x="170" y="56"/>
                </a:cubicBezTo>
                <a:close/>
                <a:moveTo>
                  <a:pt x="310" y="61"/>
                </a:moveTo>
                <a:cubicBezTo>
                  <a:pt x="311" y="62"/>
                  <a:pt x="315" y="65"/>
                  <a:pt x="314" y="71"/>
                </a:cubicBezTo>
                <a:cubicBezTo>
                  <a:pt x="315" y="68"/>
                  <a:pt x="311" y="64"/>
                  <a:pt x="308" y="61"/>
                </a:cubicBezTo>
                <a:cubicBezTo>
                  <a:pt x="309" y="61"/>
                  <a:pt x="309" y="62"/>
                  <a:pt x="310" y="61"/>
                </a:cubicBezTo>
                <a:close/>
                <a:moveTo>
                  <a:pt x="308" y="68"/>
                </a:moveTo>
                <a:cubicBezTo>
                  <a:pt x="307" y="68"/>
                  <a:pt x="307" y="72"/>
                  <a:pt x="305" y="69"/>
                </a:cubicBezTo>
                <a:cubicBezTo>
                  <a:pt x="305" y="66"/>
                  <a:pt x="305" y="58"/>
                  <a:pt x="301" y="60"/>
                </a:cubicBezTo>
                <a:cubicBezTo>
                  <a:pt x="303" y="66"/>
                  <a:pt x="303" y="69"/>
                  <a:pt x="307" y="72"/>
                </a:cubicBezTo>
                <a:lnTo>
                  <a:pt x="308" y="68"/>
                </a:lnTo>
                <a:close/>
                <a:moveTo>
                  <a:pt x="303" y="55"/>
                </a:moveTo>
                <a:cubicBezTo>
                  <a:pt x="297" y="57"/>
                  <a:pt x="297" y="57"/>
                  <a:pt x="297" y="57"/>
                </a:cubicBezTo>
                <a:cubicBezTo>
                  <a:pt x="300" y="65"/>
                  <a:pt x="301" y="58"/>
                  <a:pt x="303" y="55"/>
                </a:cubicBezTo>
                <a:cubicBezTo>
                  <a:pt x="304" y="54"/>
                  <a:pt x="304" y="54"/>
                  <a:pt x="304" y="54"/>
                </a:cubicBezTo>
                <a:cubicBezTo>
                  <a:pt x="304" y="54"/>
                  <a:pt x="303" y="55"/>
                  <a:pt x="303" y="55"/>
                </a:cubicBezTo>
                <a:close/>
                <a:moveTo>
                  <a:pt x="339" y="60"/>
                </a:moveTo>
                <a:cubicBezTo>
                  <a:pt x="337" y="58"/>
                  <a:pt x="337" y="58"/>
                  <a:pt x="337" y="58"/>
                </a:cubicBezTo>
                <a:cubicBezTo>
                  <a:pt x="338" y="57"/>
                  <a:pt x="338" y="56"/>
                  <a:pt x="336" y="56"/>
                </a:cubicBezTo>
                <a:cubicBezTo>
                  <a:pt x="337" y="58"/>
                  <a:pt x="337" y="58"/>
                  <a:pt x="337" y="58"/>
                </a:cubicBezTo>
                <a:cubicBezTo>
                  <a:pt x="337" y="60"/>
                  <a:pt x="335" y="62"/>
                  <a:pt x="339" y="60"/>
                </a:cubicBezTo>
                <a:close/>
                <a:moveTo>
                  <a:pt x="307" y="56"/>
                </a:moveTo>
                <a:cubicBezTo>
                  <a:pt x="312" y="57"/>
                  <a:pt x="312" y="57"/>
                  <a:pt x="312" y="57"/>
                </a:cubicBezTo>
                <a:cubicBezTo>
                  <a:pt x="310" y="58"/>
                  <a:pt x="307" y="59"/>
                  <a:pt x="307" y="56"/>
                </a:cubicBezTo>
                <a:close/>
                <a:moveTo>
                  <a:pt x="329" y="64"/>
                </a:moveTo>
                <a:cubicBezTo>
                  <a:pt x="329" y="64"/>
                  <a:pt x="334" y="63"/>
                  <a:pt x="336" y="63"/>
                </a:cubicBezTo>
                <a:cubicBezTo>
                  <a:pt x="335" y="61"/>
                  <a:pt x="330" y="60"/>
                  <a:pt x="329" y="64"/>
                </a:cubicBezTo>
                <a:close/>
                <a:moveTo>
                  <a:pt x="435" y="84"/>
                </a:moveTo>
                <a:cubicBezTo>
                  <a:pt x="433" y="88"/>
                  <a:pt x="433" y="88"/>
                  <a:pt x="433" y="88"/>
                </a:cubicBezTo>
                <a:cubicBezTo>
                  <a:pt x="436" y="89"/>
                  <a:pt x="436" y="89"/>
                  <a:pt x="436" y="89"/>
                </a:cubicBezTo>
                <a:lnTo>
                  <a:pt x="435" y="84"/>
                </a:lnTo>
                <a:close/>
                <a:moveTo>
                  <a:pt x="404" y="83"/>
                </a:moveTo>
                <a:cubicBezTo>
                  <a:pt x="403" y="83"/>
                  <a:pt x="403" y="83"/>
                  <a:pt x="403" y="83"/>
                </a:cubicBezTo>
                <a:cubicBezTo>
                  <a:pt x="401" y="85"/>
                  <a:pt x="401" y="85"/>
                  <a:pt x="401" y="85"/>
                </a:cubicBezTo>
                <a:lnTo>
                  <a:pt x="404" y="83"/>
                </a:lnTo>
                <a:close/>
                <a:moveTo>
                  <a:pt x="369" y="81"/>
                </a:moveTo>
                <a:cubicBezTo>
                  <a:pt x="370" y="81"/>
                  <a:pt x="370" y="81"/>
                  <a:pt x="370" y="80"/>
                </a:cubicBezTo>
                <a:cubicBezTo>
                  <a:pt x="373" y="78"/>
                  <a:pt x="380" y="77"/>
                  <a:pt x="383" y="78"/>
                </a:cubicBezTo>
                <a:cubicBezTo>
                  <a:pt x="385" y="76"/>
                  <a:pt x="381" y="71"/>
                  <a:pt x="380" y="69"/>
                </a:cubicBezTo>
                <a:cubicBezTo>
                  <a:pt x="380" y="85"/>
                  <a:pt x="376" y="68"/>
                  <a:pt x="372" y="73"/>
                </a:cubicBezTo>
                <a:cubicBezTo>
                  <a:pt x="373" y="74"/>
                  <a:pt x="375" y="74"/>
                  <a:pt x="375" y="77"/>
                </a:cubicBezTo>
                <a:cubicBezTo>
                  <a:pt x="374" y="78"/>
                  <a:pt x="372" y="78"/>
                  <a:pt x="371" y="77"/>
                </a:cubicBezTo>
                <a:cubicBezTo>
                  <a:pt x="371" y="76"/>
                  <a:pt x="370" y="75"/>
                  <a:pt x="370" y="75"/>
                </a:cubicBezTo>
                <a:cubicBezTo>
                  <a:pt x="370" y="76"/>
                  <a:pt x="370" y="76"/>
                  <a:pt x="371" y="77"/>
                </a:cubicBezTo>
                <a:cubicBezTo>
                  <a:pt x="371" y="78"/>
                  <a:pt x="371" y="79"/>
                  <a:pt x="370" y="80"/>
                </a:cubicBezTo>
                <a:cubicBezTo>
                  <a:pt x="370" y="80"/>
                  <a:pt x="369" y="81"/>
                  <a:pt x="369" y="81"/>
                </a:cubicBezTo>
                <a:close/>
                <a:moveTo>
                  <a:pt x="326" y="77"/>
                </a:moveTo>
                <a:cubicBezTo>
                  <a:pt x="326" y="75"/>
                  <a:pt x="328" y="74"/>
                  <a:pt x="325" y="72"/>
                </a:cubicBezTo>
                <a:cubicBezTo>
                  <a:pt x="325" y="74"/>
                  <a:pt x="325" y="75"/>
                  <a:pt x="326" y="77"/>
                </a:cubicBezTo>
                <a:cubicBezTo>
                  <a:pt x="326" y="77"/>
                  <a:pt x="327" y="78"/>
                  <a:pt x="328" y="78"/>
                </a:cubicBezTo>
                <a:cubicBezTo>
                  <a:pt x="327" y="78"/>
                  <a:pt x="327" y="77"/>
                  <a:pt x="326" y="77"/>
                </a:cubicBezTo>
                <a:close/>
                <a:moveTo>
                  <a:pt x="328" y="85"/>
                </a:moveTo>
                <a:cubicBezTo>
                  <a:pt x="322" y="78"/>
                  <a:pt x="322" y="78"/>
                  <a:pt x="322" y="78"/>
                </a:cubicBezTo>
                <a:cubicBezTo>
                  <a:pt x="324" y="82"/>
                  <a:pt x="324" y="82"/>
                  <a:pt x="324" y="82"/>
                </a:cubicBezTo>
                <a:cubicBezTo>
                  <a:pt x="321" y="78"/>
                  <a:pt x="321" y="78"/>
                  <a:pt x="321" y="78"/>
                </a:cubicBezTo>
                <a:cubicBezTo>
                  <a:pt x="321" y="82"/>
                  <a:pt x="324" y="88"/>
                  <a:pt x="328" y="85"/>
                </a:cubicBezTo>
                <a:close/>
                <a:moveTo>
                  <a:pt x="313" y="79"/>
                </a:moveTo>
                <a:cubicBezTo>
                  <a:pt x="319" y="82"/>
                  <a:pt x="319" y="82"/>
                  <a:pt x="319" y="82"/>
                </a:cubicBezTo>
                <a:cubicBezTo>
                  <a:pt x="319" y="81"/>
                  <a:pt x="319" y="81"/>
                  <a:pt x="319" y="81"/>
                </a:cubicBezTo>
                <a:cubicBezTo>
                  <a:pt x="319" y="81"/>
                  <a:pt x="319" y="81"/>
                  <a:pt x="319" y="81"/>
                </a:cubicBezTo>
                <a:cubicBezTo>
                  <a:pt x="318" y="78"/>
                  <a:pt x="318" y="78"/>
                  <a:pt x="318" y="78"/>
                </a:cubicBezTo>
                <a:cubicBezTo>
                  <a:pt x="319" y="81"/>
                  <a:pt x="319" y="81"/>
                  <a:pt x="319" y="81"/>
                </a:cubicBezTo>
                <a:lnTo>
                  <a:pt x="313" y="79"/>
                </a:lnTo>
                <a:close/>
                <a:moveTo>
                  <a:pt x="260" y="69"/>
                </a:moveTo>
                <a:cubicBezTo>
                  <a:pt x="257" y="69"/>
                  <a:pt x="257" y="69"/>
                  <a:pt x="257" y="69"/>
                </a:cubicBezTo>
                <a:cubicBezTo>
                  <a:pt x="257" y="69"/>
                  <a:pt x="260" y="73"/>
                  <a:pt x="263" y="72"/>
                </a:cubicBezTo>
                <a:cubicBezTo>
                  <a:pt x="259" y="82"/>
                  <a:pt x="262" y="70"/>
                  <a:pt x="256" y="74"/>
                </a:cubicBezTo>
                <a:cubicBezTo>
                  <a:pt x="263" y="74"/>
                  <a:pt x="260" y="81"/>
                  <a:pt x="259" y="85"/>
                </a:cubicBezTo>
                <a:cubicBezTo>
                  <a:pt x="258" y="79"/>
                  <a:pt x="250" y="82"/>
                  <a:pt x="253" y="70"/>
                </a:cubicBezTo>
                <a:cubicBezTo>
                  <a:pt x="255" y="72"/>
                  <a:pt x="258" y="61"/>
                  <a:pt x="260" y="69"/>
                </a:cubicBezTo>
                <a:close/>
                <a:moveTo>
                  <a:pt x="219" y="71"/>
                </a:moveTo>
                <a:cubicBezTo>
                  <a:pt x="215" y="70"/>
                  <a:pt x="215" y="70"/>
                  <a:pt x="215" y="70"/>
                </a:cubicBezTo>
                <a:cubicBezTo>
                  <a:pt x="219" y="71"/>
                  <a:pt x="219" y="71"/>
                  <a:pt x="219" y="71"/>
                </a:cubicBezTo>
                <a:close/>
                <a:moveTo>
                  <a:pt x="113" y="80"/>
                </a:moveTo>
                <a:cubicBezTo>
                  <a:pt x="114" y="86"/>
                  <a:pt x="119" y="80"/>
                  <a:pt x="119" y="77"/>
                </a:cubicBezTo>
                <a:cubicBezTo>
                  <a:pt x="118" y="79"/>
                  <a:pt x="115" y="79"/>
                  <a:pt x="113" y="80"/>
                </a:cubicBezTo>
                <a:close/>
                <a:moveTo>
                  <a:pt x="74" y="84"/>
                </a:moveTo>
                <a:cubicBezTo>
                  <a:pt x="76" y="83"/>
                  <a:pt x="80" y="89"/>
                  <a:pt x="80" y="83"/>
                </a:cubicBezTo>
                <a:cubicBezTo>
                  <a:pt x="75" y="81"/>
                  <a:pt x="75" y="81"/>
                  <a:pt x="75" y="81"/>
                </a:cubicBezTo>
                <a:cubicBezTo>
                  <a:pt x="75" y="83"/>
                  <a:pt x="73" y="81"/>
                  <a:pt x="74" y="84"/>
                </a:cubicBezTo>
                <a:close/>
                <a:moveTo>
                  <a:pt x="47" y="91"/>
                </a:moveTo>
                <a:cubicBezTo>
                  <a:pt x="44" y="85"/>
                  <a:pt x="44" y="85"/>
                  <a:pt x="44" y="85"/>
                </a:cubicBezTo>
                <a:cubicBezTo>
                  <a:pt x="46" y="86"/>
                  <a:pt x="46" y="86"/>
                  <a:pt x="46" y="86"/>
                </a:cubicBezTo>
                <a:lnTo>
                  <a:pt x="47" y="91"/>
                </a:lnTo>
                <a:close/>
                <a:moveTo>
                  <a:pt x="53" y="97"/>
                </a:moveTo>
                <a:cubicBezTo>
                  <a:pt x="53" y="98"/>
                  <a:pt x="49" y="97"/>
                  <a:pt x="50" y="94"/>
                </a:cubicBezTo>
                <a:lnTo>
                  <a:pt x="53" y="97"/>
                </a:lnTo>
                <a:close/>
                <a:moveTo>
                  <a:pt x="25" y="100"/>
                </a:moveTo>
                <a:cubicBezTo>
                  <a:pt x="28" y="105"/>
                  <a:pt x="28" y="105"/>
                  <a:pt x="28" y="105"/>
                </a:cubicBezTo>
                <a:cubicBezTo>
                  <a:pt x="26" y="106"/>
                  <a:pt x="26" y="106"/>
                  <a:pt x="26" y="106"/>
                </a:cubicBezTo>
                <a:lnTo>
                  <a:pt x="25" y="100"/>
                </a:lnTo>
                <a:close/>
                <a:moveTo>
                  <a:pt x="25" y="95"/>
                </a:moveTo>
                <a:cubicBezTo>
                  <a:pt x="26" y="96"/>
                  <a:pt x="27" y="97"/>
                  <a:pt x="27" y="98"/>
                </a:cubicBezTo>
                <a:cubicBezTo>
                  <a:pt x="28" y="99"/>
                  <a:pt x="30" y="99"/>
                  <a:pt x="31" y="97"/>
                </a:cubicBezTo>
                <a:cubicBezTo>
                  <a:pt x="30" y="95"/>
                  <a:pt x="30" y="97"/>
                  <a:pt x="29" y="96"/>
                </a:cubicBezTo>
                <a:cubicBezTo>
                  <a:pt x="29" y="96"/>
                  <a:pt x="30" y="94"/>
                  <a:pt x="31" y="94"/>
                </a:cubicBezTo>
                <a:cubicBezTo>
                  <a:pt x="31" y="100"/>
                  <a:pt x="32" y="99"/>
                  <a:pt x="33" y="104"/>
                </a:cubicBezTo>
                <a:cubicBezTo>
                  <a:pt x="30" y="108"/>
                  <a:pt x="29" y="102"/>
                  <a:pt x="27" y="98"/>
                </a:cubicBezTo>
                <a:cubicBezTo>
                  <a:pt x="26" y="97"/>
                  <a:pt x="26" y="96"/>
                  <a:pt x="25" y="95"/>
                </a:cubicBezTo>
                <a:close/>
                <a:moveTo>
                  <a:pt x="39" y="89"/>
                </a:moveTo>
                <a:cubicBezTo>
                  <a:pt x="39" y="90"/>
                  <a:pt x="39" y="91"/>
                  <a:pt x="39" y="92"/>
                </a:cubicBezTo>
                <a:cubicBezTo>
                  <a:pt x="37" y="94"/>
                  <a:pt x="35" y="96"/>
                  <a:pt x="39" y="101"/>
                </a:cubicBezTo>
                <a:cubicBezTo>
                  <a:pt x="41" y="99"/>
                  <a:pt x="41" y="99"/>
                  <a:pt x="41" y="99"/>
                </a:cubicBezTo>
                <a:cubicBezTo>
                  <a:pt x="40" y="100"/>
                  <a:pt x="40" y="99"/>
                  <a:pt x="39" y="98"/>
                </a:cubicBezTo>
                <a:cubicBezTo>
                  <a:pt x="41" y="95"/>
                  <a:pt x="43" y="99"/>
                  <a:pt x="44" y="99"/>
                </a:cubicBezTo>
                <a:cubicBezTo>
                  <a:pt x="43" y="97"/>
                  <a:pt x="40" y="96"/>
                  <a:pt x="39" y="92"/>
                </a:cubicBezTo>
                <a:cubicBezTo>
                  <a:pt x="40" y="91"/>
                  <a:pt x="40" y="91"/>
                  <a:pt x="41" y="90"/>
                </a:cubicBezTo>
                <a:cubicBezTo>
                  <a:pt x="42" y="90"/>
                  <a:pt x="42" y="91"/>
                  <a:pt x="42" y="89"/>
                </a:cubicBezTo>
                <a:cubicBezTo>
                  <a:pt x="42" y="88"/>
                  <a:pt x="42" y="88"/>
                  <a:pt x="42" y="88"/>
                </a:cubicBezTo>
                <a:cubicBezTo>
                  <a:pt x="42" y="89"/>
                  <a:pt x="41" y="89"/>
                  <a:pt x="41" y="90"/>
                </a:cubicBezTo>
                <a:cubicBezTo>
                  <a:pt x="40" y="89"/>
                  <a:pt x="40" y="88"/>
                  <a:pt x="39" y="89"/>
                </a:cubicBezTo>
                <a:close/>
                <a:moveTo>
                  <a:pt x="22" y="92"/>
                </a:moveTo>
                <a:cubicBezTo>
                  <a:pt x="21" y="91"/>
                  <a:pt x="21" y="89"/>
                  <a:pt x="20" y="88"/>
                </a:cubicBezTo>
                <a:cubicBezTo>
                  <a:pt x="18" y="87"/>
                  <a:pt x="18" y="87"/>
                  <a:pt x="18" y="87"/>
                </a:cubicBezTo>
                <a:cubicBezTo>
                  <a:pt x="17" y="90"/>
                  <a:pt x="20" y="92"/>
                  <a:pt x="22" y="92"/>
                </a:cubicBezTo>
                <a:close/>
                <a:moveTo>
                  <a:pt x="102" y="77"/>
                </a:moveTo>
                <a:cubicBezTo>
                  <a:pt x="103" y="78"/>
                  <a:pt x="107" y="77"/>
                  <a:pt x="107" y="81"/>
                </a:cubicBezTo>
                <a:cubicBezTo>
                  <a:pt x="108" y="75"/>
                  <a:pt x="108" y="75"/>
                  <a:pt x="108" y="75"/>
                </a:cubicBezTo>
                <a:cubicBezTo>
                  <a:pt x="106" y="76"/>
                  <a:pt x="103" y="72"/>
                  <a:pt x="104" y="71"/>
                </a:cubicBezTo>
                <a:cubicBezTo>
                  <a:pt x="103" y="74"/>
                  <a:pt x="101" y="72"/>
                  <a:pt x="102" y="77"/>
                </a:cubicBezTo>
                <a:close/>
                <a:moveTo>
                  <a:pt x="213" y="71"/>
                </a:moveTo>
                <a:cubicBezTo>
                  <a:pt x="211" y="69"/>
                  <a:pt x="206" y="74"/>
                  <a:pt x="205" y="67"/>
                </a:cubicBezTo>
                <a:cubicBezTo>
                  <a:pt x="203" y="74"/>
                  <a:pt x="210" y="73"/>
                  <a:pt x="213" y="71"/>
                </a:cubicBezTo>
                <a:close/>
                <a:moveTo>
                  <a:pt x="213" y="63"/>
                </a:moveTo>
                <a:cubicBezTo>
                  <a:pt x="214" y="64"/>
                  <a:pt x="214" y="64"/>
                  <a:pt x="215" y="64"/>
                </a:cubicBezTo>
                <a:cubicBezTo>
                  <a:pt x="216" y="65"/>
                  <a:pt x="216" y="71"/>
                  <a:pt x="219" y="68"/>
                </a:cubicBezTo>
                <a:cubicBezTo>
                  <a:pt x="218" y="66"/>
                  <a:pt x="217" y="68"/>
                  <a:pt x="216" y="67"/>
                </a:cubicBezTo>
                <a:cubicBezTo>
                  <a:pt x="217" y="63"/>
                  <a:pt x="216" y="64"/>
                  <a:pt x="215" y="64"/>
                </a:cubicBezTo>
                <a:cubicBezTo>
                  <a:pt x="214" y="63"/>
                  <a:pt x="214" y="63"/>
                  <a:pt x="213" y="63"/>
                </a:cubicBezTo>
                <a:close/>
                <a:moveTo>
                  <a:pt x="150" y="60"/>
                </a:moveTo>
                <a:cubicBezTo>
                  <a:pt x="153" y="59"/>
                  <a:pt x="153" y="59"/>
                  <a:pt x="153" y="59"/>
                </a:cubicBezTo>
                <a:cubicBezTo>
                  <a:pt x="155" y="64"/>
                  <a:pt x="155" y="64"/>
                  <a:pt x="155" y="64"/>
                </a:cubicBezTo>
                <a:lnTo>
                  <a:pt x="150" y="60"/>
                </a:lnTo>
                <a:close/>
                <a:moveTo>
                  <a:pt x="119" y="56"/>
                </a:moveTo>
                <a:cubicBezTo>
                  <a:pt x="122" y="57"/>
                  <a:pt x="122" y="57"/>
                  <a:pt x="122" y="57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1" y="59"/>
                  <a:pt x="121" y="61"/>
                  <a:pt x="122" y="62"/>
                </a:cubicBezTo>
                <a:cubicBezTo>
                  <a:pt x="122" y="62"/>
                  <a:pt x="123" y="62"/>
                  <a:pt x="123" y="63"/>
                </a:cubicBezTo>
                <a:cubicBezTo>
                  <a:pt x="123" y="63"/>
                  <a:pt x="122" y="62"/>
                  <a:pt x="122" y="62"/>
                </a:cubicBezTo>
                <a:cubicBezTo>
                  <a:pt x="120" y="62"/>
                  <a:pt x="117" y="63"/>
                  <a:pt x="117" y="59"/>
                </a:cubicBezTo>
                <a:cubicBezTo>
                  <a:pt x="118" y="60"/>
                  <a:pt x="121" y="60"/>
                  <a:pt x="121" y="57"/>
                </a:cubicBezTo>
                <a:lnTo>
                  <a:pt x="119" y="56"/>
                </a:lnTo>
                <a:close/>
                <a:moveTo>
                  <a:pt x="56" y="61"/>
                </a:moveTo>
                <a:cubicBezTo>
                  <a:pt x="58" y="62"/>
                  <a:pt x="58" y="63"/>
                  <a:pt x="60" y="59"/>
                </a:cubicBezTo>
                <a:cubicBezTo>
                  <a:pt x="58" y="59"/>
                  <a:pt x="56" y="59"/>
                  <a:pt x="56" y="61"/>
                </a:cubicBezTo>
                <a:close/>
                <a:moveTo>
                  <a:pt x="135" y="50"/>
                </a:moveTo>
                <a:cubicBezTo>
                  <a:pt x="135" y="53"/>
                  <a:pt x="138" y="52"/>
                  <a:pt x="137" y="56"/>
                </a:cubicBezTo>
                <a:cubicBezTo>
                  <a:pt x="136" y="57"/>
                  <a:pt x="136" y="57"/>
                  <a:pt x="136" y="57"/>
                </a:cubicBezTo>
                <a:cubicBezTo>
                  <a:pt x="138" y="55"/>
                  <a:pt x="138" y="64"/>
                  <a:pt x="141" y="60"/>
                </a:cubicBezTo>
                <a:cubicBezTo>
                  <a:pt x="139" y="60"/>
                  <a:pt x="139" y="60"/>
                  <a:pt x="139" y="60"/>
                </a:cubicBezTo>
                <a:cubicBezTo>
                  <a:pt x="141" y="58"/>
                  <a:pt x="135" y="54"/>
                  <a:pt x="139" y="52"/>
                </a:cubicBezTo>
                <a:cubicBezTo>
                  <a:pt x="140" y="51"/>
                  <a:pt x="136" y="49"/>
                  <a:pt x="135" y="50"/>
                </a:cubicBezTo>
                <a:close/>
                <a:moveTo>
                  <a:pt x="50" y="54"/>
                </a:moveTo>
                <a:cubicBezTo>
                  <a:pt x="52" y="54"/>
                  <a:pt x="53" y="62"/>
                  <a:pt x="56" y="58"/>
                </a:cubicBezTo>
                <a:cubicBezTo>
                  <a:pt x="53" y="57"/>
                  <a:pt x="52" y="50"/>
                  <a:pt x="50" y="54"/>
                </a:cubicBezTo>
                <a:close/>
                <a:moveTo>
                  <a:pt x="112" y="41"/>
                </a:moveTo>
                <a:cubicBezTo>
                  <a:pt x="112" y="40"/>
                  <a:pt x="112" y="40"/>
                  <a:pt x="112" y="40"/>
                </a:cubicBezTo>
                <a:cubicBezTo>
                  <a:pt x="115" y="42"/>
                  <a:pt x="115" y="42"/>
                  <a:pt x="115" y="42"/>
                </a:cubicBezTo>
                <a:cubicBezTo>
                  <a:pt x="115" y="43"/>
                  <a:pt x="115" y="43"/>
                  <a:pt x="115" y="43"/>
                </a:cubicBezTo>
                <a:lnTo>
                  <a:pt x="112" y="41"/>
                </a:lnTo>
                <a:close/>
                <a:moveTo>
                  <a:pt x="57" y="97"/>
                </a:moveTo>
                <a:cubicBezTo>
                  <a:pt x="57" y="97"/>
                  <a:pt x="58" y="97"/>
                  <a:pt x="58" y="97"/>
                </a:cubicBezTo>
                <a:cubicBezTo>
                  <a:pt x="58" y="97"/>
                  <a:pt x="57" y="97"/>
                  <a:pt x="57" y="97"/>
                </a:cubicBezTo>
                <a:close/>
                <a:moveTo>
                  <a:pt x="224" y="88"/>
                </a:moveTo>
                <a:cubicBezTo>
                  <a:pt x="223" y="89"/>
                  <a:pt x="223" y="89"/>
                  <a:pt x="223" y="90"/>
                </a:cubicBezTo>
                <a:cubicBezTo>
                  <a:pt x="224" y="90"/>
                  <a:pt x="224" y="89"/>
                  <a:pt x="224" y="88"/>
                </a:cubicBezTo>
                <a:close/>
                <a:moveTo>
                  <a:pt x="230" y="93"/>
                </a:moveTo>
                <a:cubicBezTo>
                  <a:pt x="230" y="93"/>
                  <a:pt x="230" y="93"/>
                  <a:pt x="230" y="93"/>
                </a:cubicBezTo>
                <a:cubicBezTo>
                  <a:pt x="230" y="93"/>
                  <a:pt x="230" y="93"/>
                  <a:pt x="230" y="93"/>
                </a:cubicBezTo>
                <a:close/>
                <a:moveTo>
                  <a:pt x="465" y="113"/>
                </a:moveTo>
                <a:cubicBezTo>
                  <a:pt x="467" y="114"/>
                  <a:pt x="468" y="119"/>
                  <a:pt x="468" y="114"/>
                </a:cubicBezTo>
                <a:cubicBezTo>
                  <a:pt x="468" y="111"/>
                  <a:pt x="467" y="114"/>
                  <a:pt x="465" y="113"/>
                </a:cubicBezTo>
                <a:close/>
                <a:moveTo>
                  <a:pt x="464" y="107"/>
                </a:moveTo>
                <a:cubicBezTo>
                  <a:pt x="463" y="106"/>
                  <a:pt x="462" y="105"/>
                  <a:pt x="462" y="103"/>
                </a:cubicBezTo>
                <a:cubicBezTo>
                  <a:pt x="462" y="106"/>
                  <a:pt x="463" y="106"/>
                  <a:pt x="464" y="107"/>
                </a:cubicBezTo>
                <a:close/>
                <a:moveTo>
                  <a:pt x="464" y="107"/>
                </a:moveTo>
                <a:cubicBezTo>
                  <a:pt x="465" y="107"/>
                  <a:pt x="466" y="108"/>
                  <a:pt x="468" y="107"/>
                </a:cubicBezTo>
                <a:cubicBezTo>
                  <a:pt x="467" y="105"/>
                  <a:pt x="465" y="107"/>
                  <a:pt x="464" y="107"/>
                </a:cubicBezTo>
                <a:close/>
                <a:moveTo>
                  <a:pt x="441" y="108"/>
                </a:moveTo>
                <a:cubicBezTo>
                  <a:pt x="441" y="105"/>
                  <a:pt x="434" y="101"/>
                  <a:pt x="441" y="100"/>
                </a:cubicBezTo>
                <a:cubicBezTo>
                  <a:pt x="441" y="100"/>
                  <a:pt x="438" y="100"/>
                  <a:pt x="437" y="97"/>
                </a:cubicBezTo>
                <a:cubicBezTo>
                  <a:pt x="438" y="102"/>
                  <a:pt x="437" y="106"/>
                  <a:pt x="441" y="108"/>
                </a:cubicBezTo>
                <a:close/>
                <a:moveTo>
                  <a:pt x="431" y="94"/>
                </a:moveTo>
                <a:cubicBezTo>
                  <a:pt x="431" y="94"/>
                  <a:pt x="430" y="94"/>
                  <a:pt x="429" y="94"/>
                </a:cubicBezTo>
                <a:cubicBezTo>
                  <a:pt x="430" y="94"/>
                  <a:pt x="430" y="94"/>
                  <a:pt x="431" y="94"/>
                </a:cubicBezTo>
                <a:close/>
                <a:moveTo>
                  <a:pt x="429" y="94"/>
                </a:moveTo>
                <a:cubicBezTo>
                  <a:pt x="428" y="93"/>
                  <a:pt x="427" y="87"/>
                  <a:pt x="424" y="89"/>
                </a:cubicBezTo>
                <a:cubicBezTo>
                  <a:pt x="425" y="92"/>
                  <a:pt x="425" y="95"/>
                  <a:pt x="426" y="96"/>
                </a:cubicBezTo>
                <a:cubicBezTo>
                  <a:pt x="426" y="93"/>
                  <a:pt x="428" y="94"/>
                  <a:pt x="429" y="94"/>
                </a:cubicBezTo>
                <a:close/>
                <a:moveTo>
                  <a:pt x="357" y="102"/>
                </a:moveTo>
                <a:cubicBezTo>
                  <a:pt x="360" y="103"/>
                  <a:pt x="360" y="103"/>
                  <a:pt x="360" y="103"/>
                </a:cubicBezTo>
                <a:cubicBezTo>
                  <a:pt x="361" y="101"/>
                  <a:pt x="359" y="101"/>
                  <a:pt x="359" y="100"/>
                </a:cubicBezTo>
                <a:cubicBezTo>
                  <a:pt x="358" y="101"/>
                  <a:pt x="356" y="101"/>
                  <a:pt x="357" y="102"/>
                </a:cubicBezTo>
                <a:close/>
                <a:moveTo>
                  <a:pt x="345" y="87"/>
                </a:moveTo>
                <a:cubicBezTo>
                  <a:pt x="344" y="93"/>
                  <a:pt x="344" y="93"/>
                  <a:pt x="344" y="93"/>
                </a:cubicBezTo>
                <a:cubicBezTo>
                  <a:pt x="345" y="94"/>
                  <a:pt x="344" y="89"/>
                  <a:pt x="347" y="90"/>
                </a:cubicBezTo>
                <a:lnTo>
                  <a:pt x="345" y="87"/>
                </a:lnTo>
                <a:close/>
                <a:moveTo>
                  <a:pt x="352" y="59"/>
                </a:moveTo>
                <a:cubicBezTo>
                  <a:pt x="353" y="59"/>
                  <a:pt x="353" y="59"/>
                  <a:pt x="353" y="59"/>
                </a:cubicBezTo>
                <a:cubicBezTo>
                  <a:pt x="353" y="59"/>
                  <a:pt x="353" y="59"/>
                  <a:pt x="353" y="59"/>
                </a:cubicBezTo>
                <a:lnTo>
                  <a:pt x="352" y="59"/>
                </a:lnTo>
                <a:close/>
                <a:moveTo>
                  <a:pt x="334" y="102"/>
                </a:moveTo>
                <a:cubicBezTo>
                  <a:pt x="333" y="94"/>
                  <a:pt x="333" y="94"/>
                  <a:pt x="333" y="94"/>
                </a:cubicBezTo>
                <a:cubicBezTo>
                  <a:pt x="332" y="94"/>
                  <a:pt x="332" y="100"/>
                  <a:pt x="334" y="102"/>
                </a:cubicBezTo>
                <a:close/>
                <a:moveTo>
                  <a:pt x="318" y="98"/>
                </a:moveTo>
                <a:cubicBezTo>
                  <a:pt x="323" y="100"/>
                  <a:pt x="323" y="100"/>
                  <a:pt x="323" y="100"/>
                </a:cubicBezTo>
                <a:cubicBezTo>
                  <a:pt x="322" y="98"/>
                  <a:pt x="322" y="98"/>
                  <a:pt x="322" y="98"/>
                </a:cubicBezTo>
                <a:lnTo>
                  <a:pt x="318" y="98"/>
                </a:lnTo>
                <a:close/>
                <a:moveTo>
                  <a:pt x="305" y="93"/>
                </a:moveTo>
                <a:cubicBezTo>
                  <a:pt x="308" y="95"/>
                  <a:pt x="308" y="95"/>
                  <a:pt x="308" y="95"/>
                </a:cubicBezTo>
                <a:cubicBezTo>
                  <a:pt x="309" y="94"/>
                  <a:pt x="309" y="94"/>
                  <a:pt x="309" y="94"/>
                </a:cubicBezTo>
                <a:lnTo>
                  <a:pt x="305" y="93"/>
                </a:lnTo>
                <a:close/>
                <a:moveTo>
                  <a:pt x="173" y="79"/>
                </a:moveTo>
                <a:cubicBezTo>
                  <a:pt x="171" y="80"/>
                  <a:pt x="165" y="78"/>
                  <a:pt x="166" y="84"/>
                </a:cubicBezTo>
                <a:cubicBezTo>
                  <a:pt x="168" y="76"/>
                  <a:pt x="172" y="86"/>
                  <a:pt x="173" y="79"/>
                </a:cubicBezTo>
                <a:close/>
                <a:moveTo>
                  <a:pt x="68" y="94"/>
                </a:moveTo>
                <a:cubicBezTo>
                  <a:pt x="63" y="93"/>
                  <a:pt x="63" y="93"/>
                  <a:pt x="63" y="93"/>
                </a:cubicBezTo>
                <a:cubicBezTo>
                  <a:pt x="67" y="94"/>
                  <a:pt x="64" y="97"/>
                  <a:pt x="68" y="94"/>
                </a:cubicBezTo>
                <a:close/>
                <a:moveTo>
                  <a:pt x="424" y="167"/>
                </a:moveTo>
                <a:cubicBezTo>
                  <a:pt x="425" y="167"/>
                  <a:pt x="425" y="167"/>
                  <a:pt x="425" y="167"/>
                </a:cubicBezTo>
                <a:cubicBezTo>
                  <a:pt x="425" y="167"/>
                  <a:pt x="425" y="167"/>
                  <a:pt x="424" y="167"/>
                </a:cubicBezTo>
                <a:close/>
                <a:moveTo>
                  <a:pt x="424" y="167"/>
                </a:moveTo>
                <a:cubicBezTo>
                  <a:pt x="422" y="165"/>
                  <a:pt x="419" y="166"/>
                  <a:pt x="418" y="167"/>
                </a:cubicBezTo>
                <a:cubicBezTo>
                  <a:pt x="421" y="173"/>
                  <a:pt x="423" y="168"/>
                  <a:pt x="424" y="167"/>
                </a:cubicBezTo>
                <a:close/>
                <a:moveTo>
                  <a:pt x="427" y="177"/>
                </a:moveTo>
                <a:cubicBezTo>
                  <a:pt x="430" y="178"/>
                  <a:pt x="430" y="178"/>
                  <a:pt x="430" y="178"/>
                </a:cubicBezTo>
                <a:cubicBezTo>
                  <a:pt x="429" y="178"/>
                  <a:pt x="427" y="174"/>
                  <a:pt x="427" y="177"/>
                </a:cubicBezTo>
                <a:close/>
                <a:moveTo>
                  <a:pt x="428" y="171"/>
                </a:moveTo>
                <a:cubicBezTo>
                  <a:pt x="426" y="170"/>
                  <a:pt x="426" y="170"/>
                  <a:pt x="426" y="170"/>
                </a:cubicBezTo>
                <a:cubicBezTo>
                  <a:pt x="427" y="172"/>
                  <a:pt x="427" y="172"/>
                  <a:pt x="427" y="172"/>
                </a:cubicBezTo>
                <a:lnTo>
                  <a:pt x="428" y="171"/>
                </a:lnTo>
                <a:close/>
                <a:moveTo>
                  <a:pt x="495" y="116"/>
                </a:moveTo>
                <a:cubicBezTo>
                  <a:pt x="498" y="117"/>
                  <a:pt x="499" y="118"/>
                  <a:pt x="501" y="118"/>
                </a:cubicBezTo>
                <a:lnTo>
                  <a:pt x="495" y="116"/>
                </a:lnTo>
                <a:close/>
                <a:moveTo>
                  <a:pt x="523" y="125"/>
                </a:moveTo>
                <a:cubicBezTo>
                  <a:pt x="523" y="125"/>
                  <a:pt x="523" y="125"/>
                  <a:pt x="523" y="125"/>
                </a:cubicBez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2" y="124"/>
                </a:cubicBezTo>
                <a:cubicBezTo>
                  <a:pt x="522" y="124"/>
                  <a:pt x="522" y="124"/>
                  <a:pt x="522" y="124"/>
                </a:cubicBezTo>
                <a:cubicBezTo>
                  <a:pt x="522" y="124"/>
                  <a:pt x="522" y="124"/>
                  <a:pt x="522" y="124"/>
                </a:cubicBezTo>
                <a:lnTo>
                  <a:pt x="523" y="125"/>
                </a:lnTo>
                <a:close/>
                <a:moveTo>
                  <a:pt x="500" y="119"/>
                </a:moveTo>
                <a:cubicBezTo>
                  <a:pt x="500" y="120"/>
                  <a:pt x="500" y="120"/>
                  <a:pt x="500" y="120"/>
                </a:cubicBezTo>
                <a:cubicBezTo>
                  <a:pt x="501" y="120"/>
                  <a:pt x="501" y="120"/>
                  <a:pt x="500" y="119"/>
                </a:cubicBezTo>
                <a:close/>
                <a:moveTo>
                  <a:pt x="466" y="136"/>
                </a:moveTo>
                <a:cubicBezTo>
                  <a:pt x="466" y="137"/>
                  <a:pt x="468" y="139"/>
                  <a:pt x="469" y="140"/>
                </a:cubicBezTo>
                <a:cubicBezTo>
                  <a:pt x="468" y="138"/>
                  <a:pt x="466" y="134"/>
                  <a:pt x="466" y="136"/>
                </a:cubicBezTo>
                <a:close/>
                <a:moveTo>
                  <a:pt x="557" y="113"/>
                </a:moveTo>
                <a:cubicBezTo>
                  <a:pt x="560" y="114"/>
                  <a:pt x="560" y="114"/>
                  <a:pt x="560" y="114"/>
                </a:cubicBezTo>
                <a:cubicBezTo>
                  <a:pt x="560" y="113"/>
                  <a:pt x="558" y="113"/>
                  <a:pt x="557" y="113"/>
                </a:cubicBezTo>
                <a:close/>
                <a:moveTo>
                  <a:pt x="575" y="142"/>
                </a:moveTo>
                <a:cubicBezTo>
                  <a:pt x="574" y="142"/>
                  <a:pt x="574" y="142"/>
                  <a:pt x="574" y="142"/>
                </a:cubicBezTo>
                <a:cubicBezTo>
                  <a:pt x="575" y="143"/>
                  <a:pt x="576" y="143"/>
                  <a:pt x="578" y="144"/>
                </a:cubicBezTo>
                <a:lnTo>
                  <a:pt x="575" y="142"/>
                </a:lnTo>
                <a:close/>
                <a:moveTo>
                  <a:pt x="502" y="122"/>
                </a:moveTo>
                <a:cubicBezTo>
                  <a:pt x="504" y="123"/>
                  <a:pt x="504" y="123"/>
                  <a:pt x="504" y="123"/>
                </a:cubicBezTo>
                <a:cubicBezTo>
                  <a:pt x="504" y="123"/>
                  <a:pt x="504" y="123"/>
                  <a:pt x="504" y="123"/>
                </a:cubicBezTo>
                <a:cubicBezTo>
                  <a:pt x="502" y="122"/>
                  <a:pt x="502" y="122"/>
                  <a:pt x="502" y="122"/>
                </a:cubicBezTo>
                <a:close/>
                <a:moveTo>
                  <a:pt x="560" y="102"/>
                </a:moveTo>
                <a:cubicBezTo>
                  <a:pt x="558" y="102"/>
                  <a:pt x="557" y="103"/>
                  <a:pt x="556" y="103"/>
                </a:cubicBezTo>
                <a:cubicBezTo>
                  <a:pt x="558" y="103"/>
                  <a:pt x="560" y="103"/>
                  <a:pt x="560" y="102"/>
                </a:cubicBezTo>
                <a:close/>
                <a:moveTo>
                  <a:pt x="523" y="124"/>
                </a:move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3" y="124"/>
                </a:cubicBezTo>
                <a:close/>
                <a:moveTo>
                  <a:pt x="567" y="146"/>
                </a:moveTo>
                <a:cubicBezTo>
                  <a:pt x="566" y="146"/>
                  <a:pt x="565" y="146"/>
                  <a:pt x="564" y="146"/>
                </a:cubicBezTo>
                <a:cubicBezTo>
                  <a:pt x="565" y="147"/>
                  <a:pt x="567" y="147"/>
                  <a:pt x="567" y="146"/>
                </a:cubicBezTo>
                <a:close/>
                <a:moveTo>
                  <a:pt x="470" y="141"/>
                </a:moveTo>
                <a:cubicBezTo>
                  <a:pt x="469" y="140"/>
                  <a:pt x="469" y="140"/>
                  <a:pt x="469" y="140"/>
                </a:cubicBezTo>
                <a:cubicBezTo>
                  <a:pt x="470" y="141"/>
                  <a:pt x="470" y="141"/>
                  <a:pt x="470" y="141"/>
                </a:cubicBezTo>
                <a:close/>
                <a:moveTo>
                  <a:pt x="431" y="163"/>
                </a:moveTo>
                <a:cubicBezTo>
                  <a:pt x="430" y="162"/>
                  <a:pt x="429" y="160"/>
                  <a:pt x="429" y="161"/>
                </a:cubicBezTo>
                <a:cubicBezTo>
                  <a:pt x="430" y="162"/>
                  <a:pt x="430" y="163"/>
                  <a:pt x="431" y="163"/>
                </a:cubicBezTo>
                <a:close/>
                <a:moveTo>
                  <a:pt x="458" y="4"/>
                </a:moveTo>
                <a:cubicBezTo>
                  <a:pt x="458" y="5"/>
                  <a:pt x="458" y="5"/>
                  <a:pt x="458" y="5"/>
                </a:cubicBezTo>
                <a:cubicBezTo>
                  <a:pt x="458" y="4"/>
                  <a:pt x="458" y="4"/>
                  <a:pt x="458" y="4"/>
                </a:cubicBezTo>
                <a:close/>
                <a:moveTo>
                  <a:pt x="461" y="34"/>
                </a:moveTo>
                <a:cubicBezTo>
                  <a:pt x="461" y="33"/>
                  <a:pt x="462" y="33"/>
                  <a:pt x="462" y="33"/>
                </a:cubicBezTo>
                <a:cubicBezTo>
                  <a:pt x="461" y="33"/>
                  <a:pt x="460" y="34"/>
                  <a:pt x="461" y="34"/>
                </a:cubicBezTo>
                <a:close/>
                <a:moveTo>
                  <a:pt x="524" y="32"/>
                </a:moveTo>
                <a:cubicBezTo>
                  <a:pt x="520" y="39"/>
                  <a:pt x="520" y="39"/>
                  <a:pt x="520" y="39"/>
                </a:cubicBezTo>
                <a:cubicBezTo>
                  <a:pt x="523" y="38"/>
                  <a:pt x="524" y="39"/>
                  <a:pt x="526" y="37"/>
                </a:cubicBezTo>
                <a:cubicBezTo>
                  <a:pt x="523" y="40"/>
                  <a:pt x="523" y="40"/>
                  <a:pt x="523" y="40"/>
                </a:cubicBezTo>
                <a:cubicBezTo>
                  <a:pt x="526" y="39"/>
                  <a:pt x="526" y="39"/>
                  <a:pt x="526" y="39"/>
                </a:cubicBezTo>
                <a:cubicBezTo>
                  <a:pt x="533" y="42"/>
                  <a:pt x="517" y="57"/>
                  <a:pt x="531" y="58"/>
                </a:cubicBezTo>
                <a:cubicBezTo>
                  <a:pt x="532" y="57"/>
                  <a:pt x="532" y="57"/>
                  <a:pt x="532" y="57"/>
                </a:cubicBezTo>
                <a:cubicBezTo>
                  <a:pt x="528" y="64"/>
                  <a:pt x="528" y="64"/>
                  <a:pt x="528" y="64"/>
                </a:cubicBezTo>
                <a:cubicBezTo>
                  <a:pt x="529" y="64"/>
                  <a:pt x="534" y="62"/>
                  <a:pt x="536" y="62"/>
                </a:cubicBezTo>
                <a:cubicBezTo>
                  <a:pt x="531" y="64"/>
                  <a:pt x="536" y="64"/>
                  <a:pt x="532" y="67"/>
                </a:cubicBezTo>
                <a:cubicBezTo>
                  <a:pt x="535" y="67"/>
                  <a:pt x="536" y="65"/>
                  <a:pt x="537" y="64"/>
                </a:cubicBezTo>
                <a:cubicBezTo>
                  <a:pt x="541" y="64"/>
                  <a:pt x="541" y="66"/>
                  <a:pt x="541" y="68"/>
                </a:cubicBezTo>
                <a:cubicBezTo>
                  <a:pt x="541" y="69"/>
                  <a:pt x="540" y="69"/>
                  <a:pt x="541" y="69"/>
                </a:cubicBezTo>
                <a:cubicBezTo>
                  <a:pt x="541" y="71"/>
                  <a:pt x="541" y="71"/>
                  <a:pt x="541" y="71"/>
                </a:cubicBezTo>
                <a:cubicBezTo>
                  <a:pt x="541" y="72"/>
                  <a:pt x="541" y="72"/>
                  <a:pt x="542" y="73"/>
                </a:cubicBezTo>
                <a:cubicBezTo>
                  <a:pt x="542" y="75"/>
                  <a:pt x="544" y="77"/>
                  <a:pt x="546" y="78"/>
                </a:cubicBezTo>
                <a:cubicBezTo>
                  <a:pt x="540" y="76"/>
                  <a:pt x="538" y="75"/>
                  <a:pt x="536" y="74"/>
                </a:cubicBezTo>
                <a:cubicBezTo>
                  <a:pt x="535" y="73"/>
                  <a:pt x="535" y="73"/>
                  <a:pt x="534" y="72"/>
                </a:cubicBezTo>
                <a:cubicBezTo>
                  <a:pt x="533" y="72"/>
                  <a:pt x="533" y="72"/>
                  <a:pt x="532" y="72"/>
                </a:cubicBezTo>
                <a:cubicBezTo>
                  <a:pt x="531" y="73"/>
                  <a:pt x="531" y="73"/>
                  <a:pt x="532" y="74"/>
                </a:cubicBezTo>
                <a:cubicBezTo>
                  <a:pt x="533" y="75"/>
                  <a:pt x="533" y="76"/>
                  <a:pt x="534" y="76"/>
                </a:cubicBezTo>
                <a:cubicBezTo>
                  <a:pt x="536" y="77"/>
                  <a:pt x="538" y="79"/>
                  <a:pt x="538" y="82"/>
                </a:cubicBezTo>
                <a:cubicBezTo>
                  <a:pt x="539" y="78"/>
                  <a:pt x="539" y="78"/>
                  <a:pt x="539" y="78"/>
                </a:cubicBezTo>
                <a:cubicBezTo>
                  <a:pt x="544" y="78"/>
                  <a:pt x="544" y="81"/>
                  <a:pt x="545" y="83"/>
                </a:cubicBezTo>
                <a:cubicBezTo>
                  <a:pt x="545" y="86"/>
                  <a:pt x="545" y="88"/>
                  <a:pt x="550" y="87"/>
                </a:cubicBezTo>
                <a:cubicBezTo>
                  <a:pt x="550" y="89"/>
                  <a:pt x="549" y="91"/>
                  <a:pt x="548" y="94"/>
                </a:cubicBezTo>
                <a:cubicBezTo>
                  <a:pt x="546" y="96"/>
                  <a:pt x="545" y="98"/>
                  <a:pt x="548" y="99"/>
                </a:cubicBezTo>
                <a:cubicBezTo>
                  <a:pt x="550" y="99"/>
                  <a:pt x="553" y="98"/>
                  <a:pt x="555" y="97"/>
                </a:cubicBezTo>
                <a:cubicBezTo>
                  <a:pt x="558" y="101"/>
                  <a:pt x="558" y="101"/>
                  <a:pt x="558" y="101"/>
                </a:cubicBezTo>
                <a:cubicBezTo>
                  <a:pt x="552" y="101"/>
                  <a:pt x="552" y="101"/>
                  <a:pt x="552" y="101"/>
                </a:cubicBezTo>
                <a:cubicBezTo>
                  <a:pt x="553" y="103"/>
                  <a:pt x="554" y="103"/>
                  <a:pt x="556" y="103"/>
                </a:cubicBezTo>
                <a:cubicBezTo>
                  <a:pt x="553" y="105"/>
                  <a:pt x="554" y="106"/>
                  <a:pt x="554" y="108"/>
                </a:cubicBezTo>
                <a:cubicBezTo>
                  <a:pt x="555" y="109"/>
                  <a:pt x="556" y="111"/>
                  <a:pt x="554" y="113"/>
                </a:cubicBezTo>
                <a:cubicBezTo>
                  <a:pt x="557" y="113"/>
                  <a:pt x="557" y="113"/>
                  <a:pt x="557" y="113"/>
                </a:cubicBezTo>
                <a:cubicBezTo>
                  <a:pt x="557" y="114"/>
                  <a:pt x="556" y="114"/>
                  <a:pt x="555" y="114"/>
                </a:cubicBezTo>
                <a:cubicBezTo>
                  <a:pt x="562" y="115"/>
                  <a:pt x="562" y="118"/>
                  <a:pt x="568" y="119"/>
                </a:cubicBezTo>
                <a:cubicBezTo>
                  <a:pt x="569" y="118"/>
                  <a:pt x="570" y="115"/>
                  <a:pt x="566" y="115"/>
                </a:cubicBezTo>
                <a:cubicBezTo>
                  <a:pt x="571" y="112"/>
                  <a:pt x="573" y="119"/>
                  <a:pt x="575" y="121"/>
                </a:cubicBezTo>
                <a:cubicBezTo>
                  <a:pt x="570" y="119"/>
                  <a:pt x="571" y="121"/>
                  <a:pt x="570" y="122"/>
                </a:cubicBezTo>
                <a:cubicBezTo>
                  <a:pt x="572" y="123"/>
                  <a:pt x="572" y="122"/>
                  <a:pt x="573" y="123"/>
                </a:cubicBezTo>
                <a:cubicBezTo>
                  <a:pt x="577" y="125"/>
                  <a:pt x="574" y="126"/>
                  <a:pt x="572" y="126"/>
                </a:cubicBezTo>
                <a:cubicBezTo>
                  <a:pt x="570" y="127"/>
                  <a:pt x="569" y="127"/>
                  <a:pt x="577" y="130"/>
                </a:cubicBezTo>
                <a:cubicBezTo>
                  <a:pt x="570" y="129"/>
                  <a:pt x="570" y="129"/>
                  <a:pt x="570" y="129"/>
                </a:cubicBezTo>
                <a:cubicBezTo>
                  <a:pt x="578" y="133"/>
                  <a:pt x="578" y="133"/>
                  <a:pt x="578" y="133"/>
                </a:cubicBezTo>
                <a:cubicBezTo>
                  <a:pt x="570" y="131"/>
                  <a:pt x="570" y="132"/>
                  <a:pt x="571" y="133"/>
                </a:cubicBezTo>
                <a:cubicBezTo>
                  <a:pt x="571" y="134"/>
                  <a:pt x="572" y="135"/>
                  <a:pt x="564" y="133"/>
                </a:cubicBezTo>
                <a:cubicBezTo>
                  <a:pt x="566" y="135"/>
                  <a:pt x="574" y="135"/>
                  <a:pt x="573" y="136"/>
                </a:cubicBezTo>
                <a:cubicBezTo>
                  <a:pt x="577" y="139"/>
                  <a:pt x="570" y="139"/>
                  <a:pt x="572" y="141"/>
                </a:cubicBezTo>
                <a:cubicBezTo>
                  <a:pt x="572" y="141"/>
                  <a:pt x="572" y="142"/>
                  <a:pt x="574" y="142"/>
                </a:cubicBezTo>
                <a:cubicBezTo>
                  <a:pt x="573" y="142"/>
                  <a:pt x="572" y="142"/>
                  <a:pt x="571" y="142"/>
                </a:cubicBezTo>
                <a:cubicBezTo>
                  <a:pt x="570" y="142"/>
                  <a:pt x="570" y="142"/>
                  <a:pt x="570" y="142"/>
                </a:cubicBezTo>
                <a:cubicBezTo>
                  <a:pt x="568" y="142"/>
                  <a:pt x="568" y="142"/>
                  <a:pt x="567" y="142"/>
                </a:cubicBezTo>
                <a:cubicBezTo>
                  <a:pt x="565" y="143"/>
                  <a:pt x="564" y="143"/>
                  <a:pt x="561" y="143"/>
                </a:cubicBezTo>
                <a:cubicBezTo>
                  <a:pt x="568" y="146"/>
                  <a:pt x="568" y="146"/>
                  <a:pt x="568" y="146"/>
                </a:cubicBezTo>
                <a:cubicBezTo>
                  <a:pt x="565" y="145"/>
                  <a:pt x="561" y="144"/>
                  <a:pt x="561" y="145"/>
                </a:cubicBezTo>
                <a:cubicBezTo>
                  <a:pt x="561" y="145"/>
                  <a:pt x="563" y="146"/>
                  <a:pt x="564" y="146"/>
                </a:cubicBezTo>
                <a:cubicBezTo>
                  <a:pt x="555" y="146"/>
                  <a:pt x="552" y="146"/>
                  <a:pt x="548" y="147"/>
                </a:cubicBezTo>
                <a:cubicBezTo>
                  <a:pt x="552" y="149"/>
                  <a:pt x="554" y="151"/>
                  <a:pt x="558" y="151"/>
                </a:cubicBezTo>
                <a:cubicBezTo>
                  <a:pt x="558" y="153"/>
                  <a:pt x="554" y="152"/>
                  <a:pt x="549" y="152"/>
                </a:cubicBezTo>
                <a:cubicBezTo>
                  <a:pt x="545" y="151"/>
                  <a:pt x="540" y="151"/>
                  <a:pt x="538" y="152"/>
                </a:cubicBezTo>
                <a:cubicBezTo>
                  <a:pt x="541" y="154"/>
                  <a:pt x="541" y="154"/>
                  <a:pt x="541" y="154"/>
                </a:cubicBezTo>
                <a:cubicBezTo>
                  <a:pt x="534" y="152"/>
                  <a:pt x="534" y="152"/>
                  <a:pt x="534" y="152"/>
                </a:cubicBezTo>
                <a:cubicBezTo>
                  <a:pt x="536" y="153"/>
                  <a:pt x="537" y="154"/>
                  <a:pt x="539" y="155"/>
                </a:cubicBezTo>
                <a:cubicBezTo>
                  <a:pt x="535" y="157"/>
                  <a:pt x="527" y="159"/>
                  <a:pt x="518" y="153"/>
                </a:cubicBezTo>
                <a:cubicBezTo>
                  <a:pt x="521" y="154"/>
                  <a:pt x="520" y="158"/>
                  <a:pt x="526" y="160"/>
                </a:cubicBezTo>
                <a:cubicBezTo>
                  <a:pt x="521" y="158"/>
                  <a:pt x="517" y="158"/>
                  <a:pt x="514" y="159"/>
                </a:cubicBezTo>
                <a:cubicBezTo>
                  <a:pt x="510" y="159"/>
                  <a:pt x="507" y="160"/>
                  <a:pt x="504" y="160"/>
                </a:cubicBezTo>
                <a:cubicBezTo>
                  <a:pt x="504" y="160"/>
                  <a:pt x="504" y="160"/>
                  <a:pt x="504" y="160"/>
                </a:cubicBezTo>
                <a:cubicBezTo>
                  <a:pt x="501" y="158"/>
                  <a:pt x="501" y="158"/>
                  <a:pt x="501" y="158"/>
                </a:cubicBezTo>
                <a:cubicBezTo>
                  <a:pt x="501" y="159"/>
                  <a:pt x="501" y="159"/>
                  <a:pt x="501" y="159"/>
                </a:cubicBezTo>
                <a:cubicBezTo>
                  <a:pt x="503" y="160"/>
                  <a:pt x="503" y="160"/>
                  <a:pt x="503" y="160"/>
                </a:cubicBezTo>
                <a:cubicBezTo>
                  <a:pt x="501" y="160"/>
                  <a:pt x="498" y="159"/>
                  <a:pt x="496" y="158"/>
                </a:cubicBezTo>
                <a:cubicBezTo>
                  <a:pt x="496" y="159"/>
                  <a:pt x="497" y="163"/>
                  <a:pt x="496" y="165"/>
                </a:cubicBezTo>
                <a:cubicBezTo>
                  <a:pt x="495" y="162"/>
                  <a:pt x="494" y="164"/>
                  <a:pt x="493" y="166"/>
                </a:cubicBezTo>
                <a:cubicBezTo>
                  <a:pt x="492" y="167"/>
                  <a:pt x="491" y="169"/>
                  <a:pt x="489" y="166"/>
                </a:cubicBezTo>
                <a:cubicBezTo>
                  <a:pt x="489" y="167"/>
                  <a:pt x="490" y="167"/>
                  <a:pt x="490" y="169"/>
                </a:cubicBezTo>
                <a:cubicBezTo>
                  <a:pt x="485" y="169"/>
                  <a:pt x="477" y="165"/>
                  <a:pt x="473" y="171"/>
                </a:cubicBezTo>
                <a:cubicBezTo>
                  <a:pt x="469" y="161"/>
                  <a:pt x="466" y="165"/>
                  <a:pt x="461" y="162"/>
                </a:cubicBezTo>
                <a:cubicBezTo>
                  <a:pt x="463" y="168"/>
                  <a:pt x="464" y="164"/>
                  <a:pt x="466" y="168"/>
                </a:cubicBezTo>
                <a:cubicBezTo>
                  <a:pt x="464" y="167"/>
                  <a:pt x="469" y="176"/>
                  <a:pt x="464" y="172"/>
                </a:cubicBezTo>
                <a:cubicBezTo>
                  <a:pt x="465" y="173"/>
                  <a:pt x="465" y="174"/>
                  <a:pt x="465" y="173"/>
                </a:cubicBezTo>
                <a:cubicBezTo>
                  <a:pt x="464" y="174"/>
                  <a:pt x="463" y="166"/>
                  <a:pt x="461" y="169"/>
                </a:cubicBezTo>
                <a:cubicBezTo>
                  <a:pt x="463" y="173"/>
                  <a:pt x="463" y="173"/>
                  <a:pt x="463" y="173"/>
                </a:cubicBezTo>
                <a:cubicBezTo>
                  <a:pt x="459" y="168"/>
                  <a:pt x="459" y="168"/>
                  <a:pt x="459" y="168"/>
                </a:cubicBezTo>
                <a:cubicBezTo>
                  <a:pt x="455" y="172"/>
                  <a:pt x="450" y="171"/>
                  <a:pt x="448" y="177"/>
                </a:cubicBezTo>
                <a:cubicBezTo>
                  <a:pt x="447" y="176"/>
                  <a:pt x="446" y="174"/>
                  <a:pt x="446" y="172"/>
                </a:cubicBezTo>
                <a:cubicBezTo>
                  <a:pt x="445" y="173"/>
                  <a:pt x="440" y="167"/>
                  <a:pt x="439" y="172"/>
                </a:cubicBezTo>
                <a:cubicBezTo>
                  <a:pt x="440" y="174"/>
                  <a:pt x="440" y="174"/>
                  <a:pt x="440" y="174"/>
                </a:cubicBezTo>
                <a:cubicBezTo>
                  <a:pt x="438" y="179"/>
                  <a:pt x="435" y="170"/>
                  <a:pt x="430" y="170"/>
                </a:cubicBezTo>
                <a:cubicBezTo>
                  <a:pt x="431" y="170"/>
                  <a:pt x="434" y="172"/>
                  <a:pt x="432" y="167"/>
                </a:cubicBezTo>
                <a:cubicBezTo>
                  <a:pt x="431" y="164"/>
                  <a:pt x="429" y="165"/>
                  <a:pt x="429" y="168"/>
                </a:cubicBezTo>
                <a:cubicBezTo>
                  <a:pt x="427" y="162"/>
                  <a:pt x="427" y="162"/>
                  <a:pt x="427" y="162"/>
                </a:cubicBezTo>
                <a:cubicBezTo>
                  <a:pt x="429" y="165"/>
                  <a:pt x="431" y="164"/>
                  <a:pt x="432" y="166"/>
                </a:cubicBezTo>
                <a:cubicBezTo>
                  <a:pt x="432" y="165"/>
                  <a:pt x="431" y="164"/>
                  <a:pt x="431" y="163"/>
                </a:cubicBezTo>
                <a:cubicBezTo>
                  <a:pt x="433" y="164"/>
                  <a:pt x="434" y="164"/>
                  <a:pt x="436" y="165"/>
                </a:cubicBezTo>
                <a:cubicBezTo>
                  <a:pt x="434" y="166"/>
                  <a:pt x="434" y="166"/>
                  <a:pt x="434" y="166"/>
                </a:cubicBezTo>
                <a:cubicBezTo>
                  <a:pt x="437" y="171"/>
                  <a:pt x="438" y="164"/>
                  <a:pt x="439" y="166"/>
                </a:cubicBezTo>
                <a:cubicBezTo>
                  <a:pt x="437" y="161"/>
                  <a:pt x="436" y="162"/>
                  <a:pt x="436" y="158"/>
                </a:cubicBezTo>
                <a:cubicBezTo>
                  <a:pt x="439" y="154"/>
                  <a:pt x="440" y="162"/>
                  <a:pt x="445" y="166"/>
                </a:cubicBezTo>
                <a:cubicBezTo>
                  <a:pt x="445" y="167"/>
                  <a:pt x="445" y="167"/>
                  <a:pt x="445" y="167"/>
                </a:cubicBezTo>
                <a:cubicBezTo>
                  <a:pt x="447" y="168"/>
                  <a:pt x="450" y="173"/>
                  <a:pt x="450" y="168"/>
                </a:cubicBezTo>
                <a:cubicBezTo>
                  <a:pt x="448" y="165"/>
                  <a:pt x="447" y="165"/>
                  <a:pt x="446" y="164"/>
                </a:cubicBezTo>
                <a:cubicBezTo>
                  <a:pt x="445" y="162"/>
                  <a:pt x="450" y="169"/>
                  <a:pt x="450" y="165"/>
                </a:cubicBezTo>
                <a:cubicBezTo>
                  <a:pt x="447" y="161"/>
                  <a:pt x="444" y="160"/>
                  <a:pt x="442" y="161"/>
                </a:cubicBezTo>
                <a:cubicBezTo>
                  <a:pt x="442" y="159"/>
                  <a:pt x="441" y="158"/>
                  <a:pt x="440" y="156"/>
                </a:cubicBezTo>
                <a:cubicBezTo>
                  <a:pt x="447" y="158"/>
                  <a:pt x="455" y="162"/>
                  <a:pt x="459" y="157"/>
                </a:cubicBezTo>
                <a:cubicBezTo>
                  <a:pt x="454" y="151"/>
                  <a:pt x="460" y="156"/>
                  <a:pt x="457" y="150"/>
                </a:cubicBezTo>
                <a:cubicBezTo>
                  <a:pt x="459" y="154"/>
                  <a:pt x="459" y="149"/>
                  <a:pt x="462" y="151"/>
                </a:cubicBezTo>
                <a:cubicBezTo>
                  <a:pt x="460" y="145"/>
                  <a:pt x="457" y="148"/>
                  <a:pt x="457" y="144"/>
                </a:cubicBezTo>
                <a:cubicBezTo>
                  <a:pt x="460" y="144"/>
                  <a:pt x="468" y="152"/>
                  <a:pt x="471" y="149"/>
                </a:cubicBezTo>
                <a:cubicBezTo>
                  <a:pt x="470" y="147"/>
                  <a:pt x="469" y="147"/>
                  <a:pt x="468" y="146"/>
                </a:cubicBezTo>
                <a:cubicBezTo>
                  <a:pt x="471" y="147"/>
                  <a:pt x="478" y="158"/>
                  <a:pt x="477" y="149"/>
                </a:cubicBezTo>
                <a:cubicBezTo>
                  <a:pt x="475" y="147"/>
                  <a:pt x="473" y="144"/>
                  <a:pt x="470" y="141"/>
                </a:cubicBezTo>
                <a:cubicBezTo>
                  <a:pt x="471" y="141"/>
                  <a:pt x="471" y="141"/>
                  <a:pt x="471" y="139"/>
                </a:cubicBezTo>
                <a:cubicBezTo>
                  <a:pt x="469" y="135"/>
                  <a:pt x="469" y="135"/>
                  <a:pt x="469" y="135"/>
                </a:cubicBezTo>
                <a:cubicBezTo>
                  <a:pt x="471" y="133"/>
                  <a:pt x="474" y="143"/>
                  <a:pt x="477" y="147"/>
                </a:cubicBezTo>
                <a:cubicBezTo>
                  <a:pt x="477" y="141"/>
                  <a:pt x="477" y="141"/>
                  <a:pt x="477" y="141"/>
                </a:cubicBezTo>
                <a:cubicBezTo>
                  <a:pt x="478" y="139"/>
                  <a:pt x="480" y="139"/>
                  <a:pt x="482" y="139"/>
                </a:cubicBezTo>
                <a:cubicBezTo>
                  <a:pt x="484" y="140"/>
                  <a:pt x="486" y="143"/>
                  <a:pt x="488" y="146"/>
                </a:cubicBezTo>
                <a:cubicBezTo>
                  <a:pt x="489" y="145"/>
                  <a:pt x="491" y="145"/>
                  <a:pt x="488" y="140"/>
                </a:cubicBezTo>
                <a:cubicBezTo>
                  <a:pt x="486" y="137"/>
                  <a:pt x="484" y="135"/>
                  <a:pt x="483" y="133"/>
                </a:cubicBezTo>
                <a:cubicBezTo>
                  <a:pt x="482" y="131"/>
                  <a:pt x="481" y="130"/>
                  <a:pt x="479" y="131"/>
                </a:cubicBezTo>
                <a:cubicBezTo>
                  <a:pt x="480" y="135"/>
                  <a:pt x="483" y="135"/>
                  <a:pt x="482" y="136"/>
                </a:cubicBezTo>
                <a:cubicBezTo>
                  <a:pt x="481" y="135"/>
                  <a:pt x="480" y="140"/>
                  <a:pt x="477" y="136"/>
                </a:cubicBezTo>
                <a:cubicBezTo>
                  <a:pt x="481" y="135"/>
                  <a:pt x="481" y="135"/>
                  <a:pt x="481" y="135"/>
                </a:cubicBezTo>
                <a:cubicBezTo>
                  <a:pt x="478" y="128"/>
                  <a:pt x="479" y="135"/>
                  <a:pt x="477" y="132"/>
                </a:cubicBezTo>
                <a:cubicBezTo>
                  <a:pt x="477" y="129"/>
                  <a:pt x="478" y="129"/>
                  <a:pt x="479" y="129"/>
                </a:cubicBezTo>
                <a:cubicBezTo>
                  <a:pt x="479" y="129"/>
                  <a:pt x="480" y="129"/>
                  <a:pt x="480" y="129"/>
                </a:cubicBezTo>
                <a:cubicBezTo>
                  <a:pt x="480" y="129"/>
                  <a:pt x="481" y="129"/>
                  <a:pt x="481" y="128"/>
                </a:cubicBezTo>
                <a:cubicBezTo>
                  <a:pt x="480" y="128"/>
                  <a:pt x="480" y="128"/>
                  <a:pt x="480" y="128"/>
                </a:cubicBezTo>
                <a:cubicBezTo>
                  <a:pt x="482" y="129"/>
                  <a:pt x="481" y="127"/>
                  <a:pt x="485" y="130"/>
                </a:cubicBezTo>
                <a:cubicBezTo>
                  <a:pt x="488" y="136"/>
                  <a:pt x="486" y="134"/>
                  <a:pt x="486" y="136"/>
                </a:cubicBezTo>
                <a:cubicBezTo>
                  <a:pt x="488" y="136"/>
                  <a:pt x="491" y="138"/>
                  <a:pt x="495" y="139"/>
                </a:cubicBezTo>
                <a:cubicBezTo>
                  <a:pt x="499" y="139"/>
                  <a:pt x="502" y="139"/>
                  <a:pt x="499" y="133"/>
                </a:cubicBezTo>
                <a:cubicBezTo>
                  <a:pt x="497" y="132"/>
                  <a:pt x="495" y="131"/>
                  <a:pt x="493" y="129"/>
                </a:cubicBezTo>
                <a:cubicBezTo>
                  <a:pt x="493" y="128"/>
                  <a:pt x="500" y="132"/>
                  <a:pt x="493" y="126"/>
                </a:cubicBezTo>
                <a:cubicBezTo>
                  <a:pt x="494" y="128"/>
                  <a:pt x="490" y="124"/>
                  <a:pt x="489" y="123"/>
                </a:cubicBezTo>
                <a:cubicBezTo>
                  <a:pt x="489" y="123"/>
                  <a:pt x="489" y="123"/>
                  <a:pt x="489" y="123"/>
                </a:cubicBezTo>
                <a:cubicBezTo>
                  <a:pt x="489" y="123"/>
                  <a:pt x="488" y="122"/>
                  <a:pt x="487" y="121"/>
                </a:cubicBezTo>
                <a:cubicBezTo>
                  <a:pt x="491" y="125"/>
                  <a:pt x="494" y="126"/>
                  <a:pt x="497" y="127"/>
                </a:cubicBezTo>
                <a:cubicBezTo>
                  <a:pt x="495" y="126"/>
                  <a:pt x="494" y="124"/>
                  <a:pt x="493" y="123"/>
                </a:cubicBezTo>
                <a:cubicBezTo>
                  <a:pt x="495" y="123"/>
                  <a:pt x="496" y="125"/>
                  <a:pt x="498" y="127"/>
                </a:cubicBezTo>
                <a:cubicBezTo>
                  <a:pt x="499" y="128"/>
                  <a:pt x="505" y="131"/>
                  <a:pt x="501" y="127"/>
                </a:cubicBezTo>
                <a:cubicBezTo>
                  <a:pt x="498" y="124"/>
                  <a:pt x="496" y="125"/>
                  <a:pt x="493" y="122"/>
                </a:cubicBezTo>
                <a:cubicBezTo>
                  <a:pt x="496" y="123"/>
                  <a:pt x="499" y="125"/>
                  <a:pt x="502" y="126"/>
                </a:cubicBezTo>
                <a:cubicBezTo>
                  <a:pt x="501" y="125"/>
                  <a:pt x="501" y="125"/>
                  <a:pt x="501" y="125"/>
                </a:cubicBezTo>
                <a:cubicBezTo>
                  <a:pt x="502" y="126"/>
                  <a:pt x="504" y="127"/>
                  <a:pt x="503" y="126"/>
                </a:cubicBezTo>
                <a:cubicBezTo>
                  <a:pt x="500" y="124"/>
                  <a:pt x="499" y="123"/>
                  <a:pt x="499" y="124"/>
                </a:cubicBezTo>
                <a:cubicBezTo>
                  <a:pt x="497" y="122"/>
                  <a:pt x="501" y="124"/>
                  <a:pt x="504" y="125"/>
                </a:cubicBezTo>
                <a:cubicBezTo>
                  <a:pt x="506" y="126"/>
                  <a:pt x="509" y="126"/>
                  <a:pt x="504" y="123"/>
                </a:cubicBezTo>
                <a:cubicBezTo>
                  <a:pt x="508" y="125"/>
                  <a:pt x="508" y="125"/>
                  <a:pt x="508" y="125"/>
                </a:cubicBezTo>
                <a:cubicBezTo>
                  <a:pt x="507" y="124"/>
                  <a:pt x="506" y="123"/>
                  <a:pt x="505" y="123"/>
                </a:cubicBezTo>
                <a:cubicBezTo>
                  <a:pt x="510" y="125"/>
                  <a:pt x="510" y="125"/>
                  <a:pt x="510" y="125"/>
                </a:cubicBezTo>
                <a:cubicBezTo>
                  <a:pt x="515" y="126"/>
                  <a:pt x="502" y="120"/>
                  <a:pt x="500" y="119"/>
                </a:cubicBezTo>
                <a:cubicBezTo>
                  <a:pt x="500" y="119"/>
                  <a:pt x="500" y="119"/>
                  <a:pt x="500" y="119"/>
                </a:cubicBezTo>
                <a:cubicBezTo>
                  <a:pt x="499" y="119"/>
                  <a:pt x="496" y="117"/>
                  <a:pt x="495" y="116"/>
                </a:cubicBezTo>
                <a:cubicBezTo>
                  <a:pt x="497" y="117"/>
                  <a:pt x="499" y="118"/>
                  <a:pt x="501" y="118"/>
                </a:cubicBezTo>
                <a:cubicBezTo>
                  <a:pt x="501" y="118"/>
                  <a:pt x="501" y="118"/>
                  <a:pt x="501" y="118"/>
                </a:cubicBezTo>
                <a:cubicBezTo>
                  <a:pt x="509" y="122"/>
                  <a:pt x="514" y="122"/>
                  <a:pt x="529" y="127"/>
                </a:cubicBezTo>
                <a:cubicBezTo>
                  <a:pt x="529" y="127"/>
                  <a:pt x="528" y="127"/>
                  <a:pt x="528" y="126"/>
                </a:cubicBezTo>
                <a:cubicBezTo>
                  <a:pt x="526" y="126"/>
                  <a:pt x="526" y="126"/>
                  <a:pt x="526" y="126"/>
                </a:cubicBezTo>
                <a:cubicBezTo>
                  <a:pt x="525" y="125"/>
                  <a:pt x="524" y="125"/>
                  <a:pt x="523" y="124"/>
                </a:cubicBezTo>
                <a:cubicBezTo>
                  <a:pt x="523" y="124"/>
                  <a:pt x="522" y="124"/>
                  <a:pt x="521" y="123"/>
                </a:cubicBezTo>
                <a:cubicBezTo>
                  <a:pt x="518" y="122"/>
                  <a:pt x="511" y="120"/>
                  <a:pt x="512" y="119"/>
                </a:cubicBezTo>
                <a:cubicBezTo>
                  <a:pt x="509" y="118"/>
                  <a:pt x="510" y="119"/>
                  <a:pt x="509" y="119"/>
                </a:cubicBezTo>
                <a:cubicBezTo>
                  <a:pt x="509" y="118"/>
                  <a:pt x="509" y="118"/>
                  <a:pt x="511" y="119"/>
                </a:cubicBezTo>
                <a:cubicBezTo>
                  <a:pt x="505" y="117"/>
                  <a:pt x="505" y="117"/>
                  <a:pt x="505" y="117"/>
                </a:cubicBezTo>
                <a:cubicBezTo>
                  <a:pt x="511" y="119"/>
                  <a:pt x="509" y="117"/>
                  <a:pt x="508" y="117"/>
                </a:cubicBezTo>
                <a:cubicBezTo>
                  <a:pt x="499" y="114"/>
                  <a:pt x="499" y="114"/>
                  <a:pt x="499" y="114"/>
                </a:cubicBezTo>
                <a:cubicBezTo>
                  <a:pt x="503" y="116"/>
                  <a:pt x="504" y="116"/>
                  <a:pt x="502" y="115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8" y="113"/>
                  <a:pt x="509" y="117"/>
                  <a:pt x="503" y="114"/>
                </a:cubicBezTo>
                <a:cubicBezTo>
                  <a:pt x="505" y="115"/>
                  <a:pt x="507" y="116"/>
                  <a:pt x="509" y="117"/>
                </a:cubicBezTo>
                <a:cubicBezTo>
                  <a:pt x="510" y="116"/>
                  <a:pt x="521" y="119"/>
                  <a:pt x="526" y="120"/>
                </a:cubicBezTo>
                <a:cubicBezTo>
                  <a:pt x="529" y="120"/>
                  <a:pt x="526" y="118"/>
                  <a:pt x="525" y="116"/>
                </a:cubicBezTo>
                <a:cubicBezTo>
                  <a:pt x="523" y="115"/>
                  <a:pt x="523" y="114"/>
                  <a:pt x="531" y="114"/>
                </a:cubicBezTo>
                <a:cubicBezTo>
                  <a:pt x="528" y="113"/>
                  <a:pt x="526" y="113"/>
                  <a:pt x="524" y="113"/>
                </a:cubicBezTo>
                <a:cubicBezTo>
                  <a:pt x="522" y="112"/>
                  <a:pt x="521" y="112"/>
                  <a:pt x="518" y="112"/>
                </a:cubicBezTo>
                <a:cubicBezTo>
                  <a:pt x="517" y="113"/>
                  <a:pt x="516" y="113"/>
                  <a:pt x="509" y="112"/>
                </a:cubicBezTo>
                <a:cubicBezTo>
                  <a:pt x="502" y="113"/>
                  <a:pt x="529" y="117"/>
                  <a:pt x="519" y="117"/>
                </a:cubicBezTo>
                <a:cubicBezTo>
                  <a:pt x="511" y="115"/>
                  <a:pt x="511" y="115"/>
                  <a:pt x="514" y="115"/>
                </a:cubicBezTo>
                <a:cubicBezTo>
                  <a:pt x="508" y="113"/>
                  <a:pt x="504" y="113"/>
                  <a:pt x="502" y="113"/>
                </a:cubicBezTo>
                <a:cubicBezTo>
                  <a:pt x="503" y="113"/>
                  <a:pt x="501" y="112"/>
                  <a:pt x="500" y="111"/>
                </a:cubicBezTo>
                <a:cubicBezTo>
                  <a:pt x="498" y="110"/>
                  <a:pt x="496" y="110"/>
                  <a:pt x="496" y="109"/>
                </a:cubicBezTo>
                <a:cubicBezTo>
                  <a:pt x="499" y="110"/>
                  <a:pt x="502" y="109"/>
                  <a:pt x="501" y="109"/>
                </a:cubicBezTo>
                <a:cubicBezTo>
                  <a:pt x="505" y="109"/>
                  <a:pt x="506" y="107"/>
                  <a:pt x="515" y="108"/>
                </a:cubicBezTo>
                <a:cubicBezTo>
                  <a:pt x="516" y="106"/>
                  <a:pt x="503" y="107"/>
                  <a:pt x="511" y="105"/>
                </a:cubicBezTo>
                <a:cubicBezTo>
                  <a:pt x="505" y="106"/>
                  <a:pt x="506" y="104"/>
                  <a:pt x="501" y="105"/>
                </a:cubicBezTo>
                <a:cubicBezTo>
                  <a:pt x="504" y="105"/>
                  <a:pt x="503" y="106"/>
                  <a:pt x="501" y="106"/>
                </a:cubicBezTo>
                <a:cubicBezTo>
                  <a:pt x="499" y="107"/>
                  <a:pt x="496" y="107"/>
                  <a:pt x="494" y="107"/>
                </a:cubicBezTo>
                <a:cubicBezTo>
                  <a:pt x="493" y="107"/>
                  <a:pt x="491" y="106"/>
                  <a:pt x="490" y="106"/>
                </a:cubicBezTo>
                <a:cubicBezTo>
                  <a:pt x="492" y="106"/>
                  <a:pt x="495" y="106"/>
                  <a:pt x="496" y="105"/>
                </a:cubicBezTo>
                <a:cubicBezTo>
                  <a:pt x="491" y="105"/>
                  <a:pt x="491" y="105"/>
                  <a:pt x="491" y="105"/>
                </a:cubicBezTo>
                <a:cubicBezTo>
                  <a:pt x="497" y="105"/>
                  <a:pt x="494" y="104"/>
                  <a:pt x="492" y="104"/>
                </a:cubicBezTo>
                <a:cubicBezTo>
                  <a:pt x="489" y="103"/>
                  <a:pt x="487" y="103"/>
                  <a:pt x="494" y="101"/>
                </a:cubicBezTo>
                <a:cubicBezTo>
                  <a:pt x="494" y="102"/>
                  <a:pt x="498" y="102"/>
                  <a:pt x="492" y="103"/>
                </a:cubicBezTo>
                <a:cubicBezTo>
                  <a:pt x="494" y="103"/>
                  <a:pt x="496" y="103"/>
                  <a:pt x="499" y="102"/>
                </a:cubicBezTo>
                <a:cubicBezTo>
                  <a:pt x="501" y="102"/>
                  <a:pt x="503" y="101"/>
                  <a:pt x="506" y="101"/>
                </a:cubicBezTo>
                <a:cubicBezTo>
                  <a:pt x="508" y="100"/>
                  <a:pt x="506" y="98"/>
                  <a:pt x="505" y="97"/>
                </a:cubicBezTo>
                <a:cubicBezTo>
                  <a:pt x="504" y="95"/>
                  <a:pt x="503" y="94"/>
                  <a:pt x="506" y="91"/>
                </a:cubicBezTo>
                <a:cubicBezTo>
                  <a:pt x="503" y="93"/>
                  <a:pt x="504" y="94"/>
                  <a:pt x="500" y="96"/>
                </a:cubicBezTo>
                <a:cubicBezTo>
                  <a:pt x="498" y="95"/>
                  <a:pt x="500" y="94"/>
                  <a:pt x="502" y="91"/>
                </a:cubicBezTo>
                <a:cubicBezTo>
                  <a:pt x="504" y="89"/>
                  <a:pt x="506" y="85"/>
                  <a:pt x="507" y="83"/>
                </a:cubicBezTo>
                <a:cubicBezTo>
                  <a:pt x="502" y="86"/>
                  <a:pt x="502" y="86"/>
                  <a:pt x="502" y="86"/>
                </a:cubicBezTo>
                <a:cubicBezTo>
                  <a:pt x="506" y="82"/>
                  <a:pt x="500" y="87"/>
                  <a:pt x="500" y="83"/>
                </a:cubicBezTo>
                <a:cubicBezTo>
                  <a:pt x="501" y="83"/>
                  <a:pt x="503" y="82"/>
                  <a:pt x="503" y="82"/>
                </a:cubicBezTo>
                <a:cubicBezTo>
                  <a:pt x="501" y="80"/>
                  <a:pt x="498" y="84"/>
                  <a:pt x="496" y="83"/>
                </a:cubicBezTo>
                <a:cubicBezTo>
                  <a:pt x="503" y="76"/>
                  <a:pt x="489" y="85"/>
                  <a:pt x="492" y="79"/>
                </a:cubicBezTo>
                <a:cubicBezTo>
                  <a:pt x="490" y="80"/>
                  <a:pt x="490" y="80"/>
                  <a:pt x="490" y="80"/>
                </a:cubicBezTo>
                <a:cubicBezTo>
                  <a:pt x="493" y="76"/>
                  <a:pt x="483" y="77"/>
                  <a:pt x="481" y="74"/>
                </a:cubicBezTo>
                <a:cubicBezTo>
                  <a:pt x="482" y="74"/>
                  <a:pt x="482" y="77"/>
                  <a:pt x="487" y="74"/>
                </a:cubicBezTo>
                <a:cubicBezTo>
                  <a:pt x="487" y="69"/>
                  <a:pt x="487" y="69"/>
                  <a:pt x="487" y="69"/>
                </a:cubicBezTo>
                <a:cubicBezTo>
                  <a:pt x="485" y="70"/>
                  <a:pt x="484" y="69"/>
                  <a:pt x="482" y="71"/>
                </a:cubicBezTo>
                <a:cubicBezTo>
                  <a:pt x="481" y="72"/>
                  <a:pt x="483" y="72"/>
                  <a:pt x="483" y="72"/>
                </a:cubicBezTo>
                <a:cubicBezTo>
                  <a:pt x="480" y="73"/>
                  <a:pt x="480" y="73"/>
                  <a:pt x="480" y="73"/>
                </a:cubicBezTo>
                <a:cubicBezTo>
                  <a:pt x="481" y="68"/>
                  <a:pt x="488" y="69"/>
                  <a:pt x="493" y="67"/>
                </a:cubicBezTo>
                <a:cubicBezTo>
                  <a:pt x="491" y="66"/>
                  <a:pt x="495" y="63"/>
                  <a:pt x="495" y="62"/>
                </a:cubicBezTo>
                <a:cubicBezTo>
                  <a:pt x="489" y="63"/>
                  <a:pt x="490" y="66"/>
                  <a:pt x="484" y="68"/>
                </a:cubicBezTo>
                <a:cubicBezTo>
                  <a:pt x="481" y="68"/>
                  <a:pt x="483" y="62"/>
                  <a:pt x="488" y="59"/>
                </a:cubicBezTo>
                <a:cubicBezTo>
                  <a:pt x="475" y="63"/>
                  <a:pt x="482" y="53"/>
                  <a:pt x="473" y="57"/>
                </a:cubicBezTo>
                <a:cubicBezTo>
                  <a:pt x="474" y="57"/>
                  <a:pt x="477" y="55"/>
                  <a:pt x="475" y="55"/>
                </a:cubicBezTo>
                <a:cubicBezTo>
                  <a:pt x="473" y="56"/>
                  <a:pt x="473" y="56"/>
                  <a:pt x="473" y="56"/>
                </a:cubicBezTo>
                <a:cubicBezTo>
                  <a:pt x="468" y="55"/>
                  <a:pt x="480" y="50"/>
                  <a:pt x="477" y="49"/>
                </a:cubicBezTo>
                <a:cubicBezTo>
                  <a:pt x="476" y="50"/>
                  <a:pt x="475" y="51"/>
                  <a:pt x="473" y="52"/>
                </a:cubicBezTo>
                <a:cubicBezTo>
                  <a:pt x="470" y="50"/>
                  <a:pt x="482" y="42"/>
                  <a:pt x="475" y="41"/>
                </a:cubicBezTo>
                <a:cubicBezTo>
                  <a:pt x="475" y="42"/>
                  <a:pt x="474" y="42"/>
                  <a:pt x="474" y="42"/>
                </a:cubicBezTo>
                <a:cubicBezTo>
                  <a:pt x="473" y="43"/>
                  <a:pt x="473" y="42"/>
                  <a:pt x="475" y="40"/>
                </a:cubicBezTo>
                <a:cubicBezTo>
                  <a:pt x="479" y="40"/>
                  <a:pt x="479" y="40"/>
                  <a:pt x="479" y="40"/>
                </a:cubicBezTo>
                <a:cubicBezTo>
                  <a:pt x="489" y="34"/>
                  <a:pt x="472" y="37"/>
                  <a:pt x="474" y="33"/>
                </a:cubicBezTo>
                <a:cubicBezTo>
                  <a:pt x="472" y="34"/>
                  <a:pt x="473" y="36"/>
                  <a:pt x="469" y="36"/>
                </a:cubicBezTo>
                <a:cubicBezTo>
                  <a:pt x="468" y="35"/>
                  <a:pt x="480" y="30"/>
                  <a:pt x="474" y="30"/>
                </a:cubicBezTo>
                <a:cubicBezTo>
                  <a:pt x="473" y="32"/>
                  <a:pt x="467" y="34"/>
                  <a:pt x="467" y="35"/>
                </a:cubicBezTo>
                <a:cubicBezTo>
                  <a:pt x="465" y="34"/>
                  <a:pt x="462" y="34"/>
                  <a:pt x="466" y="32"/>
                </a:cubicBezTo>
                <a:cubicBezTo>
                  <a:pt x="465" y="32"/>
                  <a:pt x="463" y="32"/>
                  <a:pt x="462" y="33"/>
                </a:cubicBezTo>
                <a:cubicBezTo>
                  <a:pt x="465" y="31"/>
                  <a:pt x="462" y="30"/>
                  <a:pt x="461" y="29"/>
                </a:cubicBezTo>
                <a:cubicBezTo>
                  <a:pt x="459" y="30"/>
                  <a:pt x="459" y="30"/>
                  <a:pt x="459" y="30"/>
                </a:cubicBezTo>
                <a:cubicBezTo>
                  <a:pt x="469" y="24"/>
                  <a:pt x="458" y="27"/>
                  <a:pt x="458" y="25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6" y="25"/>
                  <a:pt x="459" y="22"/>
                  <a:pt x="454" y="22"/>
                </a:cubicBezTo>
                <a:cubicBezTo>
                  <a:pt x="451" y="24"/>
                  <a:pt x="451" y="24"/>
                  <a:pt x="451" y="24"/>
                </a:cubicBezTo>
                <a:cubicBezTo>
                  <a:pt x="453" y="22"/>
                  <a:pt x="446" y="21"/>
                  <a:pt x="451" y="18"/>
                </a:cubicBezTo>
                <a:cubicBezTo>
                  <a:pt x="450" y="18"/>
                  <a:pt x="445" y="22"/>
                  <a:pt x="444" y="20"/>
                </a:cubicBezTo>
                <a:cubicBezTo>
                  <a:pt x="446" y="18"/>
                  <a:pt x="447" y="16"/>
                  <a:pt x="444" y="16"/>
                </a:cubicBezTo>
                <a:cubicBezTo>
                  <a:pt x="442" y="17"/>
                  <a:pt x="440" y="18"/>
                  <a:pt x="442" y="18"/>
                </a:cubicBezTo>
                <a:cubicBezTo>
                  <a:pt x="443" y="18"/>
                  <a:pt x="443" y="18"/>
                  <a:pt x="444" y="17"/>
                </a:cubicBezTo>
                <a:cubicBezTo>
                  <a:pt x="441" y="19"/>
                  <a:pt x="441" y="19"/>
                  <a:pt x="441" y="19"/>
                </a:cubicBezTo>
                <a:cubicBezTo>
                  <a:pt x="438" y="18"/>
                  <a:pt x="443" y="17"/>
                  <a:pt x="441" y="15"/>
                </a:cubicBezTo>
                <a:cubicBezTo>
                  <a:pt x="439" y="16"/>
                  <a:pt x="438" y="17"/>
                  <a:pt x="436" y="18"/>
                </a:cubicBezTo>
                <a:cubicBezTo>
                  <a:pt x="437" y="15"/>
                  <a:pt x="439" y="12"/>
                  <a:pt x="440" y="8"/>
                </a:cubicBezTo>
                <a:cubicBezTo>
                  <a:pt x="443" y="7"/>
                  <a:pt x="444" y="8"/>
                  <a:pt x="448" y="6"/>
                </a:cubicBezTo>
                <a:cubicBezTo>
                  <a:pt x="448" y="7"/>
                  <a:pt x="449" y="7"/>
                  <a:pt x="450" y="8"/>
                </a:cubicBezTo>
                <a:cubicBezTo>
                  <a:pt x="455" y="8"/>
                  <a:pt x="454" y="5"/>
                  <a:pt x="455" y="3"/>
                </a:cubicBezTo>
                <a:cubicBezTo>
                  <a:pt x="456" y="5"/>
                  <a:pt x="456" y="5"/>
                  <a:pt x="456" y="5"/>
                </a:cubicBezTo>
                <a:cubicBezTo>
                  <a:pt x="457" y="5"/>
                  <a:pt x="458" y="5"/>
                  <a:pt x="458" y="5"/>
                </a:cubicBezTo>
                <a:cubicBezTo>
                  <a:pt x="458" y="6"/>
                  <a:pt x="458" y="6"/>
                  <a:pt x="458" y="6"/>
                </a:cubicBezTo>
                <a:cubicBezTo>
                  <a:pt x="463" y="0"/>
                  <a:pt x="468" y="6"/>
                  <a:pt x="471" y="1"/>
                </a:cubicBezTo>
                <a:cubicBezTo>
                  <a:pt x="471" y="2"/>
                  <a:pt x="468" y="4"/>
                  <a:pt x="466" y="6"/>
                </a:cubicBezTo>
                <a:cubicBezTo>
                  <a:pt x="465" y="8"/>
                  <a:pt x="468" y="6"/>
                  <a:pt x="470" y="6"/>
                </a:cubicBezTo>
                <a:cubicBezTo>
                  <a:pt x="474" y="2"/>
                  <a:pt x="474" y="2"/>
                  <a:pt x="474" y="2"/>
                </a:cubicBezTo>
                <a:cubicBezTo>
                  <a:pt x="473" y="7"/>
                  <a:pt x="478" y="0"/>
                  <a:pt x="482" y="2"/>
                </a:cubicBezTo>
                <a:cubicBezTo>
                  <a:pt x="480" y="6"/>
                  <a:pt x="495" y="3"/>
                  <a:pt x="496" y="4"/>
                </a:cubicBezTo>
                <a:cubicBezTo>
                  <a:pt x="496" y="7"/>
                  <a:pt x="490" y="5"/>
                  <a:pt x="488" y="8"/>
                </a:cubicBezTo>
                <a:cubicBezTo>
                  <a:pt x="488" y="9"/>
                  <a:pt x="491" y="7"/>
                  <a:pt x="493" y="8"/>
                </a:cubicBezTo>
                <a:cubicBezTo>
                  <a:pt x="487" y="11"/>
                  <a:pt x="487" y="11"/>
                  <a:pt x="487" y="11"/>
                </a:cubicBezTo>
                <a:cubicBezTo>
                  <a:pt x="487" y="13"/>
                  <a:pt x="493" y="9"/>
                  <a:pt x="491" y="11"/>
                </a:cubicBezTo>
                <a:cubicBezTo>
                  <a:pt x="495" y="11"/>
                  <a:pt x="493" y="9"/>
                  <a:pt x="498" y="7"/>
                </a:cubicBezTo>
                <a:cubicBezTo>
                  <a:pt x="497" y="8"/>
                  <a:pt x="495" y="11"/>
                  <a:pt x="498" y="10"/>
                </a:cubicBezTo>
                <a:cubicBezTo>
                  <a:pt x="499" y="10"/>
                  <a:pt x="499" y="8"/>
                  <a:pt x="500" y="9"/>
                </a:cubicBezTo>
                <a:cubicBezTo>
                  <a:pt x="499" y="14"/>
                  <a:pt x="506" y="13"/>
                  <a:pt x="507" y="17"/>
                </a:cubicBezTo>
                <a:cubicBezTo>
                  <a:pt x="510" y="16"/>
                  <a:pt x="510" y="16"/>
                  <a:pt x="510" y="16"/>
                </a:cubicBezTo>
                <a:cubicBezTo>
                  <a:pt x="509" y="16"/>
                  <a:pt x="508" y="17"/>
                  <a:pt x="509" y="17"/>
                </a:cubicBezTo>
                <a:cubicBezTo>
                  <a:pt x="511" y="16"/>
                  <a:pt x="511" y="16"/>
                  <a:pt x="511" y="16"/>
                </a:cubicBezTo>
                <a:cubicBezTo>
                  <a:pt x="511" y="17"/>
                  <a:pt x="509" y="23"/>
                  <a:pt x="511" y="25"/>
                </a:cubicBezTo>
                <a:cubicBezTo>
                  <a:pt x="514" y="22"/>
                  <a:pt x="514" y="22"/>
                  <a:pt x="514" y="22"/>
                </a:cubicBezTo>
                <a:cubicBezTo>
                  <a:pt x="511" y="26"/>
                  <a:pt x="511" y="26"/>
                  <a:pt x="511" y="26"/>
                </a:cubicBezTo>
                <a:cubicBezTo>
                  <a:pt x="516" y="24"/>
                  <a:pt x="516" y="24"/>
                  <a:pt x="516" y="24"/>
                </a:cubicBezTo>
                <a:cubicBezTo>
                  <a:pt x="511" y="27"/>
                  <a:pt x="516" y="28"/>
                  <a:pt x="515" y="31"/>
                </a:cubicBezTo>
                <a:cubicBezTo>
                  <a:pt x="519" y="30"/>
                  <a:pt x="519" y="30"/>
                  <a:pt x="519" y="30"/>
                </a:cubicBezTo>
                <a:cubicBezTo>
                  <a:pt x="517" y="32"/>
                  <a:pt x="517" y="32"/>
                  <a:pt x="517" y="32"/>
                </a:cubicBezTo>
                <a:cubicBezTo>
                  <a:pt x="519" y="30"/>
                  <a:pt x="519" y="30"/>
                  <a:pt x="519" y="30"/>
                </a:cubicBezTo>
                <a:cubicBezTo>
                  <a:pt x="520" y="32"/>
                  <a:pt x="515" y="36"/>
                  <a:pt x="518" y="36"/>
                </a:cubicBezTo>
                <a:cubicBezTo>
                  <a:pt x="517" y="36"/>
                  <a:pt x="522" y="33"/>
                  <a:pt x="524" y="32"/>
                </a:cubicBezTo>
                <a:close/>
                <a:moveTo>
                  <a:pt x="552" y="103"/>
                </a:moveTo>
                <a:cubicBezTo>
                  <a:pt x="552" y="104"/>
                  <a:pt x="552" y="104"/>
                  <a:pt x="552" y="104"/>
                </a:cubicBezTo>
                <a:cubicBezTo>
                  <a:pt x="553" y="103"/>
                  <a:pt x="552" y="103"/>
                  <a:pt x="552" y="103"/>
                </a:cubicBezTo>
                <a:cubicBezTo>
                  <a:pt x="551" y="101"/>
                  <a:pt x="551" y="101"/>
                  <a:pt x="551" y="101"/>
                </a:cubicBezTo>
                <a:cubicBezTo>
                  <a:pt x="547" y="102"/>
                  <a:pt x="550" y="102"/>
                  <a:pt x="552" y="103"/>
                </a:cubicBezTo>
                <a:close/>
                <a:moveTo>
                  <a:pt x="473" y="166"/>
                </a:moveTo>
                <a:cubicBezTo>
                  <a:pt x="475" y="166"/>
                  <a:pt x="475" y="166"/>
                  <a:pt x="475" y="166"/>
                </a:cubicBezTo>
                <a:cubicBezTo>
                  <a:pt x="475" y="167"/>
                  <a:pt x="473" y="165"/>
                  <a:pt x="475" y="168"/>
                </a:cubicBezTo>
                <a:cubicBezTo>
                  <a:pt x="474" y="167"/>
                  <a:pt x="474" y="168"/>
                  <a:pt x="473" y="166"/>
                </a:cubicBezTo>
                <a:close/>
                <a:moveTo>
                  <a:pt x="509" y="103"/>
                </a:moveTo>
                <a:cubicBezTo>
                  <a:pt x="506" y="104"/>
                  <a:pt x="506" y="104"/>
                  <a:pt x="506" y="104"/>
                </a:cubicBezTo>
                <a:cubicBezTo>
                  <a:pt x="510" y="104"/>
                  <a:pt x="510" y="104"/>
                  <a:pt x="510" y="104"/>
                </a:cubicBezTo>
                <a:lnTo>
                  <a:pt x="509" y="103"/>
                </a:lnTo>
                <a:close/>
                <a:moveTo>
                  <a:pt x="502" y="93"/>
                </a:moveTo>
                <a:cubicBezTo>
                  <a:pt x="502" y="94"/>
                  <a:pt x="502" y="94"/>
                  <a:pt x="501" y="95"/>
                </a:cubicBezTo>
                <a:cubicBezTo>
                  <a:pt x="502" y="95"/>
                  <a:pt x="502" y="95"/>
                  <a:pt x="502" y="95"/>
                </a:cubicBezTo>
                <a:cubicBezTo>
                  <a:pt x="502" y="94"/>
                  <a:pt x="503" y="93"/>
                  <a:pt x="503" y="93"/>
                </a:cubicBezTo>
                <a:lnTo>
                  <a:pt x="502" y="93"/>
                </a:lnTo>
                <a:close/>
                <a:moveTo>
                  <a:pt x="523" y="61"/>
                </a:moveTo>
                <a:cubicBezTo>
                  <a:pt x="518" y="65"/>
                  <a:pt x="524" y="62"/>
                  <a:pt x="522" y="64"/>
                </a:cubicBezTo>
                <a:cubicBezTo>
                  <a:pt x="522" y="64"/>
                  <a:pt x="521" y="65"/>
                  <a:pt x="521" y="65"/>
                </a:cubicBezTo>
                <a:cubicBezTo>
                  <a:pt x="522" y="65"/>
                  <a:pt x="522" y="64"/>
                  <a:pt x="522" y="64"/>
                </a:cubicBezTo>
                <a:cubicBezTo>
                  <a:pt x="524" y="63"/>
                  <a:pt x="528" y="59"/>
                  <a:pt x="523" y="61"/>
                </a:cubicBezTo>
                <a:close/>
                <a:moveTo>
                  <a:pt x="540" y="98"/>
                </a:moveTo>
                <a:cubicBezTo>
                  <a:pt x="544" y="98"/>
                  <a:pt x="543" y="95"/>
                  <a:pt x="545" y="94"/>
                </a:cubicBezTo>
                <a:cubicBezTo>
                  <a:pt x="544" y="93"/>
                  <a:pt x="541" y="95"/>
                  <a:pt x="539" y="96"/>
                </a:cubicBezTo>
                <a:cubicBezTo>
                  <a:pt x="539" y="95"/>
                  <a:pt x="539" y="95"/>
                  <a:pt x="539" y="94"/>
                </a:cubicBezTo>
                <a:cubicBezTo>
                  <a:pt x="531" y="96"/>
                  <a:pt x="543" y="96"/>
                  <a:pt x="540" y="98"/>
                </a:cubicBezTo>
                <a:close/>
                <a:moveTo>
                  <a:pt x="562" y="140"/>
                </a:moveTo>
                <a:cubicBezTo>
                  <a:pt x="565" y="140"/>
                  <a:pt x="565" y="140"/>
                  <a:pt x="565" y="140"/>
                </a:cubicBezTo>
                <a:cubicBezTo>
                  <a:pt x="568" y="141"/>
                  <a:pt x="568" y="141"/>
                  <a:pt x="568" y="141"/>
                </a:cubicBezTo>
                <a:cubicBezTo>
                  <a:pt x="569" y="141"/>
                  <a:pt x="569" y="141"/>
                  <a:pt x="569" y="141"/>
                </a:cubicBezTo>
                <a:lnTo>
                  <a:pt x="562" y="140"/>
                </a:lnTo>
                <a:close/>
                <a:moveTo>
                  <a:pt x="556" y="144"/>
                </a:moveTo>
                <a:cubicBezTo>
                  <a:pt x="554" y="145"/>
                  <a:pt x="546" y="143"/>
                  <a:pt x="541" y="140"/>
                </a:cubicBezTo>
                <a:cubicBezTo>
                  <a:pt x="544" y="140"/>
                  <a:pt x="545" y="139"/>
                  <a:pt x="553" y="142"/>
                </a:cubicBezTo>
                <a:cubicBezTo>
                  <a:pt x="548" y="140"/>
                  <a:pt x="564" y="146"/>
                  <a:pt x="556" y="144"/>
                </a:cubicBezTo>
                <a:close/>
                <a:moveTo>
                  <a:pt x="521" y="78"/>
                </a:moveTo>
                <a:cubicBezTo>
                  <a:pt x="520" y="80"/>
                  <a:pt x="513" y="85"/>
                  <a:pt x="519" y="86"/>
                </a:cubicBezTo>
                <a:cubicBezTo>
                  <a:pt x="520" y="83"/>
                  <a:pt x="520" y="83"/>
                  <a:pt x="520" y="83"/>
                </a:cubicBezTo>
                <a:cubicBezTo>
                  <a:pt x="520" y="83"/>
                  <a:pt x="520" y="83"/>
                  <a:pt x="520" y="83"/>
                </a:cubicBezTo>
                <a:cubicBezTo>
                  <a:pt x="523" y="81"/>
                  <a:pt x="523" y="81"/>
                  <a:pt x="523" y="81"/>
                </a:cubicBezTo>
                <a:cubicBezTo>
                  <a:pt x="515" y="86"/>
                  <a:pt x="521" y="79"/>
                  <a:pt x="521" y="78"/>
                </a:cubicBezTo>
                <a:close/>
                <a:moveTo>
                  <a:pt x="529" y="145"/>
                </a:moveTo>
                <a:cubicBezTo>
                  <a:pt x="528" y="146"/>
                  <a:pt x="522" y="144"/>
                  <a:pt x="516" y="140"/>
                </a:cubicBezTo>
                <a:cubicBezTo>
                  <a:pt x="519" y="142"/>
                  <a:pt x="526" y="144"/>
                  <a:pt x="531" y="146"/>
                </a:cubicBezTo>
                <a:cubicBezTo>
                  <a:pt x="530" y="145"/>
                  <a:pt x="529" y="145"/>
                  <a:pt x="529" y="145"/>
                </a:cubicBezTo>
                <a:close/>
                <a:moveTo>
                  <a:pt x="523" y="141"/>
                </a:moveTo>
                <a:cubicBezTo>
                  <a:pt x="523" y="140"/>
                  <a:pt x="518" y="137"/>
                  <a:pt x="523" y="139"/>
                </a:cubicBezTo>
                <a:cubicBezTo>
                  <a:pt x="526" y="141"/>
                  <a:pt x="536" y="147"/>
                  <a:pt x="536" y="144"/>
                </a:cubicBezTo>
                <a:cubicBezTo>
                  <a:pt x="527" y="140"/>
                  <a:pt x="524" y="138"/>
                  <a:pt x="518" y="137"/>
                </a:cubicBezTo>
                <a:lnTo>
                  <a:pt x="523" y="141"/>
                </a:lnTo>
                <a:close/>
                <a:moveTo>
                  <a:pt x="541" y="148"/>
                </a:moveTo>
                <a:cubicBezTo>
                  <a:pt x="541" y="147"/>
                  <a:pt x="541" y="146"/>
                  <a:pt x="541" y="145"/>
                </a:cubicBezTo>
                <a:cubicBezTo>
                  <a:pt x="531" y="141"/>
                  <a:pt x="539" y="146"/>
                  <a:pt x="541" y="148"/>
                </a:cubicBezTo>
                <a:cubicBezTo>
                  <a:pt x="541" y="149"/>
                  <a:pt x="541" y="149"/>
                  <a:pt x="541" y="149"/>
                </a:cubicBezTo>
                <a:cubicBezTo>
                  <a:pt x="541" y="149"/>
                  <a:pt x="541" y="148"/>
                  <a:pt x="541" y="148"/>
                </a:cubicBezTo>
                <a:close/>
                <a:moveTo>
                  <a:pt x="513" y="155"/>
                </a:moveTo>
                <a:cubicBezTo>
                  <a:pt x="515" y="156"/>
                  <a:pt x="515" y="156"/>
                  <a:pt x="515" y="156"/>
                </a:cubicBezTo>
                <a:cubicBezTo>
                  <a:pt x="516" y="157"/>
                  <a:pt x="517" y="158"/>
                  <a:pt x="518" y="157"/>
                </a:cubicBezTo>
                <a:cubicBezTo>
                  <a:pt x="515" y="156"/>
                  <a:pt x="515" y="156"/>
                  <a:pt x="515" y="156"/>
                </a:cubicBezTo>
                <a:cubicBezTo>
                  <a:pt x="514" y="154"/>
                  <a:pt x="514" y="152"/>
                  <a:pt x="513" y="155"/>
                </a:cubicBezTo>
                <a:close/>
                <a:moveTo>
                  <a:pt x="537" y="149"/>
                </a:moveTo>
                <a:cubicBezTo>
                  <a:pt x="533" y="149"/>
                  <a:pt x="533" y="149"/>
                  <a:pt x="533" y="149"/>
                </a:cubicBezTo>
                <a:cubicBezTo>
                  <a:pt x="533" y="148"/>
                  <a:pt x="533" y="146"/>
                  <a:pt x="537" y="149"/>
                </a:cubicBezTo>
                <a:close/>
                <a:moveTo>
                  <a:pt x="516" y="149"/>
                </a:moveTo>
                <a:cubicBezTo>
                  <a:pt x="516" y="149"/>
                  <a:pt x="513" y="150"/>
                  <a:pt x="512" y="151"/>
                </a:cubicBezTo>
                <a:cubicBezTo>
                  <a:pt x="514" y="152"/>
                  <a:pt x="518" y="152"/>
                  <a:pt x="516" y="149"/>
                </a:cubicBezTo>
                <a:close/>
                <a:moveTo>
                  <a:pt x="455" y="166"/>
                </a:moveTo>
                <a:cubicBezTo>
                  <a:pt x="454" y="162"/>
                  <a:pt x="454" y="162"/>
                  <a:pt x="454" y="162"/>
                </a:cubicBezTo>
                <a:cubicBezTo>
                  <a:pt x="452" y="162"/>
                  <a:pt x="452" y="162"/>
                  <a:pt x="452" y="162"/>
                </a:cubicBezTo>
                <a:lnTo>
                  <a:pt x="455" y="166"/>
                </a:lnTo>
                <a:close/>
                <a:moveTo>
                  <a:pt x="468" y="155"/>
                </a:moveTo>
                <a:cubicBezTo>
                  <a:pt x="469" y="155"/>
                  <a:pt x="469" y="155"/>
                  <a:pt x="469" y="155"/>
                </a:cubicBezTo>
                <a:cubicBezTo>
                  <a:pt x="468" y="153"/>
                  <a:pt x="468" y="153"/>
                  <a:pt x="468" y="153"/>
                </a:cubicBezTo>
                <a:lnTo>
                  <a:pt x="468" y="155"/>
                </a:lnTo>
                <a:close/>
                <a:moveTo>
                  <a:pt x="484" y="145"/>
                </a:moveTo>
                <a:cubicBezTo>
                  <a:pt x="484" y="146"/>
                  <a:pt x="484" y="146"/>
                  <a:pt x="484" y="147"/>
                </a:cubicBezTo>
                <a:cubicBezTo>
                  <a:pt x="484" y="150"/>
                  <a:pt x="481" y="153"/>
                  <a:pt x="479" y="152"/>
                </a:cubicBezTo>
                <a:cubicBezTo>
                  <a:pt x="479" y="155"/>
                  <a:pt x="483" y="158"/>
                  <a:pt x="484" y="160"/>
                </a:cubicBezTo>
                <a:cubicBezTo>
                  <a:pt x="478" y="146"/>
                  <a:pt x="486" y="160"/>
                  <a:pt x="486" y="154"/>
                </a:cubicBezTo>
                <a:cubicBezTo>
                  <a:pt x="485" y="153"/>
                  <a:pt x="484" y="154"/>
                  <a:pt x="483" y="152"/>
                </a:cubicBezTo>
                <a:cubicBezTo>
                  <a:pt x="483" y="150"/>
                  <a:pt x="484" y="149"/>
                  <a:pt x="485" y="150"/>
                </a:cubicBezTo>
                <a:cubicBezTo>
                  <a:pt x="486" y="151"/>
                  <a:pt x="486" y="152"/>
                  <a:pt x="486" y="152"/>
                </a:cubicBezTo>
                <a:cubicBezTo>
                  <a:pt x="486" y="151"/>
                  <a:pt x="485" y="150"/>
                  <a:pt x="485" y="150"/>
                </a:cubicBezTo>
                <a:cubicBezTo>
                  <a:pt x="485" y="149"/>
                  <a:pt x="484" y="148"/>
                  <a:pt x="484" y="147"/>
                </a:cubicBezTo>
                <a:cubicBezTo>
                  <a:pt x="484" y="146"/>
                  <a:pt x="484" y="146"/>
                  <a:pt x="484" y="145"/>
                </a:cubicBezTo>
                <a:close/>
                <a:moveTo>
                  <a:pt x="506" y="138"/>
                </a:moveTo>
                <a:cubicBezTo>
                  <a:pt x="507" y="139"/>
                  <a:pt x="508" y="141"/>
                  <a:pt x="510" y="142"/>
                </a:cubicBezTo>
                <a:cubicBezTo>
                  <a:pt x="509" y="140"/>
                  <a:pt x="507" y="139"/>
                  <a:pt x="506" y="138"/>
                </a:cubicBezTo>
                <a:cubicBezTo>
                  <a:pt x="505" y="138"/>
                  <a:pt x="504" y="137"/>
                  <a:pt x="504" y="137"/>
                </a:cubicBezTo>
                <a:cubicBezTo>
                  <a:pt x="504" y="137"/>
                  <a:pt x="505" y="138"/>
                  <a:pt x="506" y="138"/>
                </a:cubicBezTo>
                <a:close/>
                <a:moveTo>
                  <a:pt x="498" y="132"/>
                </a:moveTo>
                <a:cubicBezTo>
                  <a:pt x="501" y="133"/>
                  <a:pt x="503" y="135"/>
                  <a:pt x="506" y="136"/>
                </a:cubicBezTo>
                <a:cubicBezTo>
                  <a:pt x="502" y="134"/>
                  <a:pt x="502" y="134"/>
                  <a:pt x="502" y="134"/>
                </a:cubicBezTo>
                <a:cubicBezTo>
                  <a:pt x="504" y="134"/>
                  <a:pt x="505" y="135"/>
                  <a:pt x="506" y="135"/>
                </a:cubicBezTo>
                <a:cubicBezTo>
                  <a:pt x="502" y="132"/>
                  <a:pt x="497" y="129"/>
                  <a:pt x="498" y="132"/>
                </a:cubicBezTo>
                <a:close/>
                <a:moveTo>
                  <a:pt x="508" y="133"/>
                </a:moveTo>
                <a:cubicBezTo>
                  <a:pt x="504" y="132"/>
                  <a:pt x="504" y="132"/>
                  <a:pt x="504" y="132"/>
                </a:cubicBezTo>
                <a:cubicBezTo>
                  <a:pt x="504" y="133"/>
                  <a:pt x="504" y="133"/>
                  <a:pt x="504" y="133"/>
                </a:cubicBezTo>
                <a:cubicBezTo>
                  <a:pt x="504" y="133"/>
                  <a:pt x="504" y="133"/>
                  <a:pt x="504" y="133"/>
                </a:cubicBezTo>
                <a:cubicBezTo>
                  <a:pt x="508" y="136"/>
                  <a:pt x="508" y="136"/>
                  <a:pt x="508" y="136"/>
                </a:cubicBezTo>
                <a:cubicBezTo>
                  <a:pt x="504" y="133"/>
                  <a:pt x="504" y="133"/>
                  <a:pt x="504" y="133"/>
                </a:cubicBezTo>
                <a:lnTo>
                  <a:pt x="508" y="133"/>
                </a:lnTo>
                <a:close/>
                <a:moveTo>
                  <a:pt x="539" y="127"/>
                </a:moveTo>
                <a:cubicBezTo>
                  <a:pt x="542" y="128"/>
                  <a:pt x="544" y="129"/>
                  <a:pt x="538" y="128"/>
                </a:cubicBezTo>
                <a:cubicBezTo>
                  <a:pt x="536" y="126"/>
                  <a:pt x="536" y="126"/>
                  <a:pt x="536" y="126"/>
                </a:cubicBezTo>
                <a:cubicBezTo>
                  <a:pt x="536" y="126"/>
                  <a:pt x="532" y="126"/>
                  <a:pt x="534" y="127"/>
                </a:cubicBezTo>
                <a:cubicBezTo>
                  <a:pt x="517" y="121"/>
                  <a:pt x="536" y="128"/>
                  <a:pt x="528" y="123"/>
                </a:cubicBezTo>
                <a:cubicBezTo>
                  <a:pt x="530" y="126"/>
                  <a:pt x="520" y="122"/>
                  <a:pt x="514" y="120"/>
                </a:cubicBezTo>
                <a:cubicBezTo>
                  <a:pt x="518" y="121"/>
                  <a:pt x="518" y="120"/>
                  <a:pt x="520" y="120"/>
                </a:cubicBezTo>
                <a:cubicBezTo>
                  <a:pt x="521" y="120"/>
                  <a:pt x="522" y="120"/>
                  <a:pt x="524" y="121"/>
                </a:cubicBezTo>
                <a:cubicBezTo>
                  <a:pt x="525" y="121"/>
                  <a:pt x="526" y="121"/>
                  <a:pt x="528" y="122"/>
                </a:cubicBezTo>
                <a:cubicBezTo>
                  <a:pt x="529" y="122"/>
                  <a:pt x="531" y="123"/>
                  <a:pt x="534" y="124"/>
                </a:cubicBezTo>
                <a:cubicBezTo>
                  <a:pt x="532" y="124"/>
                  <a:pt x="536" y="125"/>
                  <a:pt x="539" y="127"/>
                </a:cubicBezTo>
                <a:close/>
                <a:moveTo>
                  <a:pt x="520" y="108"/>
                </a:moveTo>
                <a:cubicBezTo>
                  <a:pt x="520" y="106"/>
                  <a:pt x="520" y="106"/>
                  <a:pt x="520" y="106"/>
                </a:cubicBezTo>
                <a:cubicBezTo>
                  <a:pt x="521" y="108"/>
                  <a:pt x="521" y="108"/>
                  <a:pt x="521" y="108"/>
                </a:cubicBezTo>
                <a:lnTo>
                  <a:pt x="520" y="108"/>
                </a:lnTo>
                <a:close/>
                <a:moveTo>
                  <a:pt x="488" y="61"/>
                </a:moveTo>
                <a:cubicBezTo>
                  <a:pt x="483" y="63"/>
                  <a:pt x="489" y="64"/>
                  <a:pt x="492" y="62"/>
                </a:cubicBezTo>
                <a:cubicBezTo>
                  <a:pt x="490" y="63"/>
                  <a:pt x="489" y="61"/>
                  <a:pt x="488" y="61"/>
                </a:cubicBezTo>
                <a:close/>
                <a:moveTo>
                  <a:pt x="480" y="41"/>
                </a:moveTo>
                <a:cubicBezTo>
                  <a:pt x="481" y="42"/>
                  <a:pt x="476" y="46"/>
                  <a:pt x="482" y="44"/>
                </a:cubicBezTo>
                <a:cubicBezTo>
                  <a:pt x="483" y="41"/>
                  <a:pt x="483" y="41"/>
                  <a:pt x="483" y="41"/>
                </a:cubicBezTo>
                <a:cubicBezTo>
                  <a:pt x="481" y="41"/>
                  <a:pt x="483" y="40"/>
                  <a:pt x="480" y="41"/>
                </a:cubicBezTo>
                <a:close/>
                <a:moveTo>
                  <a:pt x="472" y="28"/>
                </a:moveTo>
                <a:cubicBezTo>
                  <a:pt x="478" y="25"/>
                  <a:pt x="478" y="25"/>
                  <a:pt x="478" y="25"/>
                </a:cubicBezTo>
                <a:cubicBezTo>
                  <a:pt x="477" y="26"/>
                  <a:pt x="477" y="26"/>
                  <a:pt x="477" y="26"/>
                </a:cubicBezTo>
                <a:lnTo>
                  <a:pt x="472" y="28"/>
                </a:lnTo>
                <a:close/>
                <a:moveTo>
                  <a:pt x="466" y="33"/>
                </a:moveTo>
                <a:cubicBezTo>
                  <a:pt x="466" y="33"/>
                  <a:pt x="466" y="31"/>
                  <a:pt x="469" y="30"/>
                </a:cubicBezTo>
                <a:lnTo>
                  <a:pt x="466" y="33"/>
                </a:lnTo>
                <a:close/>
                <a:moveTo>
                  <a:pt x="465" y="16"/>
                </a:moveTo>
                <a:cubicBezTo>
                  <a:pt x="459" y="19"/>
                  <a:pt x="459" y="19"/>
                  <a:pt x="459" y="19"/>
                </a:cubicBezTo>
                <a:cubicBezTo>
                  <a:pt x="459" y="19"/>
                  <a:pt x="459" y="19"/>
                  <a:pt x="459" y="19"/>
                </a:cubicBezTo>
                <a:lnTo>
                  <a:pt x="465" y="16"/>
                </a:lnTo>
                <a:close/>
                <a:moveTo>
                  <a:pt x="469" y="16"/>
                </a:moveTo>
                <a:cubicBezTo>
                  <a:pt x="468" y="17"/>
                  <a:pt x="467" y="17"/>
                  <a:pt x="466" y="18"/>
                </a:cubicBezTo>
                <a:cubicBezTo>
                  <a:pt x="464" y="19"/>
                  <a:pt x="464" y="20"/>
                  <a:pt x="466" y="20"/>
                </a:cubicBezTo>
                <a:cubicBezTo>
                  <a:pt x="469" y="19"/>
                  <a:pt x="467" y="19"/>
                  <a:pt x="467" y="18"/>
                </a:cubicBezTo>
                <a:cubicBezTo>
                  <a:pt x="468" y="18"/>
                  <a:pt x="470" y="18"/>
                  <a:pt x="469" y="20"/>
                </a:cubicBezTo>
                <a:cubicBezTo>
                  <a:pt x="464" y="21"/>
                  <a:pt x="464" y="21"/>
                  <a:pt x="460" y="23"/>
                </a:cubicBezTo>
                <a:cubicBezTo>
                  <a:pt x="456" y="21"/>
                  <a:pt x="462" y="19"/>
                  <a:pt x="466" y="18"/>
                </a:cubicBezTo>
                <a:cubicBezTo>
                  <a:pt x="466" y="17"/>
                  <a:pt x="468" y="17"/>
                  <a:pt x="469" y="16"/>
                </a:cubicBezTo>
                <a:close/>
                <a:moveTo>
                  <a:pt x="474" y="23"/>
                </a:moveTo>
                <a:cubicBezTo>
                  <a:pt x="473" y="23"/>
                  <a:pt x="472" y="23"/>
                  <a:pt x="471" y="24"/>
                </a:cubicBezTo>
                <a:cubicBezTo>
                  <a:pt x="469" y="23"/>
                  <a:pt x="467" y="22"/>
                  <a:pt x="463" y="25"/>
                </a:cubicBezTo>
                <a:cubicBezTo>
                  <a:pt x="464" y="26"/>
                  <a:pt x="464" y="26"/>
                  <a:pt x="464" y="26"/>
                </a:cubicBezTo>
                <a:cubicBezTo>
                  <a:pt x="464" y="26"/>
                  <a:pt x="464" y="26"/>
                  <a:pt x="465" y="25"/>
                </a:cubicBezTo>
                <a:cubicBezTo>
                  <a:pt x="468" y="25"/>
                  <a:pt x="465" y="27"/>
                  <a:pt x="464" y="28"/>
                </a:cubicBezTo>
                <a:cubicBezTo>
                  <a:pt x="466" y="27"/>
                  <a:pt x="468" y="25"/>
                  <a:pt x="471" y="24"/>
                </a:cubicBezTo>
                <a:cubicBezTo>
                  <a:pt x="472" y="24"/>
                  <a:pt x="472" y="24"/>
                  <a:pt x="473" y="24"/>
                </a:cubicBezTo>
                <a:cubicBezTo>
                  <a:pt x="473" y="25"/>
                  <a:pt x="472" y="25"/>
                  <a:pt x="474" y="25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3" y="24"/>
                </a:cubicBezTo>
                <a:cubicBezTo>
                  <a:pt x="474" y="24"/>
                  <a:pt x="474" y="23"/>
                  <a:pt x="474" y="23"/>
                </a:cubicBezTo>
                <a:close/>
                <a:moveTo>
                  <a:pt x="472" y="13"/>
                </a:moveTo>
                <a:cubicBezTo>
                  <a:pt x="473" y="13"/>
                  <a:pt x="475" y="13"/>
                  <a:pt x="476" y="12"/>
                </a:cubicBezTo>
                <a:cubicBezTo>
                  <a:pt x="477" y="11"/>
                  <a:pt x="477" y="11"/>
                  <a:pt x="477" y="11"/>
                </a:cubicBezTo>
                <a:cubicBezTo>
                  <a:pt x="474" y="10"/>
                  <a:pt x="472" y="12"/>
                  <a:pt x="472" y="13"/>
                </a:cubicBezTo>
                <a:close/>
                <a:moveTo>
                  <a:pt x="489" y="54"/>
                </a:moveTo>
                <a:cubicBezTo>
                  <a:pt x="489" y="54"/>
                  <a:pt x="490" y="56"/>
                  <a:pt x="487" y="58"/>
                </a:cubicBezTo>
                <a:cubicBezTo>
                  <a:pt x="492" y="56"/>
                  <a:pt x="492" y="56"/>
                  <a:pt x="492" y="56"/>
                </a:cubicBezTo>
                <a:cubicBezTo>
                  <a:pt x="491" y="55"/>
                  <a:pt x="494" y="53"/>
                  <a:pt x="496" y="53"/>
                </a:cubicBezTo>
                <a:cubicBezTo>
                  <a:pt x="492" y="53"/>
                  <a:pt x="494" y="51"/>
                  <a:pt x="489" y="54"/>
                </a:cubicBezTo>
                <a:close/>
                <a:moveTo>
                  <a:pt x="518" y="105"/>
                </a:moveTo>
                <a:cubicBezTo>
                  <a:pt x="520" y="104"/>
                  <a:pt x="514" y="102"/>
                  <a:pt x="521" y="101"/>
                </a:cubicBezTo>
                <a:cubicBezTo>
                  <a:pt x="512" y="101"/>
                  <a:pt x="516" y="104"/>
                  <a:pt x="518" y="105"/>
                </a:cubicBezTo>
                <a:close/>
                <a:moveTo>
                  <a:pt x="528" y="105"/>
                </a:moveTo>
                <a:cubicBezTo>
                  <a:pt x="528" y="106"/>
                  <a:pt x="528" y="106"/>
                  <a:pt x="528" y="106"/>
                </a:cubicBezTo>
                <a:cubicBezTo>
                  <a:pt x="527" y="107"/>
                  <a:pt x="520" y="107"/>
                  <a:pt x="524" y="108"/>
                </a:cubicBezTo>
                <a:cubicBezTo>
                  <a:pt x="526" y="108"/>
                  <a:pt x="523" y="107"/>
                  <a:pt x="525" y="107"/>
                </a:cubicBezTo>
                <a:cubicBezTo>
                  <a:pt x="529" y="107"/>
                  <a:pt x="528" y="107"/>
                  <a:pt x="528" y="106"/>
                </a:cubicBezTo>
                <a:cubicBezTo>
                  <a:pt x="528" y="106"/>
                  <a:pt x="528" y="106"/>
                  <a:pt x="528" y="105"/>
                </a:cubicBezTo>
                <a:close/>
                <a:moveTo>
                  <a:pt x="513" y="71"/>
                </a:moveTo>
                <a:cubicBezTo>
                  <a:pt x="514" y="72"/>
                  <a:pt x="514" y="72"/>
                  <a:pt x="514" y="72"/>
                </a:cubicBezTo>
                <a:cubicBezTo>
                  <a:pt x="510" y="75"/>
                  <a:pt x="510" y="75"/>
                  <a:pt x="510" y="75"/>
                </a:cubicBezTo>
                <a:lnTo>
                  <a:pt x="513" y="71"/>
                </a:lnTo>
                <a:close/>
                <a:moveTo>
                  <a:pt x="511" y="55"/>
                </a:moveTo>
                <a:cubicBezTo>
                  <a:pt x="511" y="56"/>
                  <a:pt x="511" y="56"/>
                  <a:pt x="511" y="56"/>
                </a:cubicBezTo>
                <a:cubicBezTo>
                  <a:pt x="510" y="56"/>
                  <a:pt x="510" y="56"/>
                  <a:pt x="510" y="56"/>
                </a:cubicBezTo>
                <a:cubicBezTo>
                  <a:pt x="509" y="57"/>
                  <a:pt x="507" y="57"/>
                  <a:pt x="506" y="58"/>
                </a:cubicBezTo>
                <a:cubicBezTo>
                  <a:pt x="506" y="58"/>
                  <a:pt x="506" y="59"/>
                  <a:pt x="506" y="59"/>
                </a:cubicBezTo>
                <a:cubicBezTo>
                  <a:pt x="506" y="59"/>
                  <a:pt x="506" y="58"/>
                  <a:pt x="506" y="58"/>
                </a:cubicBezTo>
                <a:cubicBezTo>
                  <a:pt x="506" y="57"/>
                  <a:pt x="505" y="56"/>
                  <a:pt x="509" y="54"/>
                </a:cubicBezTo>
                <a:cubicBezTo>
                  <a:pt x="507" y="55"/>
                  <a:pt x="508" y="57"/>
                  <a:pt x="511" y="56"/>
                </a:cubicBezTo>
                <a:lnTo>
                  <a:pt x="511" y="55"/>
                </a:lnTo>
                <a:close/>
                <a:moveTo>
                  <a:pt x="501" y="25"/>
                </a:moveTo>
                <a:cubicBezTo>
                  <a:pt x="500" y="26"/>
                  <a:pt x="499" y="26"/>
                  <a:pt x="502" y="26"/>
                </a:cubicBezTo>
                <a:cubicBezTo>
                  <a:pt x="503" y="25"/>
                  <a:pt x="502" y="24"/>
                  <a:pt x="501" y="25"/>
                </a:cubicBezTo>
                <a:close/>
                <a:moveTo>
                  <a:pt x="519" y="60"/>
                </a:moveTo>
                <a:cubicBezTo>
                  <a:pt x="516" y="61"/>
                  <a:pt x="518" y="62"/>
                  <a:pt x="514" y="63"/>
                </a:cubicBezTo>
                <a:cubicBezTo>
                  <a:pt x="513" y="63"/>
                  <a:pt x="513" y="63"/>
                  <a:pt x="513" y="63"/>
                </a:cubicBezTo>
                <a:cubicBezTo>
                  <a:pt x="515" y="63"/>
                  <a:pt x="507" y="67"/>
                  <a:pt x="512" y="66"/>
                </a:cubicBezTo>
                <a:cubicBezTo>
                  <a:pt x="511" y="66"/>
                  <a:pt x="511" y="66"/>
                  <a:pt x="511" y="66"/>
                </a:cubicBezTo>
                <a:cubicBezTo>
                  <a:pt x="513" y="66"/>
                  <a:pt x="515" y="62"/>
                  <a:pt x="518" y="62"/>
                </a:cubicBezTo>
                <a:cubicBezTo>
                  <a:pt x="519" y="63"/>
                  <a:pt x="521" y="60"/>
                  <a:pt x="519" y="60"/>
                </a:cubicBezTo>
                <a:close/>
                <a:moveTo>
                  <a:pt x="507" y="19"/>
                </a:moveTo>
                <a:cubicBezTo>
                  <a:pt x="507" y="21"/>
                  <a:pt x="500" y="23"/>
                  <a:pt x="504" y="24"/>
                </a:cubicBezTo>
                <a:cubicBezTo>
                  <a:pt x="504" y="22"/>
                  <a:pt x="511" y="19"/>
                  <a:pt x="507" y="19"/>
                </a:cubicBezTo>
                <a:close/>
                <a:moveTo>
                  <a:pt x="524" y="45"/>
                </a:moveTo>
                <a:cubicBezTo>
                  <a:pt x="525" y="45"/>
                  <a:pt x="525" y="45"/>
                  <a:pt x="525" y="45"/>
                </a:cubicBezTo>
                <a:cubicBezTo>
                  <a:pt x="524" y="47"/>
                  <a:pt x="524" y="47"/>
                  <a:pt x="524" y="47"/>
                </a:cubicBezTo>
                <a:cubicBezTo>
                  <a:pt x="523" y="47"/>
                  <a:pt x="523" y="47"/>
                  <a:pt x="523" y="47"/>
                </a:cubicBezTo>
                <a:lnTo>
                  <a:pt x="524" y="45"/>
                </a:lnTo>
                <a:close/>
                <a:moveTo>
                  <a:pt x="467" y="35"/>
                </a:moveTo>
                <a:cubicBezTo>
                  <a:pt x="466" y="35"/>
                  <a:pt x="466" y="36"/>
                  <a:pt x="467" y="36"/>
                </a:cubicBezTo>
                <a:cubicBezTo>
                  <a:pt x="467" y="36"/>
                  <a:pt x="467" y="35"/>
                  <a:pt x="467" y="35"/>
                </a:cubicBezTo>
                <a:close/>
                <a:moveTo>
                  <a:pt x="501" y="109"/>
                </a:moveTo>
                <a:cubicBezTo>
                  <a:pt x="500" y="108"/>
                  <a:pt x="499" y="108"/>
                  <a:pt x="498" y="108"/>
                </a:cubicBezTo>
                <a:cubicBezTo>
                  <a:pt x="499" y="108"/>
                  <a:pt x="500" y="108"/>
                  <a:pt x="501" y="109"/>
                </a:cubicBezTo>
                <a:close/>
                <a:moveTo>
                  <a:pt x="496" y="109"/>
                </a:moveTo>
                <a:cubicBezTo>
                  <a:pt x="496" y="109"/>
                  <a:pt x="496" y="109"/>
                  <a:pt x="496" y="109"/>
                </a:cubicBezTo>
                <a:cubicBezTo>
                  <a:pt x="496" y="109"/>
                  <a:pt x="496" y="109"/>
                  <a:pt x="496" y="109"/>
                </a:cubicBezTo>
                <a:close/>
                <a:moveTo>
                  <a:pt x="429" y="155"/>
                </a:moveTo>
                <a:cubicBezTo>
                  <a:pt x="428" y="155"/>
                  <a:pt x="425" y="152"/>
                  <a:pt x="428" y="156"/>
                </a:cubicBezTo>
                <a:cubicBezTo>
                  <a:pt x="429" y="158"/>
                  <a:pt x="428" y="155"/>
                  <a:pt x="429" y="155"/>
                </a:cubicBezTo>
                <a:close/>
                <a:moveTo>
                  <a:pt x="433" y="159"/>
                </a:moveTo>
                <a:cubicBezTo>
                  <a:pt x="434" y="159"/>
                  <a:pt x="435" y="160"/>
                  <a:pt x="436" y="161"/>
                </a:cubicBezTo>
                <a:cubicBezTo>
                  <a:pt x="434" y="159"/>
                  <a:pt x="434" y="159"/>
                  <a:pt x="433" y="159"/>
                </a:cubicBezTo>
                <a:close/>
                <a:moveTo>
                  <a:pt x="433" y="159"/>
                </a:moveTo>
                <a:cubicBezTo>
                  <a:pt x="432" y="159"/>
                  <a:pt x="432" y="160"/>
                  <a:pt x="431" y="161"/>
                </a:cubicBezTo>
                <a:cubicBezTo>
                  <a:pt x="433" y="162"/>
                  <a:pt x="433" y="160"/>
                  <a:pt x="433" y="159"/>
                </a:cubicBezTo>
                <a:close/>
                <a:moveTo>
                  <a:pt x="442" y="148"/>
                </a:moveTo>
                <a:cubicBezTo>
                  <a:pt x="443" y="150"/>
                  <a:pt x="447" y="151"/>
                  <a:pt x="445" y="155"/>
                </a:cubicBezTo>
                <a:cubicBezTo>
                  <a:pt x="445" y="155"/>
                  <a:pt x="446" y="153"/>
                  <a:pt x="448" y="155"/>
                </a:cubicBezTo>
                <a:cubicBezTo>
                  <a:pt x="445" y="151"/>
                  <a:pt x="444" y="148"/>
                  <a:pt x="442" y="148"/>
                </a:cubicBezTo>
                <a:close/>
                <a:moveTo>
                  <a:pt x="452" y="156"/>
                </a:moveTo>
                <a:cubicBezTo>
                  <a:pt x="452" y="155"/>
                  <a:pt x="452" y="155"/>
                  <a:pt x="453" y="155"/>
                </a:cubicBezTo>
                <a:cubicBezTo>
                  <a:pt x="452" y="155"/>
                  <a:pt x="452" y="155"/>
                  <a:pt x="452" y="156"/>
                </a:cubicBezTo>
                <a:close/>
                <a:moveTo>
                  <a:pt x="453" y="155"/>
                </a:moveTo>
                <a:cubicBezTo>
                  <a:pt x="454" y="155"/>
                  <a:pt x="457" y="160"/>
                  <a:pt x="457" y="157"/>
                </a:cubicBezTo>
                <a:cubicBezTo>
                  <a:pt x="456" y="155"/>
                  <a:pt x="454" y="152"/>
                  <a:pt x="453" y="152"/>
                </a:cubicBezTo>
                <a:cubicBezTo>
                  <a:pt x="454" y="155"/>
                  <a:pt x="453" y="155"/>
                  <a:pt x="453" y="155"/>
                </a:cubicBezTo>
                <a:close/>
                <a:moveTo>
                  <a:pt x="480" y="123"/>
                </a:moveTo>
                <a:cubicBezTo>
                  <a:pt x="479" y="124"/>
                  <a:pt x="479" y="124"/>
                  <a:pt x="479" y="124"/>
                </a:cubicBezTo>
                <a:cubicBezTo>
                  <a:pt x="480" y="125"/>
                  <a:pt x="480" y="125"/>
                  <a:pt x="480" y="125"/>
                </a:cubicBezTo>
                <a:cubicBezTo>
                  <a:pt x="480" y="125"/>
                  <a:pt x="481" y="124"/>
                  <a:pt x="480" y="123"/>
                </a:cubicBezTo>
                <a:close/>
                <a:moveTo>
                  <a:pt x="491" y="134"/>
                </a:moveTo>
                <a:cubicBezTo>
                  <a:pt x="488" y="129"/>
                  <a:pt x="488" y="129"/>
                  <a:pt x="488" y="129"/>
                </a:cubicBezTo>
                <a:cubicBezTo>
                  <a:pt x="487" y="128"/>
                  <a:pt x="490" y="132"/>
                  <a:pt x="489" y="132"/>
                </a:cubicBezTo>
                <a:cubicBezTo>
                  <a:pt x="489" y="133"/>
                  <a:pt x="490" y="134"/>
                  <a:pt x="491" y="134"/>
                </a:cubicBezTo>
                <a:close/>
                <a:moveTo>
                  <a:pt x="504" y="160"/>
                </a:moveTo>
                <a:cubicBezTo>
                  <a:pt x="504" y="160"/>
                  <a:pt x="504" y="160"/>
                  <a:pt x="503" y="160"/>
                </a:cubicBezTo>
                <a:cubicBezTo>
                  <a:pt x="504" y="160"/>
                  <a:pt x="504" y="160"/>
                  <a:pt x="504" y="160"/>
                </a:cubicBezTo>
                <a:close/>
                <a:moveTo>
                  <a:pt x="484" y="120"/>
                </a:moveTo>
                <a:cubicBezTo>
                  <a:pt x="486" y="122"/>
                  <a:pt x="487" y="124"/>
                  <a:pt x="489" y="125"/>
                </a:cubicBezTo>
                <a:cubicBezTo>
                  <a:pt x="490" y="126"/>
                  <a:pt x="486" y="121"/>
                  <a:pt x="484" y="120"/>
                </a:cubicBezTo>
                <a:close/>
                <a:moveTo>
                  <a:pt x="489" y="120"/>
                </a:moveTo>
                <a:cubicBezTo>
                  <a:pt x="488" y="120"/>
                  <a:pt x="487" y="120"/>
                  <a:pt x="486" y="119"/>
                </a:cubicBezTo>
                <a:cubicBezTo>
                  <a:pt x="488" y="121"/>
                  <a:pt x="488" y="121"/>
                  <a:pt x="488" y="121"/>
                </a:cubicBezTo>
                <a:lnTo>
                  <a:pt x="489" y="120"/>
                </a:lnTo>
                <a:close/>
                <a:moveTo>
                  <a:pt x="496" y="122"/>
                </a:moveTo>
                <a:cubicBezTo>
                  <a:pt x="494" y="121"/>
                  <a:pt x="494" y="121"/>
                  <a:pt x="494" y="121"/>
                </a:cubicBezTo>
                <a:cubicBezTo>
                  <a:pt x="495" y="122"/>
                  <a:pt x="495" y="122"/>
                  <a:pt x="495" y="122"/>
                </a:cubicBezTo>
                <a:lnTo>
                  <a:pt x="496" y="122"/>
                </a:lnTo>
                <a:close/>
                <a:moveTo>
                  <a:pt x="501" y="90"/>
                </a:moveTo>
                <a:cubicBezTo>
                  <a:pt x="500" y="90"/>
                  <a:pt x="500" y="86"/>
                  <a:pt x="495" y="89"/>
                </a:cubicBezTo>
                <a:cubicBezTo>
                  <a:pt x="502" y="87"/>
                  <a:pt x="495" y="93"/>
                  <a:pt x="501" y="90"/>
                </a:cubicBezTo>
                <a:close/>
                <a:moveTo>
                  <a:pt x="470" y="41"/>
                </a:moveTo>
                <a:cubicBezTo>
                  <a:pt x="471" y="38"/>
                  <a:pt x="471" y="38"/>
                  <a:pt x="471" y="38"/>
                </a:cubicBezTo>
                <a:cubicBezTo>
                  <a:pt x="470" y="40"/>
                  <a:pt x="467" y="40"/>
                  <a:pt x="470" y="4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" name="Freeform 18"/>
          <p:cNvSpPr>
            <a:spLocks noChangeAspect="1" noEditPoints="1"/>
          </p:cNvSpPr>
          <p:nvPr/>
        </p:nvSpPr>
        <p:spPr bwMode="auto">
          <a:xfrm rot="11342400" flipH="1">
            <a:off x="3983494" y="2604075"/>
            <a:ext cx="926411" cy="286433"/>
          </a:xfrm>
          <a:custGeom>
            <a:avLst/>
            <a:gdLst>
              <a:gd name="T0" fmla="*/ 266 w 578"/>
              <a:gd name="T1" fmla="*/ 80 h 179"/>
              <a:gd name="T2" fmla="*/ 212 w 578"/>
              <a:gd name="T3" fmla="*/ 39 h 179"/>
              <a:gd name="T4" fmla="*/ 51 w 578"/>
              <a:gd name="T5" fmla="*/ 101 h 179"/>
              <a:gd name="T6" fmla="*/ 204 w 578"/>
              <a:gd name="T7" fmla="*/ 36 h 179"/>
              <a:gd name="T8" fmla="*/ 277 w 578"/>
              <a:gd name="T9" fmla="*/ 48 h 179"/>
              <a:gd name="T10" fmla="*/ 376 w 578"/>
              <a:gd name="T11" fmla="*/ 58 h 179"/>
              <a:gd name="T12" fmla="*/ 464 w 578"/>
              <a:gd name="T13" fmla="*/ 100 h 179"/>
              <a:gd name="T14" fmla="*/ 386 w 578"/>
              <a:gd name="T15" fmla="*/ 94 h 179"/>
              <a:gd name="T16" fmla="*/ 328 w 578"/>
              <a:gd name="T17" fmla="*/ 96 h 179"/>
              <a:gd name="T18" fmla="*/ 277 w 578"/>
              <a:gd name="T19" fmla="*/ 93 h 179"/>
              <a:gd name="T20" fmla="*/ 244 w 578"/>
              <a:gd name="T21" fmla="*/ 91 h 179"/>
              <a:gd name="T22" fmla="*/ 156 w 578"/>
              <a:gd name="T23" fmla="*/ 81 h 179"/>
              <a:gd name="T24" fmla="*/ 73 w 578"/>
              <a:gd name="T25" fmla="*/ 90 h 179"/>
              <a:gd name="T26" fmla="*/ 22 w 578"/>
              <a:gd name="T27" fmla="*/ 121 h 179"/>
              <a:gd name="T28" fmla="*/ 17 w 578"/>
              <a:gd name="T29" fmla="*/ 76 h 179"/>
              <a:gd name="T30" fmla="*/ 90 w 578"/>
              <a:gd name="T31" fmla="*/ 45 h 179"/>
              <a:gd name="T32" fmla="*/ 179 w 578"/>
              <a:gd name="T33" fmla="*/ 79 h 179"/>
              <a:gd name="T34" fmla="*/ 170 w 578"/>
              <a:gd name="T35" fmla="*/ 56 h 179"/>
              <a:gd name="T36" fmla="*/ 303 w 578"/>
              <a:gd name="T37" fmla="*/ 55 h 179"/>
              <a:gd name="T38" fmla="*/ 404 w 578"/>
              <a:gd name="T39" fmla="*/ 83 h 179"/>
              <a:gd name="T40" fmla="*/ 324 w 578"/>
              <a:gd name="T41" fmla="*/ 82 h 179"/>
              <a:gd name="T42" fmla="*/ 219 w 578"/>
              <a:gd name="T43" fmla="*/ 71 h 179"/>
              <a:gd name="T44" fmla="*/ 25 w 578"/>
              <a:gd name="T45" fmla="*/ 95 h 179"/>
              <a:gd name="T46" fmla="*/ 39 w 578"/>
              <a:gd name="T47" fmla="*/ 89 h 179"/>
              <a:gd name="T48" fmla="*/ 150 w 578"/>
              <a:gd name="T49" fmla="*/ 60 h 179"/>
              <a:gd name="T50" fmla="*/ 141 w 578"/>
              <a:gd name="T51" fmla="*/ 60 h 179"/>
              <a:gd name="T52" fmla="*/ 230 w 578"/>
              <a:gd name="T53" fmla="*/ 93 h 179"/>
              <a:gd name="T54" fmla="*/ 424 w 578"/>
              <a:gd name="T55" fmla="*/ 89 h 179"/>
              <a:gd name="T56" fmla="*/ 323 w 578"/>
              <a:gd name="T57" fmla="*/ 100 h 179"/>
              <a:gd name="T58" fmla="*/ 427 w 578"/>
              <a:gd name="T59" fmla="*/ 177 h 179"/>
              <a:gd name="T60" fmla="*/ 500 w 578"/>
              <a:gd name="T61" fmla="*/ 119 h 179"/>
              <a:gd name="T62" fmla="*/ 523 w 578"/>
              <a:gd name="T63" fmla="*/ 124 h 179"/>
              <a:gd name="T64" fmla="*/ 520 w 578"/>
              <a:gd name="T65" fmla="*/ 39 h 179"/>
              <a:gd name="T66" fmla="*/ 534 w 578"/>
              <a:gd name="T67" fmla="*/ 76 h 179"/>
              <a:gd name="T68" fmla="*/ 573 w 578"/>
              <a:gd name="T69" fmla="*/ 123 h 179"/>
              <a:gd name="T70" fmla="*/ 549 w 578"/>
              <a:gd name="T71" fmla="*/ 152 h 179"/>
              <a:gd name="T72" fmla="*/ 461 w 578"/>
              <a:gd name="T73" fmla="*/ 162 h 179"/>
              <a:gd name="T74" fmla="*/ 439 w 578"/>
              <a:gd name="T75" fmla="*/ 166 h 179"/>
              <a:gd name="T76" fmla="*/ 477 w 578"/>
              <a:gd name="T77" fmla="*/ 147 h 179"/>
              <a:gd name="T78" fmla="*/ 493 w 578"/>
              <a:gd name="T79" fmla="*/ 129 h 179"/>
              <a:gd name="T80" fmla="*/ 500 w 578"/>
              <a:gd name="T81" fmla="*/ 119 h 179"/>
              <a:gd name="T82" fmla="*/ 509 w 578"/>
              <a:gd name="T83" fmla="*/ 117 h 179"/>
              <a:gd name="T84" fmla="*/ 496 w 578"/>
              <a:gd name="T85" fmla="*/ 105 h 179"/>
              <a:gd name="T86" fmla="*/ 487 w 578"/>
              <a:gd name="T87" fmla="*/ 74 h 179"/>
              <a:gd name="T88" fmla="*/ 469 w 578"/>
              <a:gd name="T89" fmla="*/ 36 h 179"/>
              <a:gd name="T90" fmla="*/ 440 w 578"/>
              <a:gd name="T91" fmla="*/ 8 h 179"/>
              <a:gd name="T92" fmla="*/ 500 w 578"/>
              <a:gd name="T93" fmla="*/ 9 h 179"/>
              <a:gd name="T94" fmla="*/ 552 w 578"/>
              <a:gd name="T95" fmla="*/ 103 h 179"/>
              <a:gd name="T96" fmla="*/ 540 w 578"/>
              <a:gd name="T97" fmla="*/ 98 h 179"/>
              <a:gd name="T98" fmla="*/ 521 w 578"/>
              <a:gd name="T99" fmla="*/ 78 h 179"/>
              <a:gd name="T100" fmla="*/ 513 w 578"/>
              <a:gd name="T101" fmla="*/ 155 h 179"/>
              <a:gd name="T102" fmla="*/ 486 w 578"/>
              <a:gd name="T103" fmla="*/ 154 h 179"/>
              <a:gd name="T104" fmla="*/ 504 w 578"/>
              <a:gd name="T105" fmla="*/ 133 h 179"/>
              <a:gd name="T106" fmla="*/ 520 w 578"/>
              <a:gd name="T107" fmla="*/ 108 h 179"/>
              <a:gd name="T108" fmla="*/ 469 w 578"/>
              <a:gd name="T109" fmla="*/ 16 h 179"/>
              <a:gd name="T110" fmla="*/ 474 w 578"/>
              <a:gd name="T111" fmla="*/ 23 h 179"/>
              <a:gd name="T112" fmla="*/ 513 w 578"/>
              <a:gd name="T113" fmla="*/ 71 h 179"/>
              <a:gd name="T114" fmla="*/ 512 w 578"/>
              <a:gd name="T115" fmla="*/ 66 h 179"/>
              <a:gd name="T116" fmla="*/ 496 w 578"/>
              <a:gd name="T117" fmla="*/ 109 h 179"/>
              <a:gd name="T118" fmla="*/ 457 w 578"/>
              <a:gd name="T119" fmla="*/ 157 h 179"/>
              <a:gd name="T120" fmla="*/ 488 w 578"/>
              <a:gd name="T121" fmla="*/ 121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78" h="179">
                <a:moveTo>
                  <a:pt x="484" y="109"/>
                </a:moveTo>
                <a:cubicBezTo>
                  <a:pt x="484" y="110"/>
                  <a:pt x="484" y="110"/>
                  <a:pt x="484" y="110"/>
                </a:cubicBezTo>
                <a:cubicBezTo>
                  <a:pt x="483" y="110"/>
                  <a:pt x="483" y="110"/>
                  <a:pt x="484" y="109"/>
                </a:cubicBezTo>
                <a:close/>
                <a:moveTo>
                  <a:pt x="484" y="110"/>
                </a:moveTo>
                <a:cubicBezTo>
                  <a:pt x="486" y="114"/>
                  <a:pt x="491" y="116"/>
                  <a:pt x="494" y="118"/>
                </a:cubicBezTo>
                <a:cubicBezTo>
                  <a:pt x="496" y="111"/>
                  <a:pt x="487" y="111"/>
                  <a:pt x="484" y="110"/>
                </a:cubicBezTo>
                <a:close/>
                <a:moveTo>
                  <a:pt x="491" y="102"/>
                </a:moveTo>
                <a:cubicBezTo>
                  <a:pt x="488" y="99"/>
                  <a:pt x="488" y="99"/>
                  <a:pt x="488" y="99"/>
                </a:cubicBezTo>
                <a:cubicBezTo>
                  <a:pt x="489" y="100"/>
                  <a:pt x="488" y="103"/>
                  <a:pt x="491" y="102"/>
                </a:cubicBezTo>
                <a:close/>
                <a:moveTo>
                  <a:pt x="484" y="104"/>
                </a:moveTo>
                <a:cubicBezTo>
                  <a:pt x="485" y="108"/>
                  <a:pt x="485" y="108"/>
                  <a:pt x="485" y="108"/>
                </a:cubicBezTo>
                <a:cubicBezTo>
                  <a:pt x="486" y="105"/>
                  <a:pt x="486" y="105"/>
                  <a:pt x="486" y="105"/>
                </a:cubicBezTo>
                <a:lnTo>
                  <a:pt x="484" y="104"/>
                </a:lnTo>
                <a:close/>
                <a:moveTo>
                  <a:pt x="277" y="97"/>
                </a:moveTo>
                <a:cubicBezTo>
                  <a:pt x="277" y="96"/>
                  <a:pt x="277" y="94"/>
                  <a:pt x="277" y="93"/>
                </a:cubicBezTo>
                <a:lnTo>
                  <a:pt x="277" y="97"/>
                </a:lnTo>
                <a:close/>
                <a:moveTo>
                  <a:pt x="266" y="80"/>
                </a:moveTo>
                <a:cubicBezTo>
                  <a:pt x="267" y="80"/>
                  <a:pt x="267" y="81"/>
                  <a:pt x="268" y="81"/>
                </a:cubicBezTo>
                <a:cubicBezTo>
                  <a:pt x="267" y="80"/>
                  <a:pt x="267" y="80"/>
                  <a:pt x="266" y="80"/>
                </a:cubicBezTo>
                <a:close/>
                <a:moveTo>
                  <a:pt x="284" y="93"/>
                </a:moveTo>
                <a:cubicBezTo>
                  <a:pt x="286" y="93"/>
                  <a:pt x="286" y="93"/>
                  <a:pt x="286" y="93"/>
                </a:cubicBezTo>
                <a:cubicBezTo>
                  <a:pt x="285" y="93"/>
                  <a:pt x="284" y="93"/>
                  <a:pt x="284" y="93"/>
                </a:cubicBezTo>
                <a:close/>
                <a:moveTo>
                  <a:pt x="394" y="100"/>
                </a:moveTo>
                <a:cubicBezTo>
                  <a:pt x="393" y="99"/>
                  <a:pt x="391" y="97"/>
                  <a:pt x="390" y="95"/>
                </a:cubicBezTo>
                <a:cubicBezTo>
                  <a:pt x="391" y="97"/>
                  <a:pt x="390" y="101"/>
                  <a:pt x="394" y="100"/>
                </a:cubicBezTo>
                <a:close/>
                <a:moveTo>
                  <a:pt x="225" y="44"/>
                </a:moveTo>
                <a:cubicBezTo>
                  <a:pt x="225" y="42"/>
                  <a:pt x="225" y="42"/>
                  <a:pt x="225" y="42"/>
                </a:cubicBezTo>
                <a:cubicBezTo>
                  <a:pt x="224" y="42"/>
                  <a:pt x="224" y="43"/>
                  <a:pt x="225" y="44"/>
                </a:cubicBezTo>
                <a:close/>
                <a:moveTo>
                  <a:pt x="267" y="49"/>
                </a:moveTo>
                <a:cubicBezTo>
                  <a:pt x="267" y="49"/>
                  <a:pt x="267" y="49"/>
                  <a:pt x="267" y="49"/>
                </a:cubicBezTo>
                <a:cubicBezTo>
                  <a:pt x="267" y="48"/>
                  <a:pt x="268" y="48"/>
                  <a:pt x="268" y="46"/>
                </a:cubicBezTo>
                <a:lnTo>
                  <a:pt x="267" y="49"/>
                </a:lnTo>
                <a:close/>
                <a:moveTo>
                  <a:pt x="294" y="90"/>
                </a:moveTo>
                <a:cubicBezTo>
                  <a:pt x="293" y="89"/>
                  <a:pt x="293" y="89"/>
                  <a:pt x="293" y="89"/>
                </a:cubicBezTo>
                <a:cubicBezTo>
                  <a:pt x="292" y="89"/>
                  <a:pt x="292" y="89"/>
                  <a:pt x="292" y="89"/>
                </a:cubicBezTo>
                <a:cubicBezTo>
                  <a:pt x="293" y="90"/>
                  <a:pt x="293" y="90"/>
                  <a:pt x="294" y="90"/>
                </a:cubicBezTo>
                <a:close/>
                <a:moveTo>
                  <a:pt x="210" y="34"/>
                </a:moveTo>
                <a:cubicBezTo>
                  <a:pt x="210" y="36"/>
                  <a:pt x="211" y="38"/>
                  <a:pt x="212" y="39"/>
                </a:cubicBezTo>
                <a:cubicBezTo>
                  <a:pt x="212" y="37"/>
                  <a:pt x="211" y="35"/>
                  <a:pt x="210" y="34"/>
                </a:cubicBezTo>
                <a:close/>
                <a:moveTo>
                  <a:pt x="266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6" y="80"/>
                  <a:pt x="266" y="80"/>
                  <a:pt x="266" y="80"/>
                </a:cubicBezTo>
                <a:cubicBezTo>
                  <a:pt x="266" y="80"/>
                  <a:pt x="266" y="80"/>
                  <a:pt x="266" y="80"/>
                </a:cubicBezTo>
                <a:close/>
                <a:moveTo>
                  <a:pt x="279" y="48"/>
                </a:moveTo>
                <a:cubicBezTo>
                  <a:pt x="280" y="49"/>
                  <a:pt x="281" y="49"/>
                  <a:pt x="281" y="49"/>
                </a:cubicBezTo>
                <a:cubicBezTo>
                  <a:pt x="281" y="48"/>
                  <a:pt x="280" y="48"/>
                  <a:pt x="279" y="48"/>
                </a:cubicBezTo>
                <a:close/>
                <a:moveTo>
                  <a:pt x="389" y="93"/>
                </a:moveTo>
                <a:cubicBezTo>
                  <a:pt x="390" y="95"/>
                  <a:pt x="390" y="95"/>
                  <a:pt x="390" y="95"/>
                </a:cubicBezTo>
                <a:cubicBezTo>
                  <a:pt x="390" y="94"/>
                  <a:pt x="390" y="93"/>
                  <a:pt x="389" y="93"/>
                </a:cubicBezTo>
                <a:close/>
                <a:moveTo>
                  <a:pt x="471" y="106"/>
                </a:moveTo>
                <a:cubicBezTo>
                  <a:pt x="471" y="108"/>
                  <a:pt x="470" y="109"/>
                  <a:pt x="472" y="110"/>
                </a:cubicBezTo>
                <a:cubicBezTo>
                  <a:pt x="472" y="108"/>
                  <a:pt x="471" y="107"/>
                  <a:pt x="471" y="106"/>
                </a:cubicBezTo>
                <a:close/>
                <a:moveTo>
                  <a:pt x="5" y="110"/>
                </a:moveTo>
                <a:cubicBezTo>
                  <a:pt x="5" y="110"/>
                  <a:pt x="5" y="110"/>
                  <a:pt x="5" y="110"/>
                </a:cubicBezTo>
                <a:cubicBezTo>
                  <a:pt x="5" y="110"/>
                  <a:pt x="5" y="110"/>
                  <a:pt x="5" y="110"/>
                </a:cubicBezTo>
                <a:close/>
                <a:moveTo>
                  <a:pt x="52" y="103"/>
                </a:moveTo>
                <a:cubicBezTo>
                  <a:pt x="51" y="102"/>
                  <a:pt x="51" y="102"/>
                  <a:pt x="51" y="101"/>
                </a:cubicBezTo>
                <a:cubicBezTo>
                  <a:pt x="51" y="103"/>
                  <a:pt x="51" y="104"/>
                  <a:pt x="52" y="103"/>
                </a:cubicBezTo>
                <a:close/>
                <a:moveTo>
                  <a:pt x="87" y="38"/>
                </a:moveTo>
                <a:cubicBezTo>
                  <a:pt x="96" y="43"/>
                  <a:pt x="96" y="43"/>
                  <a:pt x="96" y="43"/>
                </a:cubicBezTo>
                <a:cubicBezTo>
                  <a:pt x="96" y="41"/>
                  <a:pt x="100" y="39"/>
                  <a:pt x="97" y="37"/>
                </a:cubicBezTo>
                <a:cubicBezTo>
                  <a:pt x="101" y="41"/>
                  <a:pt x="101" y="41"/>
                  <a:pt x="101" y="41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15" y="31"/>
                  <a:pt x="128" y="52"/>
                  <a:pt x="141" y="38"/>
                </a:cubicBezTo>
                <a:cubicBezTo>
                  <a:pt x="141" y="37"/>
                  <a:pt x="141" y="37"/>
                  <a:pt x="141" y="37"/>
                </a:cubicBezTo>
                <a:cubicBezTo>
                  <a:pt x="150" y="43"/>
                  <a:pt x="150" y="43"/>
                  <a:pt x="150" y="43"/>
                </a:cubicBezTo>
                <a:cubicBezTo>
                  <a:pt x="151" y="43"/>
                  <a:pt x="151" y="37"/>
                  <a:pt x="154" y="35"/>
                </a:cubicBezTo>
                <a:cubicBezTo>
                  <a:pt x="153" y="41"/>
                  <a:pt x="159" y="36"/>
                  <a:pt x="160" y="41"/>
                </a:cubicBezTo>
                <a:cubicBezTo>
                  <a:pt x="162" y="38"/>
                  <a:pt x="160" y="37"/>
                  <a:pt x="159" y="35"/>
                </a:cubicBezTo>
                <a:cubicBezTo>
                  <a:pt x="167" y="29"/>
                  <a:pt x="174" y="38"/>
                  <a:pt x="182" y="34"/>
                </a:cubicBezTo>
                <a:cubicBezTo>
                  <a:pt x="174" y="42"/>
                  <a:pt x="174" y="40"/>
                  <a:pt x="168" y="43"/>
                </a:cubicBezTo>
                <a:cubicBezTo>
                  <a:pt x="175" y="46"/>
                  <a:pt x="176" y="40"/>
                  <a:pt x="184" y="42"/>
                </a:cubicBezTo>
                <a:cubicBezTo>
                  <a:pt x="180" y="40"/>
                  <a:pt x="180" y="40"/>
                  <a:pt x="180" y="40"/>
                </a:cubicBezTo>
                <a:cubicBezTo>
                  <a:pt x="184" y="31"/>
                  <a:pt x="192" y="44"/>
                  <a:pt x="193" y="35"/>
                </a:cubicBezTo>
                <a:cubicBezTo>
                  <a:pt x="197" y="36"/>
                  <a:pt x="201" y="45"/>
                  <a:pt x="206" y="44"/>
                </a:cubicBezTo>
                <a:cubicBezTo>
                  <a:pt x="204" y="36"/>
                  <a:pt x="204" y="36"/>
                  <a:pt x="204" y="36"/>
                </a:cubicBezTo>
                <a:cubicBezTo>
                  <a:pt x="209" y="35"/>
                  <a:pt x="209" y="35"/>
                  <a:pt x="209" y="35"/>
                </a:cubicBezTo>
                <a:cubicBezTo>
                  <a:pt x="209" y="41"/>
                  <a:pt x="209" y="41"/>
                  <a:pt x="209" y="41"/>
                </a:cubicBezTo>
                <a:cubicBezTo>
                  <a:pt x="211" y="41"/>
                  <a:pt x="211" y="40"/>
                  <a:pt x="212" y="39"/>
                </a:cubicBezTo>
                <a:cubicBezTo>
                  <a:pt x="215" y="45"/>
                  <a:pt x="220" y="42"/>
                  <a:pt x="224" y="47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5"/>
                  <a:pt x="226" y="45"/>
                  <a:pt x="226" y="46"/>
                </a:cubicBezTo>
                <a:cubicBezTo>
                  <a:pt x="227" y="41"/>
                  <a:pt x="230" y="43"/>
                  <a:pt x="231" y="39"/>
                </a:cubicBezTo>
                <a:cubicBezTo>
                  <a:pt x="229" y="37"/>
                  <a:pt x="226" y="35"/>
                  <a:pt x="226" y="38"/>
                </a:cubicBezTo>
                <a:cubicBezTo>
                  <a:pt x="222" y="32"/>
                  <a:pt x="231" y="35"/>
                  <a:pt x="233" y="35"/>
                </a:cubicBezTo>
                <a:cubicBezTo>
                  <a:pt x="230" y="37"/>
                  <a:pt x="234" y="38"/>
                  <a:pt x="235" y="39"/>
                </a:cubicBezTo>
                <a:cubicBezTo>
                  <a:pt x="236" y="39"/>
                  <a:pt x="235" y="38"/>
                  <a:pt x="235" y="37"/>
                </a:cubicBezTo>
                <a:cubicBezTo>
                  <a:pt x="240" y="34"/>
                  <a:pt x="241" y="48"/>
                  <a:pt x="244" y="39"/>
                </a:cubicBezTo>
                <a:cubicBezTo>
                  <a:pt x="245" y="44"/>
                  <a:pt x="245" y="44"/>
                  <a:pt x="245" y="44"/>
                </a:cubicBezTo>
                <a:cubicBezTo>
                  <a:pt x="249" y="40"/>
                  <a:pt x="249" y="40"/>
                  <a:pt x="249" y="40"/>
                </a:cubicBezTo>
                <a:cubicBezTo>
                  <a:pt x="249" y="50"/>
                  <a:pt x="254" y="41"/>
                  <a:pt x="254" y="51"/>
                </a:cubicBezTo>
                <a:cubicBezTo>
                  <a:pt x="258" y="51"/>
                  <a:pt x="254" y="45"/>
                  <a:pt x="255" y="46"/>
                </a:cubicBezTo>
                <a:cubicBezTo>
                  <a:pt x="259" y="44"/>
                  <a:pt x="266" y="54"/>
                  <a:pt x="267" y="49"/>
                </a:cubicBezTo>
                <a:cubicBezTo>
                  <a:pt x="270" y="53"/>
                  <a:pt x="274" y="51"/>
                  <a:pt x="277" y="53"/>
                </a:cubicBezTo>
                <a:cubicBezTo>
                  <a:pt x="277" y="48"/>
                  <a:pt x="277" y="48"/>
                  <a:pt x="277" y="48"/>
                </a:cubicBezTo>
                <a:cubicBezTo>
                  <a:pt x="279" y="50"/>
                  <a:pt x="280" y="52"/>
                  <a:pt x="282" y="51"/>
                </a:cubicBezTo>
                <a:cubicBezTo>
                  <a:pt x="282" y="51"/>
                  <a:pt x="282" y="50"/>
                  <a:pt x="281" y="49"/>
                </a:cubicBezTo>
                <a:cubicBezTo>
                  <a:pt x="287" y="52"/>
                  <a:pt x="291" y="53"/>
                  <a:pt x="296" y="53"/>
                </a:cubicBezTo>
                <a:cubicBezTo>
                  <a:pt x="296" y="50"/>
                  <a:pt x="296" y="49"/>
                  <a:pt x="293" y="47"/>
                </a:cubicBezTo>
                <a:cubicBezTo>
                  <a:pt x="298" y="43"/>
                  <a:pt x="305" y="54"/>
                  <a:pt x="311" y="53"/>
                </a:cubicBezTo>
                <a:cubicBezTo>
                  <a:pt x="311" y="50"/>
                  <a:pt x="311" y="50"/>
                  <a:pt x="311" y="50"/>
                </a:cubicBezTo>
                <a:cubicBezTo>
                  <a:pt x="314" y="54"/>
                  <a:pt x="314" y="54"/>
                  <a:pt x="314" y="54"/>
                </a:cubicBezTo>
                <a:cubicBezTo>
                  <a:pt x="314" y="53"/>
                  <a:pt x="314" y="51"/>
                  <a:pt x="315" y="50"/>
                </a:cubicBezTo>
                <a:cubicBezTo>
                  <a:pt x="321" y="49"/>
                  <a:pt x="329" y="50"/>
                  <a:pt x="331" y="59"/>
                </a:cubicBezTo>
                <a:cubicBezTo>
                  <a:pt x="330" y="57"/>
                  <a:pt x="335" y="54"/>
                  <a:pt x="331" y="50"/>
                </a:cubicBezTo>
                <a:cubicBezTo>
                  <a:pt x="337" y="57"/>
                  <a:pt x="345" y="56"/>
                  <a:pt x="352" y="59"/>
                </a:cubicBezTo>
                <a:cubicBezTo>
                  <a:pt x="352" y="59"/>
                  <a:pt x="352" y="59"/>
                  <a:pt x="352" y="59"/>
                </a:cubicBezTo>
                <a:cubicBezTo>
                  <a:pt x="355" y="62"/>
                  <a:pt x="355" y="62"/>
                  <a:pt x="355" y="62"/>
                </a:cubicBezTo>
                <a:cubicBezTo>
                  <a:pt x="355" y="61"/>
                  <a:pt x="355" y="61"/>
                  <a:pt x="355" y="61"/>
                </a:cubicBezTo>
                <a:cubicBezTo>
                  <a:pt x="353" y="59"/>
                  <a:pt x="353" y="59"/>
                  <a:pt x="353" y="59"/>
                </a:cubicBezTo>
                <a:cubicBezTo>
                  <a:pt x="356" y="60"/>
                  <a:pt x="359" y="62"/>
                  <a:pt x="360" y="65"/>
                </a:cubicBezTo>
                <a:cubicBezTo>
                  <a:pt x="361" y="63"/>
                  <a:pt x="362" y="60"/>
                  <a:pt x="364" y="58"/>
                </a:cubicBezTo>
                <a:cubicBezTo>
                  <a:pt x="364" y="64"/>
                  <a:pt x="373" y="54"/>
                  <a:pt x="376" y="61"/>
                </a:cubicBezTo>
                <a:cubicBezTo>
                  <a:pt x="377" y="60"/>
                  <a:pt x="375" y="60"/>
                  <a:pt x="376" y="58"/>
                </a:cubicBezTo>
                <a:cubicBezTo>
                  <a:pt x="385" y="60"/>
                  <a:pt x="397" y="69"/>
                  <a:pt x="408" y="67"/>
                </a:cubicBezTo>
                <a:cubicBezTo>
                  <a:pt x="407" y="77"/>
                  <a:pt x="416" y="76"/>
                  <a:pt x="420" y="83"/>
                </a:cubicBezTo>
                <a:cubicBezTo>
                  <a:pt x="423" y="77"/>
                  <a:pt x="418" y="79"/>
                  <a:pt x="417" y="74"/>
                </a:cubicBezTo>
                <a:cubicBezTo>
                  <a:pt x="420" y="76"/>
                  <a:pt x="420" y="66"/>
                  <a:pt x="424" y="72"/>
                </a:cubicBezTo>
                <a:cubicBezTo>
                  <a:pt x="424" y="71"/>
                  <a:pt x="425" y="71"/>
                  <a:pt x="423" y="70"/>
                </a:cubicBezTo>
                <a:cubicBezTo>
                  <a:pt x="427" y="71"/>
                  <a:pt x="421" y="78"/>
                  <a:pt x="426" y="77"/>
                </a:cubicBezTo>
                <a:cubicBezTo>
                  <a:pt x="428" y="73"/>
                  <a:pt x="428" y="73"/>
                  <a:pt x="428" y="73"/>
                </a:cubicBezTo>
                <a:cubicBezTo>
                  <a:pt x="429" y="79"/>
                  <a:pt x="429" y="79"/>
                  <a:pt x="429" y="79"/>
                </a:cubicBezTo>
                <a:cubicBezTo>
                  <a:pt x="440" y="79"/>
                  <a:pt x="447" y="84"/>
                  <a:pt x="457" y="82"/>
                </a:cubicBezTo>
                <a:cubicBezTo>
                  <a:pt x="457" y="83"/>
                  <a:pt x="457" y="85"/>
                  <a:pt x="455" y="86"/>
                </a:cubicBezTo>
                <a:cubicBezTo>
                  <a:pt x="459" y="87"/>
                  <a:pt x="461" y="96"/>
                  <a:pt x="467" y="93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75" y="89"/>
                  <a:pt x="472" y="98"/>
                  <a:pt x="479" y="103"/>
                </a:cubicBezTo>
                <a:cubicBezTo>
                  <a:pt x="478" y="102"/>
                  <a:pt x="474" y="98"/>
                  <a:pt x="472" y="102"/>
                </a:cubicBezTo>
                <a:cubicBezTo>
                  <a:pt x="472" y="106"/>
                  <a:pt x="476" y="107"/>
                  <a:pt x="478" y="105"/>
                </a:cubicBezTo>
                <a:cubicBezTo>
                  <a:pt x="476" y="110"/>
                  <a:pt x="476" y="110"/>
                  <a:pt x="476" y="110"/>
                </a:cubicBezTo>
                <a:cubicBezTo>
                  <a:pt x="476" y="106"/>
                  <a:pt x="473" y="106"/>
                  <a:pt x="471" y="103"/>
                </a:cubicBezTo>
                <a:cubicBezTo>
                  <a:pt x="471" y="104"/>
                  <a:pt x="471" y="105"/>
                  <a:pt x="471" y="106"/>
                </a:cubicBezTo>
                <a:cubicBezTo>
                  <a:pt x="470" y="104"/>
                  <a:pt x="467" y="103"/>
                  <a:pt x="464" y="100"/>
                </a:cubicBezTo>
                <a:cubicBezTo>
                  <a:pt x="469" y="101"/>
                  <a:pt x="469" y="101"/>
                  <a:pt x="469" y="101"/>
                </a:cubicBezTo>
                <a:cubicBezTo>
                  <a:pt x="469" y="95"/>
                  <a:pt x="462" y="99"/>
                  <a:pt x="461" y="97"/>
                </a:cubicBezTo>
                <a:cubicBezTo>
                  <a:pt x="459" y="102"/>
                  <a:pt x="462" y="102"/>
                  <a:pt x="458" y="105"/>
                </a:cubicBezTo>
                <a:cubicBezTo>
                  <a:pt x="451" y="105"/>
                  <a:pt x="456" y="99"/>
                  <a:pt x="451" y="92"/>
                </a:cubicBezTo>
                <a:cubicBezTo>
                  <a:pt x="452" y="90"/>
                  <a:pt x="452" y="90"/>
                  <a:pt x="452" y="90"/>
                </a:cubicBezTo>
                <a:cubicBezTo>
                  <a:pt x="450" y="89"/>
                  <a:pt x="450" y="83"/>
                  <a:pt x="446" y="86"/>
                </a:cubicBezTo>
                <a:cubicBezTo>
                  <a:pt x="445" y="90"/>
                  <a:pt x="448" y="90"/>
                  <a:pt x="448" y="92"/>
                </a:cubicBezTo>
                <a:cubicBezTo>
                  <a:pt x="447" y="94"/>
                  <a:pt x="446" y="85"/>
                  <a:pt x="443" y="88"/>
                </a:cubicBezTo>
                <a:cubicBezTo>
                  <a:pt x="444" y="94"/>
                  <a:pt x="448" y="97"/>
                  <a:pt x="452" y="98"/>
                </a:cubicBezTo>
                <a:cubicBezTo>
                  <a:pt x="451" y="99"/>
                  <a:pt x="450" y="101"/>
                  <a:pt x="450" y="103"/>
                </a:cubicBezTo>
                <a:cubicBezTo>
                  <a:pt x="441" y="96"/>
                  <a:pt x="431" y="87"/>
                  <a:pt x="420" y="88"/>
                </a:cubicBezTo>
                <a:cubicBezTo>
                  <a:pt x="424" y="96"/>
                  <a:pt x="418" y="87"/>
                  <a:pt x="417" y="95"/>
                </a:cubicBezTo>
                <a:cubicBezTo>
                  <a:pt x="418" y="90"/>
                  <a:pt x="414" y="94"/>
                  <a:pt x="411" y="91"/>
                </a:cubicBezTo>
                <a:cubicBezTo>
                  <a:pt x="409" y="96"/>
                  <a:pt x="416" y="96"/>
                  <a:pt x="413" y="100"/>
                </a:cubicBezTo>
                <a:cubicBezTo>
                  <a:pt x="408" y="97"/>
                  <a:pt x="402" y="86"/>
                  <a:pt x="395" y="86"/>
                </a:cubicBezTo>
                <a:cubicBezTo>
                  <a:pt x="395" y="89"/>
                  <a:pt x="397" y="89"/>
                  <a:pt x="397" y="90"/>
                </a:cubicBezTo>
                <a:cubicBezTo>
                  <a:pt x="392" y="88"/>
                  <a:pt x="388" y="74"/>
                  <a:pt x="383" y="82"/>
                </a:cubicBezTo>
                <a:cubicBezTo>
                  <a:pt x="385" y="86"/>
                  <a:pt x="387" y="89"/>
                  <a:pt x="389" y="93"/>
                </a:cubicBezTo>
                <a:cubicBezTo>
                  <a:pt x="389" y="93"/>
                  <a:pt x="388" y="93"/>
                  <a:pt x="386" y="94"/>
                </a:cubicBezTo>
                <a:cubicBezTo>
                  <a:pt x="387" y="99"/>
                  <a:pt x="387" y="99"/>
                  <a:pt x="387" y="99"/>
                </a:cubicBezTo>
                <a:cubicBezTo>
                  <a:pt x="381" y="99"/>
                  <a:pt x="384" y="89"/>
                  <a:pt x="382" y="84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1" y="91"/>
                  <a:pt x="365" y="87"/>
                  <a:pt x="362" y="79"/>
                </a:cubicBezTo>
                <a:cubicBezTo>
                  <a:pt x="361" y="79"/>
                  <a:pt x="356" y="78"/>
                  <a:pt x="358" y="83"/>
                </a:cubicBezTo>
                <a:cubicBezTo>
                  <a:pt x="360" y="91"/>
                  <a:pt x="361" y="96"/>
                  <a:pt x="367" y="97"/>
                </a:cubicBezTo>
                <a:cubicBezTo>
                  <a:pt x="369" y="92"/>
                  <a:pt x="363" y="91"/>
                  <a:pt x="365" y="91"/>
                </a:cubicBezTo>
                <a:cubicBezTo>
                  <a:pt x="367" y="92"/>
                  <a:pt x="373" y="89"/>
                  <a:pt x="374" y="94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9"/>
                  <a:pt x="370" y="93"/>
                  <a:pt x="371" y="97"/>
                </a:cubicBezTo>
                <a:cubicBezTo>
                  <a:pt x="368" y="102"/>
                  <a:pt x="365" y="95"/>
                  <a:pt x="362" y="98"/>
                </a:cubicBezTo>
                <a:cubicBezTo>
                  <a:pt x="362" y="98"/>
                  <a:pt x="362" y="98"/>
                  <a:pt x="362" y="98"/>
                </a:cubicBezTo>
                <a:cubicBezTo>
                  <a:pt x="357" y="96"/>
                  <a:pt x="358" y="98"/>
                  <a:pt x="353" y="94"/>
                </a:cubicBezTo>
                <a:cubicBezTo>
                  <a:pt x="353" y="87"/>
                  <a:pt x="355" y="90"/>
                  <a:pt x="358" y="88"/>
                </a:cubicBezTo>
                <a:cubicBezTo>
                  <a:pt x="349" y="87"/>
                  <a:pt x="338" y="73"/>
                  <a:pt x="328" y="83"/>
                </a:cubicBezTo>
                <a:cubicBezTo>
                  <a:pt x="333" y="90"/>
                  <a:pt x="333" y="90"/>
                  <a:pt x="333" y="90"/>
                </a:cubicBezTo>
                <a:cubicBezTo>
                  <a:pt x="330" y="91"/>
                  <a:pt x="324" y="84"/>
                  <a:pt x="324" y="92"/>
                </a:cubicBezTo>
                <a:cubicBezTo>
                  <a:pt x="328" y="90"/>
                  <a:pt x="326" y="95"/>
                  <a:pt x="328" y="97"/>
                </a:cubicBezTo>
                <a:cubicBezTo>
                  <a:pt x="328" y="96"/>
                  <a:pt x="328" y="96"/>
                  <a:pt x="328" y="96"/>
                </a:cubicBezTo>
                <a:cubicBezTo>
                  <a:pt x="328" y="96"/>
                  <a:pt x="330" y="98"/>
                  <a:pt x="329" y="99"/>
                </a:cubicBezTo>
                <a:cubicBezTo>
                  <a:pt x="326" y="94"/>
                  <a:pt x="322" y="92"/>
                  <a:pt x="319" y="89"/>
                </a:cubicBezTo>
                <a:cubicBezTo>
                  <a:pt x="320" y="91"/>
                  <a:pt x="317" y="93"/>
                  <a:pt x="316" y="94"/>
                </a:cubicBezTo>
                <a:cubicBezTo>
                  <a:pt x="313" y="93"/>
                  <a:pt x="317" y="91"/>
                  <a:pt x="317" y="88"/>
                </a:cubicBezTo>
                <a:cubicBezTo>
                  <a:pt x="315" y="88"/>
                  <a:pt x="313" y="83"/>
                  <a:pt x="311" y="87"/>
                </a:cubicBezTo>
                <a:cubicBezTo>
                  <a:pt x="309" y="91"/>
                  <a:pt x="314" y="91"/>
                  <a:pt x="314" y="95"/>
                </a:cubicBezTo>
                <a:cubicBezTo>
                  <a:pt x="306" y="88"/>
                  <a:pt x="306" y="88"/>
                  <a:pt x="306" y="88"/>
                </a:cubicBezTo>
                <a:cubicBezTo>
                  <a:pt x="306" y="89"/>
                  <a:pt x="306" y="89"/>
                  <a:pt x="306" y="89"/>
                </a:cubicBezTo>
                <a:cubicBezTo>
                  <a:pt x="305" y="87"/>
                  <a:pt x="304" y="86"/>
                  <a:pt x="303" y="87"/>
                </a:cubicBezTo>
                <a:cubicBezTo>
                  <a:pt x="302" y="90"/>
                  <a:pt x="304" y="91"/>
                  <a:pt x="305" y="90"/>
                </a:cubicBezTo>
                <a:cubicBezTo>
                  <a:pt x="300" y="94"/>
                  <a:pt x="297" y="80"/>
                  <a:pt x="293" y="89"/>
                </a:cubicBezTo>
                <a:cubicBezTo>
                  <a:pt x="290" y="86"/>
                  <a:pt x="290" y="86"/>
                  <a:pt x="290" y="86"/>
                </a:cubicBezTo>
                <a:cubicBezTo>
                  <a:pt x="290" y="87"/>
                  <a:pt x="289" y="88"/>
                  <a:pt x="290" y="88"/>
                </a:cubicBezTo>
                <a:cubicBezTo>
                  <a:pt x="287" y="85"/>
                  <a:pt x="287" y="85"/>
                  <a:pt x="287" y="85"/>
                </a:cubicBezTo>
                <a:cubicBezTo>
                  <a:pt x="282" y="82"/>
                  <a:pt x="285" y="92"/>
                  <a:pt x="284" y="93"/>
                </a:cubicBezTo>
                <a:cubicBezTo>
                  <a:pt x="284" y="93"/>
                  <a:pt x="284" y="93"/>
                  <a:pt x="284" y="93"/>
                </a:cubicBezTo>
                <a:cubicBezTo>
                  <a:pt x="282" y="94"/>
                  <a:pt x="281" y="97"/>
                  <a:pt x="282" y="97"/>
                </a:cubicBezTo>
                <a:cubicBezTo>
                  <a:pt x="277" y="93"/>
                  <a:pt x="277" y="93"/>
                  <a:pt x="277" y="93"/>
                </a:cubicBezTo>
                <a:cubicBezTo>
                  <a:pt x="277" y="93"/>
                  <a:pt x="277" y="93"/>
                  <a:pt x="277" y="93"/>
                </a:cubicBezTo>
                <a:cubicBezTo>
                  <a:pt x="275" y="88"/>
                  <a:pt x="268" y="86"/>
                  <a:pt x="268" y="76"/>
                </a:cubicBezTo>
                <a:cubicBezTo>
                  <a:pt x="267" y="77"/>
                  <a:pt x="265" y="79"/>
                  <a:pt x="266" y="80"/>
                </a:cubicBezTo>
                <a:cubicBezTo>
                  <a:pt x="262" y="79"/>
                  <a:pt x="267" y="88"/>
                  <a:pt x="260" y="86"/>
                </a:cubicBezTo>
                <a:cubicBezTo>
                  <a:pt x="260" y="88"/>
                  <a:pt x="261" y="88"/>
                  <a:pt x="262" y="88"/>
                </a:cubicBezTo>
                <a:cubicBezTo>
                  <a:pt x="260" y="88"/>
                  <a:pt x="260" y="88"/>
                  <a:pt x="259" y="87"/>
                </a:cubicBezTo>
                <a:cubicBezTo>
                  <a:pt x="259" y="88"/>
                  <a:pt x="259" y="89"/>
                  <a:pt x="259" y="90"/>
                </a:cubicBezTo>
                <a:cubicBezTo>
                  <a:pt x="259" y="87"/>
                  <a:pt x="256" y="87"/>
                  <a:pt x="255" y="88"/>
                </a:cubicBezTo>
                <a:cubicBezTo>
                  <a:pt x="257" y="94"/>
                  <a:pt x="257" y="94"/>
                  <a:pt x="257" y="94"/>
                </a:cubicBezTo>
                <a:cubicBezTo>
                  <a:pt x="255" y="91"/>
                  <a:pt x="254" y="91"/>
                  <a:pt x="252" y="91"/>
                </a:cubicBezTo>
                <a:cubicBezTo>
                  <a:pt x="253" y="95"/>
                  <a:pt x="253" y="95"/>
                  <a:pt x="253" y="95"/>
                </a:cubicBezTo>
                <a:cubicBezTo>
                  <a:pt x="249" y="94"/>
                  <a:pt x="253" y="87"/>
                  <a:pt x="248" y="90"/>
                </a:cubicBezTo>
                <a:cubicBezTo>
                  <a:pt x="253" y="87"/>
                  <a:pt x="253" y="87"/>
                  <a:pt x="253" y="87"/>
                </a:cubicBezTo>
                <a:cubicBezTo>
                  <a:pt x="247" y="85"/>
                  <a:pt x="250" y="77"/>
                  <a:pt x="247" y="74"/>
                </a:cubicBezTo>
                <a:cubicBezTo>
                  <a:pt x="242" y="67"/>
                  <a:pt x="234" y="78"/>
                  <a:pt x="230" y="66"/>
                </a:cubicBezTo>
                <a:cubicBezTo>
                  <a:pt x="229" y="70"/>
                  <a:pt x="230" y="71"/>
                  <a:pt x="228" y="75"/>
                </a:cubicBezTo>
                <a:cubicBezTo>
                  <a:pt x="232" y="77"/>
                  <a:pt x="234" y="78"/>
                  <a:pt x="235" y="84"/>
                </a:cubicBezTo>
                <a:cubicBezTo>
                  <a:pt x="242" y="90"/>
                  <a:pt x="237" y="69"/>
                  <a:pt x="245" y="78"/>
                </a:cubicBezTo>
                <a:cubicBezTo>
                  <a:pt x="244" y="84"/>
                  <a:pt x="242" y="84"/>
                  <a:pt x="240" y="81"/>
                </a:cubicBezTo>
                <a:cubicBezTo>
                  <a:pt x="240" y="85"/>
                  <a:pt x="242" y="88"/>
                  <a:pt x="244" y="91"/>
                </a:cubicBezTo>
                <a:cubicBezTo>
                  <a:pt x="239" y="88"/>
                  <a:pt x="233" y="93"/>
                  <a:pt x="230" y="93"/>
                </a:cubicBezTo>
                <a:cubicBezTo>
                  <a:pt x="229" y="90"/>
                  <a:pt x="225" y="87"/>
                  <a:pt x="224" y="88"/>
                </a:cubicBezTo>
                <a:cubicBezTo>
                  <a:pt x="224" y="85"/>
                  <a:pt x="217" y="82"/>
                  <a:pt x="220" y="76"/>
                </a:cubicBezTo>
                <a:cubicBezTo>
                  <a:pt x="215" y="74"/>
                  <a:pt x="216" y="85"/>
                  <a:pt x="212" y="77"/>
                </a:cubicBezTo>
                <a:cubicBezTo>
                  <a:pt x="214" y="83"/>
                  <a:pt x="209" y="81"/>
                  <a:pt x="211" y="86"/>
                </a:cubicBezTo>
                <a:cubicBezTo>
                  <a:pt x="212" y="81"/>
                  <a:pt x="217" y="90"/>
                  <a:pt x="220" y="93"/>
                </a:cubicBezTo>
                <a:cubicBezTo>
                  <a:pt x="213" y="96"/>
                  <a:pt x="213" y="96"/>
                  <a:pt x="213" y="96"/>
                </a:cubicBezTo>
                <a:cubicBezTo>
                  <a:pt x="214" y="95"/>
                  <a:pt x="212" y="91"/>
                  <a:pt x="211" y="90"/>
                </a:cubicBezTo>
                <a:cubicBezTo>
                  <a:pt x="210" y="95"/>
                  <a:pt x="210" y="95"/>
                  <a:pt x="210" y="95"/>
                </a:cubicBezTo>
                <a:cubicBezTo>
                  <a:pt x="209" y="83"/>
                  <a:pt x="198" y="104"/>
                  <a:pt x="195" y="90"/>
                </a:cubicBezTo>
                <a:cubicBezTo>
                  <a:pt x="197" y="91"/>
                  <a:pt x="199" y="87"/>
                  <a:pt x="200" y="93"/>
                </a:cubicBezTo>
                <a:cubicBezTo>
                  <a:pt x="204" y="89"/>
                  <a:pt x="199" y="84"/>
                  <a:pt x="201" y="80"/>
                </a:cubicBezTo>
                <a:cubicBezTo>
                  <a:pt x="194" y="75"/>
                  <a:pt x="185" y="83"/>
                  <a:pt x="178" y="74"/>
                </a:cubicBezTo>
                <a:cubicBezTo>
                  <a:pt x="179" y="78"/>
                  <a:pt x="183" y="78"/>
                  <a:pt x="183" y="82"/>
                </a:cubicBezTo>
                <a:cubicBezTo>
                  <a:pt x="178" y="85"/>
                  <a:pt x="172" y="74"/>
                  <a:pt x="166" y="70"/>
                </a:cubicBezTo>
                <a:cubicBezTo>
                  <a:pt x="167" y="76"/>
                  <a:pt x="167" y="76"/>
                  <a:pt x="167" y="76"/>
                </a:cubicBezTo>
                <a:cubicBezTo>
                  <a:pt x="162" y="71"/>
                  <a:pt x="165" y="79"/>
                  <a:pt x="160" y="77"/>
                </a:cubicBezTo>
                <a:cubicBezTo>
                  <a:pt x="160" y="76"/>
                  <a:pt x="161" y="74"/>
                  <a:pt x="159" y="74"/>
                </a:cubicBezTo>
                <a:cubicBezTo>
                  <a:pt x="155" y="75"/>
                  <a:pt x="159" y="79"/>
                  <a:pt x="156" y="81"/>
                </a:cubicBezTo>
                <a:cubicBezTo>
                  <a:pt x="150" y="71"/>
                  <a:pt x="154" y="87"/>
                  <a:pt x="147" y="82"/>
                </a:cubicBezTo>
                <a:cubicBezTo>
                  <a:pt x="148" y="85"/>
                  <a:pt x="148" y="85"/>
                  <a:pt x="148" y="85"/>
                </a:cubicBezTo>
                <a:cubicBezTo>
                  <a:pt x="142" y="81"/>
                  <a:pt x="136" y="90"/>
                  <a:pt x="130" y="92"/>
                </a:cubicBezTo>
                <a:cubicBezTo>
                  <a:pt x="131" y="90"/>
                  <a:pt x="135" y="91"/>
                  <a:pt x="134" y="85"/>
                </a:cubicBezTo>
                <a:cubicBezTo>
                  <a:pt x="127" y="84"/>
                  <a:pt x="127" y="84"/>
                  <a:pt x="127" y="84"/>
                </a:cubicBezTo>
                <a:cubicBezTo>
                  <a:pt x="126" y="86"/>
                  <a:pt x="123" y="86"/>
                  <a:pt x="126" y="89"/>
                </a:cubicBezTo>
                <a:cubicBezTo>
                  <a:pt x="127" y="90"/>
                  <a:pt x="127" y="89"/>
                  <a:pt x="128" y="88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20" y="89"/>
                  <a:pt x="127" y="83"/>
                  <a:pt x="127" y="77"/>
                </a:cubicBezTo>
                <a:cubicBezTo>
                  <a:pt x="123" y="79"/>
                  <a:pt x="122" y="74"/>
                  <a:pt x="119" y="74"/>
                </a:cubicBezTo>
                <a:cubicBezTo>
                  <a:pt x="118" y="80"/>
                  <a:pt x="124" y="80"/>
                  <a:pt x="122" y="86"/>
                </a:cubicBezTo>
                <a:cubicBezTo>
                  <a:pt x="120" y="89"/>
                  <a:pt x="113" y="85"/>
                  <a:pt x="110" y="80"/>
                </a:cubicBezTo>
                <a:cubicBezTo>
                  <a:pt x="107" y="93"/>
                  <a:pt x="96" y="84"/>
                  <a:pt x="97" y="94"/>
                </a:cubicBezTo>
                <a:cubicBezTo>
                  <a:pt x="97" y="93"/>
                  <a:pt x="96" y="90"/>
                  <a:pt x="94" y="91"/>
                </a:cubicBezTo>
                <a:cubicBezTo>
                  <a:pt x="95" y="94"/>
                  <a:pt x="95" y="94"/>
                  <a:pt x="95" y="94"/>
                </a:cubicBezTo>
                <a:cubicBezTo>
                  <a:pt x="91" y="99"/>
                  <a:pt x="90" y="85"/>
                  <a:pt x="87" y="88"/>
                </a:cubicBezTo>
                <a:cubicBezTo>
                  <a:pt x="87" y="90"/>
                  <a:pt x="88" y="90"/>
                  <a:pt x="89" y="93"/>
                </a:cubicBezTo>
                <a:cubicBezTo>
                  <a:pt x="83" y="96"/>
                  <a:pt x="77" y="82"/>
                  <a:pt x="71" y="89"/>
                </a:cubicBezTo>
                <a:cubicBezTo>
                  <a:pt x="72" y="90"/>
                  <a:pt x="72" y="91"/>
                  <a:pt x="73" y="90"/>
                </a:cubicBezTo>
                <a:cubicBezTo>
                  <a:pt x="73" y="91"/>
                  <a:pt x="72" y="91"/>
                  <a:pt x="69" y="89"/>
                </a:cubicBezTo>
                <a:cubicBezTo>
                  <a:pt x="71" y="85"/>
                  <a:pt x="71" y="85"/>
                  <a:pt x="71" y="85"/>
                </a:cubicBezTo>
                <a:cubicBezTo>
                  <a:pt x="66" y="74"/>
                  <a:pt x="63" y="92"/>
                  <a:pt x="57" y="89"/>
                </a:cubicBezTo>
                <a:cubicBezTo>
                  <a:pt x="58" y="91"/>
                  <a:pt x="62" y="91"/>
                  <a:pt x="60" y="94"/>
                </a:cubicBezTo>
                <a:cubicBezTo>
                  <a:pt x="57" y="95"/>
                  <a:pt x="55" y="83"/>
                  <a:pt x="52" y="89"/>
                </a:cubicBezTo>
                <a:cubicBezTo>
                  <a:pt x="54" y="90"/>
                  <a:pt x="55" y="96"/>
                  <a:pt x="57" y="97"/>
                </a:cubicBezTo>
                <a:cubicBezTo>
                  <a:pt x="54" y="98"/>
                  <a:pt x="53" y="102"/>
                  <a:pt x="51" y="98"/>
                </a:cubicBezTo>
                <a:cubicBezTo>
                  <a:pt x="50" y="98"/>
                  <a:pt x="50" y="100"/>
                  <a:pt x="51" y="101"/>
                </a:cubicBezTo>
                <a:cubicBezTo>
                  <a:pt x="48" y="98"/>
                  <a:pt x="46" y="101"/>
                  <a:pt x="45" y="103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0" y="94"/>
                  <a:pt x="40" y="105"/>
                  <a:pt x="36" y="106"/>
                </a:cubicBezTo>
                <a:cubicBezTo>
                  <a:pt x="37" y="109"/>
                  <a:pt x="37" y="109"/>
                  <a:pt x="37" y="109"/>
                </a:cubicBezTo>
                <a:cubicBezTo>
                  <a:pt x="35" y="108"/>
                  <a:pt x="32" y="105"/>
                  <a:pt x="30" y="110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29" y="111"/>
                  <a:pt x="27" y="119"/>
                  <a:pt x="24" y="114"/>
                </a:cubicBezTo>
                <a:cubicBezTo>
                  <a:pt x="23" y="115"/>
                  <a:pt x="28" y="120"/>
                  <a:pt x="25" y="121"/>
                </a:cubicBezTo>
                <a:cubicBezTo>
                  <a:pt x="23" y="119"/>
                  <a:pt x="20" y="118"/>
                  <a:pt x="20" y="122"/>
                </a:cubicBezTo>
                <a:cubicBezTo>
                  <a:pt x="21" y="123"/>
                  <a:pt x="22" y="125"/>
                  <a:pt x="22" y="123"/>
                </a:cubicBezTo>
                <a:cubicBezTo>
                  <a:pt x="23" y="123"/>
                  <a:pt x="22" y="122"/>
                  <a:pt x="22" y="121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3" y="127"/>
                  <a:pt x="21" y="122"/>
                  <a:pt x="19" y="125"/>
                </a:cubicBezTo>
                <a:cubicBezTo>
                  <a:pt x="20" y="127"/>
                  <a:pt x="22" y="128"/>
                  <a:pt x="23" y="130"/>
                </a:cubicBezTo>
                <a:cubicBezTo>
                  <a:pt x="19" y="128"/>
                  <a:pt x="16" y="127"/>
                  <a:pt x="13" y="126"/>
                </a:cubicBezTo>
                <a:cubicBezTo>
                  <a:pt x="12" y="124"/>
                  <a:pt x="12" y="122"/>
                  <a:pt x="9" y="120"/>
                </a:cubicBezTo>
                <a:cubicBezTo>
                  <a:pt x="9" y="119"/>
                  <a:pt x="10" y="118"/>
                  <a:pt x="11" y="117"/>
                </a:cubicBezTo>
                <a:cubicBezTo>
                  <a:pt x="10" y="112"/>
                  <a:pt x="6" y="113"/>
                  <a:pt x="5" y="113"/>
                </a:cubicBezTo>
                <a:cubicBezTo>
                  <a:pt x="5" y="112"/>
                  <a:pt x="6" y="112"/>
                  <a:pt x="6" y="111"/>
                </a:cubicBezTo>
                <a:cubicBezTo>
                  <a:pt x="6" y="111"/>
                  <a:pt x="6" y="110"/>
                  <a:pt x="5" y="110"/>
                </a:cubicBezTo>
                <a:cubicBezTo>
                  <a:pt x="7" y="109"/>
                  <a:pt x="7" y="109"/>
                  <a:pt x="7" y="109"/>
                </a:cubicBezTo>
                <a:cubicBezTo>
                  <a:pt x="3" y="108"/>
                  <a:pt x="3" y="105"/>
                  <a:pt x="4" y="103"/>
                </a:cubicBezTo>
                <a:cubicBezTo>
                  <a:pt x="4" y="100"/>
                  <a:pt x="4" y="98"/>
                  <a:pt x="0" y="97"/>
                </a:cubicBezTo>
                <a:cubicBezTo>
                  <a:pt x="2" y="97"/>
                  <a:pt x="5" y="99"/>
                  <a:pt x="7" y="101"/>
                </a:cubicBezTo>
                <a:cubicBezTo>
                  <a:pt x="10" y="101"/>
                  <a:pt x="8" y="98"/>
                  <a:pt x="9" y="96"/>
                </a:cubicBezTo>
                <a:cubicBezTo>
                  <a:pt x="7" y="95"/>
                  <a:pt x="5" y="94"/>
                  <a:pt x="3" y="94"/>
                </a:cubicBezTo>
                <a:cubicBezTo>
                  <a:pt x="10" y="92"/>
                  <a:pt x="0" y="89"/>
                  <a:pt x="3" y="84"/>
                </a:cubicBezTo>
                <a:cubicBezTo>
                  <a:pt x="7" y="84"/>
                  <a:pt x="8" y="81"/>
                  <a:pt x="9" y="77"/>
                </a:cubicBezTo>
                <a:cubicBezTo>
                  <a:pt x="10" y="73"/>
                  <a:pt x="11" y="69"/>
                  <a:pt x="13" y="68"/>
                </a:cubicBezTo>
                <a:cubicBezTo>
                  <a:pt x="20" y="67"/>
                  <a:pt x="12" y="74"/>
                  <a:pt x="17" y="76"/>
                </a:cubicBezTo>
                <a:cubicBezTo>
                  <a:pt x="21" y="75"/>
                  <a:pt x="18" y="72"/>
                  <a:pt x="20" y="70"/>
                </a:cubicBezTo>
                <a:cubicBezTo>
                  <a:pt x="23" y="76"/>
                  <a:pt x="23" y="76"/>
                  <a:pt x="23" y="76"/>
                </a:cubicBezTo>
                <a:cubicBezTo>
                  <a:pt x="27" y="76"/>
                  <a:pt x="21" y="70"/>
                  <a:pt x="24" y="72"/>
                </a:cubicBezTo>
                <a:cubicBezTo>
                  <a:pt x="26" y="67"/>
                  <a:pt x="23" y="70"/>
                  <a:pt x="20" y="65"/>
                </a:cubicBezTo>
                <a:cubicBezTo>
                  <a:pt x="22" y="66"/>
                  <a:pt x="26" y="68"/>
                  <a:pt x="27" y="65"/>
                </a:cubicBezTo>
                <a:cubicBezTo>
                  <a:pt x="26" y="63"/>
                  <a:pt x="22" y="64"/>
                  <a:pt x="24" y="62"/>
                </a:cubicBezTo>
                <a:cubicBezTo>
                  <a:pt x="35" y="63"/>
                  <a:pt x="36" y="55"/>
                  <a:pt x="46" y="54"/>
                </a:cubicBezTo>
                <a:cubicBezTo>
                  <a:pt x="44" y="51"/>
                  <a:pt x="44" y="51"/>
                  <a:pt x="44" y="51"/>
                </a:cubicBezTo>
                <a:cubicBezTo>
                  <a:pt x="45" y="52"/>
                  <a:pt x="46" y="53"/>
                  <a:pt x="47" y="52"/>
                </a:cubicBezTo>
                <a:cubicBezTo>
                  <a:pt x="46" y="50"/>
                  <a:pt x="46" y="50"/>
                  <a:pt x="46" y="50"/>
                </a:cubicBezTo>
                <a:cubicBezTo>
                  <a:pt x="48" y="49"/>
                  <a:pt x="58" y="52"/>
                  <a:pt x="63" y="50"/>
                </a:cubicBezTo>
                <a:cubicBezTo>
                  <a:pt x="60" y="47"/>
                  <a:pt x="60" y="47"/>
                  <a:pt x="60" y="47"/>
                </a:cubicBezTo>
                <a:cubicBezTo>
                  <a:pt x="66" y="51"/>
                  <a:pt x="66" y="51"/>
                  <a:pt x="66" y="51"/>
                </a:cubicBezTo>
                <a:cubicBezTo>
                  <a:pt x="64" y="45"/>
                  <a:pt x="64" y="45"/>
                  <a:pt x="64" y="45"/>
                </a:cubicBezTo>
                <a:cubicBezTo>
                  <a:pt x="67" y="50"/>
                  <a:pt x="73" y="46"/>
                  <a:pt x="78" y="47"/>
                </a:cubicBezTo>
                <a:cubicBezTo>
                  <a:pt x="78" y="43"/>
                  <a:pt x="78" y="43"/>
                  <a:pt x="78" y="43"/>
                </a:cubicBezTo>
                <a:cubicBezTo>
                  <a:pt x="81" y="45"/>
                  <a:pt x="81" y="45"/>
                  <a:pt x="81" y="45"/>
                </a:cubicBezTo>
                <a:cubicBezTo>
                  <a:pt x="80" y="42"/>
                  <a:pt x="80" y="42"/>
                  <a:pt x="80" y="42"/>
                </a:cubicBezTo>
                <a:cubicBezTo>
                  <a:pt x="83" y="42"/>
                  <a:pt x="87" y="48"/>
                  <a:pt x="90" y="45"/>
                </a:cubicBezTo>
                <a:cubicBezTo>
                  <a:pt x="88" y="46"/>
                  <a:pt x="87" y="40"/>
                  <a:pt x="87" y="38"/>
                </a:cubicBezTo>
                <a:close/>
                <a:moveTo>
                  <a:pt x="211" y="42"/>
                </a:moveTo>
                <a:cubicBezTo>
                  <a:pt x="212" y="42"/>
                  <a:pt x="212" y="42"/>
                  <a:pt x="212" y="42"/>
                </a:cubicBezTo>
                <a:cubicBezTo>
                  <a:pt x="212" y="42"/>
                  <a:pt x="211" y="42"/>
                  <a:pt x="211" y="42"/>
                </a:cubicBezTo>
                <a:cubicBezTo>
                  <a:pt x="209" y="42"/>
                  <a:pt x="209" y="42"/>
                  <a:pt x="209" y="42"/>
                </a:cubicBezTo>
                <a:cubicBezTo>
                  <a:pt x="209" y="45"/>
                  <a:pt x="210" y="43"/>
                  <a:pt x="211" y="42"/>
                </a:cubicBezTo>
                <a:close/>
                <a:moveTo>
                  <a:pt x="403" y="71"/>
                </a:moveTo>
                <a:cubicBezTo>
                  <a:pt x="400" y="69"/>
                  <a:pt x="400" y="69"/>
                  <a:pt x="400" y="69"/>
                </a:cubicBezTo>
                <a:cubicBezTo>
                  <a:pt x="401" y="69"/>
                  <a:pt x="403" y="71"/>
                  <a:pt x="402" y="69"/>
                </a:cubicBezTo>
                <a:cubicBezTo>
                  <a:pt x="403" y="69"/>
                  <a:pt x="404" y="69"/>
                  <a:pt x="403" y="71"/>
                </a:cubicBezTo>
                <a:close/>
                <a:moveTo>
                  <a:pt x="206" y="78"/>
                </a:moveTo>
                <a:cubicBezTo>
                  <a:pt x="208" y="81"/>
                  <a:pt x="208" y="81"/>
                  <a:pt x="208" y="81"/>
                </a:cubicBezTo>
                <a:cubicBezTo>
                  <a:pt x="209" y="78"/>
                  <a:pt x="209" y="78"/>
                  <a:pt x="209" y="78"/>
                </a:cubicBezTo>
                <a:lnTo>
                  <a:pt x="206" y="78"/>
                </a:lnTo>
                <a:close/>
                <a:moveTo>
                  <a:pt x="179" y="79"/>
                </a:moveTo>
                <a:cubicBezTo>
                  <a:pt x="182" y="81"/>
                  <a:pt x="182" y="81"/>
                  <a:pt x="182" y="81"/>
                </a:cubicBezTo>
                <a:cubicBezTo>
                  <a:pt x="182" y="80"/>
                  <a:pt x="182" y="80"/>
                  <a:pt x="182" y="80"/>
                </a:cubicBezTo>
                <a:cubicBezTo>
                  <a:pt x="179" y="78"/>
                  <a:pt x="179" y="78"/>
                  <a:pt x="179" y="78"/>
                </a:cubicBezTo>
                <a:lnTo>
                  <a:pt x="179" y="79"/>
                </a:lnTo>
                <a:close/>
                <a:moveTo>
                  <a:pt x="140" y="47"/>
                </a:moveTo>
                <a:cubicBezTo>
                  <a:pt x="142" y="53"/>
                  <a:pt x="143" y="47"/>
                  <a:pt x="146" y="49"/>
                </a:cubicBezTo>
                <a:cubicBezTo>
                  <a:pt x="146" y="50"/>
                  <a:pt x="146" y="50"/>
                  <a:pt x="146" y="50"/>
                </a:cubicBezTo>
                <a:cubicBezTo>
                  <a:pt x="146" y="50"/>
                  <a:pt x="146" y="49"/>
                  <a:pt x="146" y="49"/>
                </a:cubicBezTo>
                <a:cubicBezTo>
                  <a:pt x="144" y="47"/>
                  <a:pt x="142" y="41"/>
                  <a:pt x="140" y="47"/>
                </a:cubicBezTo>
                <a:close/>
                <a:moveTo>
                  <a:pt x="204" y="49"/>
                </a:moveTo>
                <a:cubicBezTo>
                  <a:pt x="204" y="46"/>
                  <a:pt x="200" y="45"/>
                  <a:pt x="199" y="42"/>
                </a:cubicBezTo>
                <a:cubicBezTo>
                  <a:pt x="198" y="43"/>
                  <a:pt x="200" y="46"/>
                  <a:pt x="200" y="49"/>
                </a:cubicBezTo>
                <a:cubicBezTo>
                  <a:pt x="200" y="49"/>
                  <a:pt x="199" y="49"/>
                  <a:pt x="198" y="48"/>
                </a:cubicBezTo>
                <a:cubicBezTo>
                  <a:pt x="199" y="56"/>
                  <a:pt x="201" y="45"/>
                  <a:pt x="204" y="49"/>
                </a:cubicBezTo>
                <a:close/>
                <a:moveTo>
                  <a:pt x="270" y="55"/>
                </a:moveTo>
                <a:cubicBezTo>
                  <a:pt x="268" y="52"/>
                  <a:pt x="268" y="52"/>
                  <a:pt x="268" y="52"/>
                </a:cubicBezTo>
                <a:cubicBezTo>
                  <a:pt x="269" y="52"/>
                  <a:pt x="269" y="52"/>
                  <a:pt x="269" y="52"/>
                </a:cubicBezTo>
                <a:lnTo>
                  <a:pt x="270" y="55"/>
                </a:lnTo>
                <a:close/>
                <a:moveTo>
                  <a:pt x="284" y="53"/>
                </a:moveTo>
                <a:cubicBezTo>
                  <a:pt x="287" y="53"/>
                  <a:pt x="290" y="58"/>
                  <a:pt x="289" y="62"/>
                </a:cubicBezTo>
                <a:cubicBezTo>
                  <a:pt x="286" y="61"/>
                  <a:pt x="282" y="61"/>
                  <a:pt x="281" y="56"/>
                </a:cubicBezTo>
                <a:cubicBezTo>
                  <a:pt x="282" y="59"/>
                  <a:pt x="281" y="49"/>
                  <a:pt x="284" y="53"/>
                </a:cubicBezTo>
                <a:close/>
                <a:moveTo>
                  <a:pt x="170" y="56"/>
                </a:moveTo>
                <a:cubicBezTo>
                  <a:pt x="172" y="57"/>
                  <a:pt x="175" y="66"/>
                  <a:pt x="178" y="61"/>
                </a:cubicBezTo>
                <a:cubicBezTo>
                  <a:pt x="175" y="59"/>
                  <a:pt x="175" y="59"/>
                  <a:pt x="175" y="59"/>
                </a:cubicBezTo>
                <a:cubicBezTo>
                  <a:pt x="176" y="59"/>
                  <a:pt x="176" y="59"/>
                  <a:pt x="176" y="59"/>
                </a:cubicBezTo>
                <a:cubicBezTo>
                  <a:pt x="175" y="55"/>
                  <a:pt x="175" y="55"/>
                  <a:pt x="175" y="55"/>
                </a:cubicBezTo>
                <a:cubicBezTo>
                  <a:pt x="176" y="64"/>
                  <a:pt x="171" y="56"/>
                  <a:pt x="170" y="56"/>
                </a:cubicBezTo>
                <a:close/>
                <a:moveTo>
                  <a:pt x="310" y="61"/>
                </a:moveTo>
                <a:cubicBezTo>
                  <a:pt x="311" y="62"/>
                  <a:pt x="315" y="65"/>
                  <a:pt x="314" y="71"/>
                </a:cubicBezTo>
                <a:cubicBezTo>
                  <a:pt x="315" y="68"/>
                  <a:pt x="311" y="64"/>
                  <a:pt x="308" y="61"/>
                </a:cubicBezTo>
                <a:cubicBezTo>
                  <a:pt x="309" y="61"/>
                  <a:pt x="309" y="62"/>
                  <a:pt x="310" y="61"/>
                </a:cubicBezTo>
                <a:close/>
                <a:moveTo>
                  <a:pt x="308" y="68"/>
                </a:moveTo>
                <a:cubicBezTo>
                  <a:pt x="307" y="68"/>
                  <a:pt x="307" y="72"/>
                  <a:pt x="305" y="69"/>
                </a:cubicBezTo>
                <a:cubicBezTo>
                  <a:pt x="305" y="66"/>
                  <a:pt x="305" y="58"/>
                  <a:pt x="301" y="60"/>
                </a:cubicBezTo>
                <a:cubicBezTo>
                  <a:pt x="303" y="66"/>
                  <a:pt x="303" y="69"/>
                  <a:pt x="307" y="72"/>
                </a:cubicBezTo>
                <a:lnTo>
                  <a:pt x="308" y="68"/>
                </a:lnTo>
                <a:close/>
                <a:moveTo>
                  <a:pt x="303" y="55"/>
                </a:moveTo>
                <a:cubicBezTo>
                  <a:pt x="297" y="57"/>
                  <a:pt x="297" y="57"/>
                  <a:pt x="297" y="57"/>
                </a:cubicBezTo>
                <a:cubicBezTo>
                  <a:pt x="300" y="65"/>
                  <a:pt x="301" y="58"/>
                  <a:pt x="303" y="55"/>
                </a:cubicBezTo>
                <a:cubicBezTo>
                  <a:pt x="304" y="54"/>
                  <a:pt x="304" y="54"/>
                  <a:pt x="304" y="54"/>
                </a:cubicBezTo>
                <a:cubicBezTo>
                  <a:pt x="304" y="54"/>
                  <a:pt x="303" y="55"/>
                  <a:pt x="303" y="55"/>
                </a:cubicBezTo>
                <a:close/>
                <a:moveTo>
                  <a:pt x="339" y="60"/>
                </a:moveTo>
                <a:cubicBezTo>
                  <a:pt x="337" y="58"/>
                  <a:pt x="337" y="58"/>
                  <a:pt x="337" y="58"/>
                </a:cubicBezTo>
                <a:cubicBezTo>
                  <a:pt x="338" y="57"/>
                  <a:pt x="338" y="56"/>
                  <a:pt x="336" y="56"/>
                </a:cubicBezTo>
                <a:cubicBezTo>
                  <a:pt x="337" y="58"/>
                  <a:pt x="337" y="58"/>
                  <a:pt x="337" y="58"/>
                </a:cubicBezTo>
                <a:cubicBezTo>
                  <a:pt x="337" y="60"/>
                  <a:pt x="335" y="62"/>
                  <a:pt x="339" y="60"/>
                </a:cubicBezTo>
                <a:close/>
                <a:moveTo>
                  <a:pt x="307" y="56"/>
                </a:moveTo>
                <a:cubicBezTo>
                  <a:pt x="312" y="57"/>
                  <a:pt x="312" y="57"/>
                  <a:pt x="312" y="57"/>
                </a:cubicBezTo>
                <a:cubicBezTo>
                  <a:pt x="310" y="58"/>
                  <a:pt x="307" y="59"/>
                  <a:pt x="307" y="56"/>
                </a:cubicBezTo>
                <a:close/>
                <a:moveTo>
                  <a:pt x="329" y="64"/>
                </a:moveTo>
                <a:cubicBezTo>
                  <a:pt x="329" y="64"/>
                  <a:pt x="334" y="63"/>
                  <a:pt x="336" y="63"/>
                </a:cubicBezTo>
                <a:cubicBezTo>
                  <a:pt x="335" y="61"/>
                  <a:pt x="330" y="60"/>
                  <a:pt x="329" y="64"/>
                </a:cubicBezTo>
                <a:close/>
                <a:moveTo>
                  <a:pt x="435" y="84"/>
                </a:moveTo>
                <a:cubicBezTo>
                  <a:pt x="433" y="88"/>
                  <a:pt x="433" y="88"/>
                  <a:pt x="433" y="88"/>
                </a:cubicBezTo>
                <a:cubicBezTo>
                  <a:pt x="436" y="89"/>
                  <a:pt x="436" y="89"/>
                  <a:pt x="436" y="89"/>
                </a:cubicBezTo>
                <a:lnTo>
                  <a:pt x="435" y="84"/>
                </a:lnTo>
                <a:close/>
                <a:moveTo>
                  <a:pt x="404" y="83"/>
                </a:moveTo>
                <a:cubicBezTo>
                  <a:pt x="403" y="83"/>
                  <a:pt x="403" y="83"/>
                  <a:pt x="403" y="83"/>
                </a:cubicBezTo>
                <a:cubicBezTo>
                  <a:pt x="401" y="85"/>
                  <a:pt x="401" y="85"/>
                  <a:pt x="401" y="85"/>
                </a:cubicBezTo>
                <a:lnTo>
                  <a:pt x="404" y="83"/>
                </a:lnTo>
                <a:close/>
                <a:moveTo>
                  <a:pt x="369" y="81"/>
                </a:moveTo>
                <a:cubicBezTo>
                  <a:pt x="370" y="81"/>
                  <a:pt x="370" y="81"/>
                  <a:pt x="370" y="80"/>
                </a:cubicBezTo>
                <a:cubicBezTo>
                  <a:pt x="373" y="78"/>
                  <a:pt x="380" y="77"/>
                  <a:pt x="383" y="78"/>
                </a:cubicBezTo>
                <a:cubicBezTo>
                  <a:pt x="385" y="76"/>
                  <a:pt x="381" y="71"/>
                  <a:pt x="380" y="69"/>
                </a:cubicBezTo>
                <a:cubicBezTo>
                  <a:pt x="380" y="85"/>
                  <a:pt x="376" y="68"/>
                  <a:pt x="372" y="73"/>
                </a:cubicBezTo>
                <a:cubicBezTo>
                  <a:pt x="373" y="74"/>
                  <a:pt x="375" y="74"/>
                  <a:pt x="375" y="77"/>
                </a:cubicBezTo>
                <a:cubicBezTo>
                  <a:pt x="374" y="78"/>
                  <a:pt x="372" y="78"/>
                  <a:pt x="371" y="77"/>
                </a:cubicBezTo>
                <a:cubicBezTo>
                  <a:pt x="371" y="76"/>
                  <a:pt x="370" y="75"/>
                  <a:pt x="370" y="75"/>
                </a:cubicBezTo>
                <a:cubicBezTo>
                  <a:pt x="370" y="76"/>
                  <a:pt x="370" y="76"/>
                  <a:pt x="371" y="77"/>
                </a:cubicBezTo>
                <a:cubicBezTo>
                  <a:pt x="371" y="78"/>
                  <a:pt x="371" y="79"/>
                  <a:pt x="370" y="80"/>
                </a:cubicBezTo>
                <a:cubicBezTo>
                  <a:pt x="370" y="80"/>
                  <a:pt x="369" y="81"/>
                  <a:pt x="369" y="81"/>
                </a:cubicBezTo>
                <a:close/>
                <a:moveTo>
                  <a:pt x="326" y="77"/>
                </a:moveTo>
                <a:cubicBezTo>
                  <a:pt x="326" y="75"/>
                  <a:pt x="328" y="74"/>
                  <a:pt x="325" y="72"/>
                </a:cubicBezTo>
                <a:cubicBezTo>
                  <a:pt x="325" y="74"/>
                  <a:pt x="325" y="75"/>
                  <a:pt x="326" y="77"/>
                </a:cubicBezTo>
                <a:cubicBezTo>
                  <a:pt x="326" y="77"/>
                  <a:pt x="327" y="78"/>
                  <a:pt x="328" y="78"/>
                </a:cubicBezTo>
                <a:cubicBezTo>
                  <a:pt x="327" y="78"/>
                  <a:pt x="327" y="77"/>
                  <a:pt x="326" y="77"/>
                </a:cubicBezTo>
                <a:close/>
                <a:moveTo>
                  <a:pt x="328" y="85"/>
                </a:moveTo>
                <a:cubicBezTo>
                  <a:pt x="322" y="78"/>
                  <a:pt x="322" y="78"/>
                  <a:pt x="322" y="78"/>
                </a:cubicBezTo>
                <a:cubicBezTo>
                  <a:pt x="324" y="82"/>
                  <a:pt x="324" y="82"/>
                  <a:pt x="324" y="82"/>
                </a:cubicBezTo>
                <a:cubicBezTo>
                  <a:pt x="321" y="78"/>
                  <a:pt x="321" y="78"/>
                  <a:pt x="321" y="78"/>
                </a:cubicBezTo>
                <a:cubicBezTo>
                  <a:pt x="321" y="82"/>
                  <a:pt x="324" y="88"/>
                  <a:pt x="328" y="85"/>
                </a:cubicBezTo>
                <a:close/>
                <a:moveTo>
                  <a:pt x="313" y="79"/>
                </a:moveTo>
                <a:cubicBezTo>
                  <a:pt x="319" y="82"/>
                  <a:pt x="319" y="82"/>
                  <a:pt x="319" y="82"/>
                </a:cubicBezTo>
                <a:cubicBezTo>
                  <a:pt x="319" y="81"/>
                  <a:pt x="319" y="81"/>
                  <a:pt x="319" y="81"/>
                </a:cubicBezTo>
                <a:cubicBezTo>
                  <a:pt x="319" y="81"/>
                  <a:pt x="319" y="81"/>
                  <a:pt x="319" y="81"/>
                </a:cubicBezTo>
                <a:cubicBezTo>
                  <a:pt x="318" y="78"/>
                  <a:pt x="318" y="78"/>
                  <a:pt x="318" y="78"/>
                </a:cubicBezTo>
                <a:cubicBezTo>
                  <a:pt x="319" y="81"/>
                  <a:pt x="319" y="81"/>
                  <a:pt x="319" y="81"/>
                </a:cubicBezTo>
                <a:lnTo>
                  <a:pt x="313" y="79"/>
                </a:lnTo>
                <a:close/>
                <a:moveTo>
                  <a:pt x="260" y="69"/>
                </a:moveTo>
                <a:cubicBezTo>
                  <a:pt x="257" y="69"/>
                  <a:pt x="257" y="69"/>
                  <a:pt x="257" y="69"/>
                </a:cubicBezTo>
                <a:cubicBezTo>
                  <a:pt x="257" y="69"/>
                  <a:pt x="260" y="73"/>
                  <a:pt x="263" y="72"/>
                </a:cubicBezTo>
                <a:cubicBezTo>
                  <a:pt x="259" y="82"/>
                  <a:pt x="262" y="70"/>
                  <a:pt x="256" y="74"/>
                </a:cubicBezTo>
                <a:cubicBezTo>
                  <a:pt x="263" y="74"/>
                  <a:pt x="260" y="81"/>
                  <a:pt x="259" y="85"/>
                </a:cubicBezTo>
                <a:cubicBezTo>
                  <a:pt x="258" y="79"/>
                  <a:pt x="250" y="82"/>
                  <a:pt x="253" y="70"/>
                </a:cubicBezTo>
                <a:cubicBezTo>
                  <a:pt x="255" y="72"/>
                  <a:pt x="258" y="61"/>
                  <a:pt x="260" y="69"/>
                </a:cubicBezTo>
                <a:close/>
                <a:moveTo>
                  <a:pt x="219" y="71"/>
                </a:moveTo>
                <a:cubicBezTo>
                  <a:pt x="215" y="70"/>
                  <a:pt x="215" y="70"/>
                  <a:pt x="215" y="70"/>
                </a:cubicBezTo>
                <a:cubicBezTo>
                  <a:pt x="219" y="71"/>
                  <a:pt x="219" y="71"/>
                  <a:pt x="219" y="71"/>
                </a:cubicBezTo>
                <a:close/>
                <a:moveTo>
                  <a:pt x="113" y="80"/>
                </a:moveTo>
                <a:cubicBezTo>
                  <a:pt x="114" y="86"/>
                  <a:pt x="119" y="80"/>
                  <a:pt x="119" y="77"/>
                </a:cubicBezTo>
                <a:cubicBezTo>
                  <a:pt x="118" y="79"/>
                  <a:pt x="115" y="79"/>
                  <a:pt x="113" y="80"/>
                </a:cubicBezTo>
                <a:close/>
                <a:moveTo>
                  <a:pt x="74" y="84"/>
                </a:moveTo>
                <a:cubicBezTo>
                  <a:pt x="76" y="83"/>
                  <a:pt x="80" y="89"/>
                  <a:pt x="80" y="83"/>
                </a:cubicBezTo>
                <a:cubicBezTo>
                  <a:pt x="75" y="81"/>
                  <a:pt x="75" y="81"/>
                  <a:pt x="75" y="81"/>
                </a:cubicBezTo>
                <a:cubicBezTo>
                  <a:pt x="75" y="83"/>
                  <a:pt x="73" y="81"/>
                  <a:pt x="74" y="84"/>
                </a:cubicBezTo>
                <a:close/>
                <a:moveTo>
                  <a:pt x="47" y="91"/>
                </a:moveTo>
                <a:cubicBezTo>
                  <a:pt x="44" y="85"/>
                  <a:pt x="44" y="85"/>
                  <a:pt x="44" y="85"/>
                </a:cubicBezTo>
                <a:cubicBezTo>
                  <a:pt x="46" y="86"/>
                  <a:pt x="46" y="86"/>
                  <a:pt x="46" y="86"/>
                </a:cubicBezTo>
                <a:lnTo>
                  <a:pt x="47" y="91"/>
                </a:lnTo>
                <a:close/>
                <a:moveTo>
                  <a:pt x="53" y="97"/>
                </a:moveTo>
                <a:cubicBezTo>
                  <a:pt x="53" y="98"/>
                  <a:pt x="49" y="97"/>
                  <a:pt x="50" y="94"/>
                </a:cubicBezTo>
                <a:lnTo>
                  <a:pt x="53" y="97"/>
                </a:lnTo>
                <a:close/>
                <a:moveTo>
                  <a:pt x="25" y="100"/>
                </a:moveTo>
                <a:cubicBezTo>
                  <a:pt x="28" y="105"/>
                  <a:pt x="28" y="105"/>
                  <a:pt x="28" y="105"/>
                </a:cubicBezTo>
                <a:cubicBezTo>
                  <a:pt x="26" y="106"/>
                  <a:pt x="26" y="106"/>
                  <a:pt x="26" y="106"/>
                </a:cubicBezTo>
                <a:lnTo>
                  <a:pt x="25" y="100"/>
                </a:lnTo>
                <a:close/>
                <a:moveTo>
                  <a:pt x="25" y="95"/>
                </a:moveTo>
                <a:cubicBezTo>
                  <a:pt x="26" y="96"/>
                  <a:pt x="27" y="97"/>
                  <a:pt x="27" y="98"/>
                </a:cubicBezTo>
                <a:cubicBezTo>
                  <a:pt x="28" y="99"/>
                  <a:pt x="30" y="99"/>
                  <a:pt x="31" y="97"/>
                </a:cubicBezTo>
                <a:cubicBezTo>
                  <a:pt x="30" y="95"/>
                  <a:pt x="30" y="97"/>
                  <a:pt x="29" y="96"/>
                </a:cubicBezTo>
                <a:cubicBezTo>
                  <a:pt x="29" y="96"/>
                  <a:pt x="30" y="94"/>
                  <a:pt x="31" y="94"/>
                </a:cubicBezTo>
                <a:cubicBezTo>
                  <a:pt x="31" y="100"/>
                  <a:pt x="32" y="99"/>
                  <a:pt x="33" y="104"/>
                </a:cubicBezTo>
                <a:cubicBezTo>
                  <a:pt x="30" y="108"/>
                  <a:pt x="29" y="102"/>
                  <a:pt x="27" y="98"/>
                </a:cubicBezTo>
                <a:cubicBezTo>
                  <a:pt x="26" y="97"/>
                  <a:pt x="26" y="96"/>
                  <a:pt x="25" y="95"/>
                </a:cubicBezTo>
                <a:close/>
                <a:moveTo>
                  <a:pt x="39" y="89"/>
                </a:moveTo>
                <a:cubicBezTo>
                  <a:pt x="39" y="90"/>
                  <a:pt x="39" y="91"/>
                  <a:pt x="39" y="92"/>
                </a:cubicBezTo>
                <a:cubicBezTo>
                  <a:pt x="37" y="94"/>
                  <a:pt x="35" y="96"/>
                  <a:pt x="39" y="101"/>
                </a:cubicBezTo>
                <a:cubicBezTo>
                  <a:pt x="41" y="99"/>
                  <a:pt x="41" y="99"/>
                  <a:pt x="41" y="99"/>
                </a:cubicBezTo>
                <a:cubicBezTo>
                  <a:pt x="40" y="100"/>
                  <a:pt x="40" y="99"/>
                  <a:pt x="39" y="98"/>
                </a:cubicBezTo>
                <a:cubicBezTo>
                  <a:pt x="41" y="95"/>
                  <a:pt x="43" y="99"/>
                  <a:pt x="44" y="99"/>
                </a:cubicBezTo>
                <a:cubicBezTo>
                  <a:pt x="43" y="97"/>
                  <a:pt x="40" y="96"/>
                  <a:pt x="39" y="92"/>
                </a:cubicBezTo>
                <a:cubicBezTo>
                  <a:pt x="40" y="91"/>
                  <a:pt x="40" y="91"/>
                  <a:pt x="41" y="90"/>
                </a:cubicBezTo>
                <a:cubicBezTo>
                  <a:pt x="42" y="90"/>
                  <a:pt x="42" y="91"/>
                  <a:pt x="42" y="89"/>
                </a:cubicBezTo>
                <a:cubicBezTo>
                  <a:pt x="42" y="88"/>
                  <a:pt x="42" y="88"/>
                  <a:pt x="42" y="88"/>
                </a:cubicBezTo>
                <a:cubicBezTo>
                  <a:pt x="42" y="89"/>
                  <a:pt x="41" y="89"/>
                  <a:pt x="41" y="90"/>
                </a:cubicBezTo>
                <a:cubicBezTo>
                  <a:pt x="40" y="89"/>
                  <a:pt x="40" y="88"/>
                  <a:pt x="39" y="89"/>
                </a:cubicBezTo>
                <a:close/>
                <a:moveTo>
                  <a:pt x="22" y="92"/>
                </a:moveTo>
                <a:cubicBezTo>
                  <a:pt x="21" y="91"/>
                  <a:pt x="21" y="89"/>
                  <a:pt x="20" y="88"/>
                </a:cubicBezTo>
                <a:cubicBezTo>
                  <a:pt x="18" y="87"/>
                  <a:pt x="18" y="87"/>
                  <a:pt x="18" y="87"/>
                </a:cubicBezTo>
                <a:cubicBezTo>
                  <a:pt x="17" y="90"/>
                  <a:pt x="20" y="92"/>
                  <a:pt x="22" y="92"/>
                </a:cubicBezTo>
                <a:close/>
                <a:moveTo>
                  <a:pt x="102" y="77"/>
                </a:moveTo>
                <a:cubicBezTo>
                  <a:pt x="103" y="78"/>
                  <a:pt x="107" y="77"/>
                  <a:pt x="107" y="81"/>
                </a:cubicBezTo>
                <a:cubicBezTo>
                  <a:pt x="108" y="75"/>
                  <a:pt x="108" y="75"/>
                  <a:pt x="108" y="75"/>
                </a:cubicBezTo>
                <a:cubicBezTo>
                  <a:pt x="106" y="76"/>
                  <a:pt x="103" y="72"/>
                  <a:pt x="104" y="71"/>
                </a:cubicBezTo>
                <a:cubicBezTo>
                  <a:pt x="103" y="74"/>
                  <a:pt x="101" y="72"/>
                  <a:pt x="102" y="77"/>
                </a:cubicBezTo>
                <a:close/>
                <a:moveTo>
                  <a:pt x="213" y="71"/>
                </a:moveTo>
                <a:cubicBezTo>
                  <a:pt x="211" y="69"/>
                  <a:pt x="206" y="74"/>
                  <a:pt x="205" y="67"/>
                </a:cubicBezTo>
                <a:cubicBezTo>
                  <a:pt x="203" y="74"/>
                  <a:pt x="210" y="73"/>
                  <a:pt x="213" y="71"/>
                </a:cubicBezTo>
                <a:close/>
                <a:moveTo>
                  <a:pt x="213" y="63"/>
                </a:moveTo>
                <a:cubicBezTo>
                  <a:pt x="214" y="64"/>
                  <a:pt x="214" y="64"/>
                  <a:pt x="215" y="64"/>
                </a:cubicBezTo>
                <a:cubicBezTo>
                  <a:pt x="216" y="65"/>
                  <a:pt x="216" y="71"/>
                  <a:pt x="219" y="68"/>
                </a:cubicBezTo>
                <a:cubicBezTo>
                  <a:pt x="218" y="66"/>
                  <a:pt x="217" y="68"/>
                  <a:pt x="216" y="67"/>
                </a:cubicBezTo>
                <a:cubicBezTo>
                  <a:pt x="217" y="63"/>
                  <a:pt x="216" y="64"/>
                  <a:pt x="215" y="64"/>
                </a:cubicBezTo>
                <a:cubicBezTo>
                  <a:pt x="214" y="63"/>
                  <a:pt x="214" y="63"/>
                  <a:pt x="213" y="63"/>
                </a:cubicBezTo>
                <a:close/>
                <a:moveTo>
                  <a:pt x="150" y="60"/>
                </a:moveTo>
                <a:cubicBezTo>
                  <a:pt x="153" y="59"/>
                  <a:pt x="153" y="59"/>
                  <a:pt x="153" y="59"/>
                </a:cubicBezTo>
                <a:cubicBezTo>
                  <a:pt x="155" y="64"/>
                  <a:pt x="155" y="64"/>
                  <a:pt x="155" y="64"/>
                </a:cubicBezTo>
                <a:lnTo>
                  <a:pt x="150" y="60"/>
                </a:lnTo>
                <a:close/>
                <a:moveTo>
                  <a:pt x="119" y="56"/>
                </a:moveTo>
                <a:cubicBezTo>
                  <a:pt x="122" y="57"/>
                  <a:pt x="122" y="57"/>
                  <a:pt x="122" y="57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1" y="59"/>
                  <a:pt x="121" y="61"/>
                  <a:pt x="122" y="62"/>
                </a:cubicBezTo>
                <a:cubicBezTo>
                  <a:pt x="122" y="62"/>
                  <a:pt x="123" y="62"/>
                  <a:pt x="123" y="63"/>
                </a:cubicBezTo>
                <a:cubicBezTo>
                  <a:pt x="123" y="63"/>
                  <a:pt x="122" y="62"/>
                  <a:pt x="122" y="62"/>
                </a:cubicBezTo>
                <a:cubicBezTo>
                  <a:pt x="120" y="62"/>
                  <a:pt x="117" y="63"/>
                  <a:pt x="117" y="59"/>
                </a:cubicBezTo>
                <a:cubicBezTo>
                  <a:pt x="118" y="60"/>
                  <a:pt x="121" y="60"/>
                  <a:pt x="121" y="57"/>
                </a:cubicBezTo>
                <a:lnTo>
                  <a:pt x="119" y="56"/>
                </a:lnTo>
                <a:close/>
                <a:moveTo>
                  <a:pt x="56" y="61"/>
                </a:moveTo>
                <a:cubicBezTo>
                  <a:pt x="58" y="62"/>
                  <a:pt x="58" y="63"/>
                  <a:pt x="60" y="59"/>
                </a:cubicBezTo>
                <a:cubicBezTo>
                  <a:pt x="58" y="59"/>
                  <a:pt x="56" y="59"/>
                  <a:pt x="56" y="61"/>
                </a:cubicBezTo>
                <a:close/>
                <a:moveTo>
                  <a:pt x="135" y="50"/>
                </a:moveTo>
                <a:cubicBezTo>
                  <a:pt x="135" y="53"/>
                  <a:pt x="138" y="52"/>
                  <a:pt x="137" y="56"/>
                </a:cubicBezTo>
                <a:cubicBezTo>
                  <a:pt x="136" y="57"/>
                  <a:pt x="136" y="57"/>
                  <a:pt x="136" y="57"/>
                </a:cubicBezTo>
                <a:cubicBezTo>
                  <a:pt x="138" y="55"/>
                  <a:pt x="138" y="64"/>
                  <a:pt x="141" y="60"/>
                </a:cubicBezTo>
                <a:cubicBezTo>
                  <a:pt x="139" y="60"/>
                  <a:pt x="139" y="60"/>
                  <a:pt x="139" y="60"/>
                </a:cubicBezTo>
                <a:cubicBezTo>
                  <a:pt x="141" y="58"/>
                  <a:pt x="135" y="54"/>
                  <a:pt x="139" y="52"/>
                </a:cubicBezTo>
                <a:cubicBezTo>
                  <a:pt x="140" y="51"/>
                  <a:pt x="136" y="49"/>
                  <a:pt x="135" y="50"/>
                </a:cubicBezTo>
                <a:close/>
                <a:moveTo>
                  <a:pt x="50" y="54"/>
                </a:moveTo>
                <a:cubicBezTo>
                  <a:pt x="52" y="54"/>
                  <a:pt x="53" y="62"/>
                  <a:pt x="56" y="58"/>
                </a:cubicBezTo>
                <a:cubicBezTo>
                  <a:pt x="53" y="57"/>
                  <a:pt x="52" y="50"/>
                  <a:pt x="50" y="54"/>
                </a:cubicBezTo>
                <a:close/>
                <a:moveTo>
                  <a:pt x="112" y="41"/>
                </a:moveTo>
                <a:cubicBezTo>
                  <a:pt x="112" y="40"/>
                  <a:pt x="112" y="40"/>
                  <a:pt x="112" y="40"/>
                </a:cubicBezTo>
                <a:cubicBezTo>
                  <a:pt x="115" y="42"/>
                  <a:pt x="115" y="42"/>
                  <a:pt x="115" y="42"/>
                </a:cubicBezTo>
                <a:cubicBezTo>
                  <a:pt x="115" y="43"/>
                  <a:pt x="115" y="43"/>
                  <a:pt x="115" y="43"/>
                </a:cubicBezTo>
                <a:lnTo>
                  <a:pt x="112" y="41"/>
                </a:lnTo>
                <a:close/>
                <a:moveTo>
                  <a:pt x="57" y="97"/>
                </a:moveTo>
                <a:cubicBezTo>
                  <a:pt x="57" y="97"/>
                  <a:pt x="58" y="97"/>
                  <a:pt x="58" y="97"/>
                </a:cubicBezTo>
                <a:cubicBezTo>
                  <a:pt x="58" y="97"/>
                  <a:pt x="57" y="97"/>
                  <a:pt x="57" y="97"/>
                </a:cubicBezTo>
                <a:close/>
                <a:moveTo>
                  <a:pt x="224" y="88"/>
                </a:moveTo>
                <a:cubicBezTo>
                  <a:pt x="223" y="89"/>
                  <a:pt x="223" y="89"/>
                  <a:pt x="223" y="90"/>
                </a:cubicBezTo>
                <a:cubicBezTo>
                  <a:pt x="224" y="90"/>
                  <a:pt x="224" y="89"/>
                  <a:pt x="224" y="88"/>
                </a:cubicBezTo>
                <a:close/>
                <a:moveTo>
                  <a:pt x="230" y="93"/>
                </a:moveTo>
                <a:cubicBezTo>
                  <a:pt x="230" y="93"/>
                  <a:pt x="230" y="93"/>
                  <a:pt x="230" y="93"/>
                </a:cubicBezTo>
                <a:cubicBezTo>
                  <a:pt x="230" y="93"/>
                  <a:pt x="230" y="93"/>
                  <a:pt x="230" y="93"/>
                </a:cubicBezTo>
                <a:close/>
                <a:moveTo>
                  <a:pt x="465" y="113"/>
                </a:moveTo>
                <a:cubicBezTo>
                  <a:pt x="467" y="114"/>
                  <a:pt x="468" y="119"/>
                  <a:pt x="468" y="114"/>
                </a:cubicBezTo>
                <a:cubicBezTo>
                  <a:pt x="468" y="111"/>
                  <a:pt x="467" y="114"/>
                  <a:pt x="465" y="113"/>
                </a:cubicBezTo>
                <a:close/>
                <a:moveTo>
                  <a:pt x="464" y="107"/>
                </a:moveTo>
                <a:cubicBezTo>
                  <a:pt x="463" y="106"/>
                  <a:pt x="462" y="105"/>
                  <a:pt x="462" y="103"/>
                </a:cubicBezTo>
                <a:cubicBezTo>
                  <a:pt x="462" y="106"/>
                  <a:pt x="463" y="106"/>
                  <a:pt x="464" y="107"/>
                </a:cubicBezTo>
                <a:close/>
                <a:moveTo>
                  <a:pt x="464" y="107"/>
                </a:moveTo>
                <a:cubicBezTo>
                  <a:pt x="465" y="107"/>
                  <a:pt x="466" y="108"/>
                  <a:pt x="468" y="107"/>
                </a:cubicBezTo>
                <a:cubicBezTo>
                  <a:pt x="467" y="105"/>
                  <a:pt x="465" y="107"/>
                  <a:pt x="464" y="107"/>
                </a:cubicBezTo>
                <a:close/>
                <a:moveTo>
                  <a:pt x="441" y="108"/>
                </a:moveTo>
                <a:cubicBezTo>
                  <a:pt x="441" y="105"/>
                  <a:pt x="434" y="101"/>
                  <a:pt x="441" y="100"/>
                </a:cubicBezTo>
                <a:cubicBezTo>
                  <a:pt x="441" y="100"/>
                  <a:pt x="438" y="100"/>
                  <a:pt x="437" y="97"/>
                </a:cubicBezTo>
                <a:cubicBezTo>
                  <a:pt x="438" y="102"/>
                  <a:pt x="437" y="106"/>
                  <a:pt x="441" y="108"/>
                </a:cubicBezTo>
                <a:close/>
                <a:moveTo>
                  <a:pt x="431" y="94"/>
                </a:moveTo>
                <a:cubicBezTo>
                  <a:pt x="431" y="94"/>
                  <a:pt x="430" y="94"/>
                  <a:pt x="429" y="94"/>
                </a:cubicBezTo>
                <a:cubicBezTo>
                  <a:pt x="430" y="94"/>
                  <a:pt x="430" y="94"/>
                  <a:pt x="431" y="94"/>
                </a:cubicBezTo>
                <a:close/>
                <a:moveTo>
                  <a:pt x="429" y="94"/>
                </a:moveTo>
                <a:cubicBezTo>
                  <a:pt x="428" y="93"/>
                  <a:pt x="427" y="87"/>
                  <a:pt x="424" y="89"/>
                </a:cubicBezTo>
                <a:cubicBezTo>
                  <a:pt x="425" y="92"/>
                  <a:pt x="425" y="95"/>
                  <a:pt x="426" y="96"/>
                </a:cubicBezTo>
                <a:cubicBezTo>
                  <a:pt x="426" y="93"/>
                  <a:pt x="428" y="94"/>
                  <a:pt x="429" y="94"/>
                </a:cubicBezTo>
                <a:close/>
                <a:moveTo>
                  <a:pt x="357" y="102"/>
                </a:moveTo>
                <a:cubicBezTo>
                  <a:pt x="360" y="103"/>
                  <a:pt x="360" y="103"/>
                  <a:pt x="360" y="103"/>
                </a:cubicBezTo>
                <a:cubicBezTo>
                  <a:pt x="361" y="101"/>
                  <a:pt x="359" y="101"/>
                  <a:pt x="359" y="100"/>
                </a:cubicBezTo>
                <a:cubicBezTo>
                  <a:pt x="358" y="101"/>
                  <a:pt x="356" y="101"/>
                  <a:pt x="357" y="102"/>
                </a:cubicBezTo>
                <a:close/>
                <a:moveTo>
                  <a:pt x="345" y="87"/>
                </a:moveTo>
                <a:cubicBezTo>
                  <a:pt x="344" y="93"/>
                  <a:pt x="344" y="93"/>
                  <a:pt x="344" y="93"/>
                </a:cubicBezTo>
                <a:cubicBezTo>
                  <a:pt x="345" y="94"/>
                  <a:pt x="344" y="89"/>
                  <a:pt x="347" y="90"/>
                </a:cubicBezTo>
                <a:lnTo>
                  <a:pt x="345" y="87"/>
                </a:lnTo>
                <a:close/>
                <a:moveTo>
                  <a:pt x="352" y="59"/>
                </a:moveTo>
                <a:cubicBezTo>
                  <a:pt x="353" y="59"/>
                  <a:pt x="353" y="59"/>
                  <a:pt x="353" y="59"/>
                </a:cubicBezTo>
                <a:cubicBezTo>
                  <a:pt x="353" y="59"/>
                  <a:pt x="353" y="59"/>
                  <a:pt x="353" y="59"/>
                </a:cubicBezTo>
                <a:lnTo>
                  <a:pt x="352" y="59"/>
                </a:lnTo>
                <a:close/>
                <a:moveTo>
                  <a:pt x="334" y="102"/>
                </a:moveTo>
                <a:cubicBezTo>
                  <a:pt x="333" y="94"/>
                  <a:pt x="333" y="94"/>
                  <a:pt x="333" y="94"/>
                </a:cubicBezTo>
                <a:cubicBezTo>
                  <a:pt x="332" y="94"/>
                  <a:pt x="332" y="100"/>
                  <a:pt x="334" y="102"/>
                </a:cubicBezTo>
                <a:close/>
                <a:moveTo>
                  <a:pt x="318" y="98"/>
                </a:moveTo>
                <a:cubicBezTo>
                  <a:pt x="323" y="100"/>
                  <a:pt x="323" y="100"/>
                  <a:pt x="323" y="100"/>
                </a:cubicBezTo>
                <a:cubicBezTo>
                  <a:pt x="322" y="98"/>
                  <a:pt x="322" y="98"/>
                  <a:pt x="322" y="98"/>
                </a:cubicBezTo>
                <a:lnTo>
                  <a:pt x="318" y="98"/>
                </a:lnTo>
                <a:close/>
                <a:moveTo>
                  <a:pt x="305" y="93"/>
                </a:moveTo>
                <a:cubicBezTo>
                  <a:pt x="308" y="95"/>
                  <a:pt x="308" y="95"/>
                  <a:pt x="308" y="95"/>
                </a:cubicBezTo>
                <a:cubicBezTo>
                  <a:pt x="309" y="94"/>
                  <a:pt x="309" y="94"/>
                  <a:pt x="309" y="94"/>
                </a:cubicBezTo>
                <a:lnTo>
                  <a:pt x="305" y="93"/>
                </a:lnTo>
                <a:close/>
                <a:moveTo>
                  <a:pt x="173" y="79"/>
                </a:moveTo>
                <a:cubicBezTo>
                  <a:pt x="171" y="80"/>
                  <a:pt x="165" y="78"/>
                  <a:pt x="166" y="84"/>
                </a:cubicBezTo>
                <a:cubicBezTo>
                  <a:pt x="168" y="76"/>
                  <a:pt x="172" y="86"/>
                  <a:pt x="173" y="79"/>
                </a:cubicBezTo>
                <a:close/>
                <a:moveTo>
                  <a:pt x="68" y="94"/>
                </a:moveTo>
                <a:cubicBezTo>
                  <a:pt x="63" y="93"/>
                  <a:pt x="63" y="93"/>
                  <a:pt x="63" y="93"/>
                </a:cubicBezTo>
                <a:cubicBezTo>
                  <a:pt x="67" y="94"/>
                  <a:pt x="64" y="97"/>
                  <a:pt x="68" y="94"/>
                </a:cubicBezTo>
                <a:close/>
                <a:moveTo>
                  <a:pt x="424" y="167"/>
                </a:moveTo>
                <a:cubicBezTo>
                  <a:pt x="425" y="167"/>
                  <a:pt x="425" y="167"/>
                  <a:pt x="425" y="167"/>
                </a:cubicBezTo>
                <a:cubicBezTo>
                  <a:pt x="425" y="167"/>
                  <a:pt x="425" y="167"/>
                  <a:pt x="424" y="167"/>
                </a:cubicBezTo>
                <a:close/>
                <a:moveTo>
                  <a:pt x="424" y="167"/>
                </a:moveTo>
                <a:cubicBezTo>
                  <a:pt x="422" y="165"/>
                  <a:pt x="419" y="166"/>
                  <a:pt x="418" y="167"/>
                </a:cubicBezTo>
                <a:cubicBezTo>
                  <a:pt x="421" y="173"/>
                  <a:pt x="423" y="168"/>
                  <a:pt x="424" y="167"/>
                </a:cubicBezTo>
                <a:close/>
                <a:moveTo>
                  <a:pt x="427" y="177"/>
                </a:moveTo>
                <a:cubicBezTo>
                  <a:pt x="430" y="178"/>
                  <a:pt x="430" y="178"/>
                  <a:pt x="430" y="178"/>
                </a:cubicBezTo>
                <a:cubicBezTo>
                  <a:pt x="429" y="178"/>
                  <a:pt x="427" y="174"/>
                  <a:pt x="427" y="177"/>
                </a:cubicBezTo>
                <a:close/>
                <a:moveTo>
                  <a:pt x="428" y="171"/>
                </a:moveTo>
                <a:cubicBezTo>
                  <a:pt x="426" y="170"/>
                  <a:pt x="426" y="170"/>
                  <a:pt x="426" y="170"/>
                </a:cubicBezTo>
                <a:cubicBezTo>
                  <a:pt x="427" y="172"/>
                  <a:pt x="427" y="172"/>
                  <a:pt x="427" y="172"/>
                </a:cubicBezTo>
                <a:lnTo>
                  <a:pt x="428" y="171"/>
                </a:lnTo>
                <a:close/>
                <a:moveTo>
                  <a:pt x="495" y="116"/>
                </a:moveTo>
                <a:cubicBezTo>
                  <a:pt x="498" y="117"/>
                  <a:pt x="499" y="118"/>
                  <a:pt x="501" y="118"/>
                </a:cubicBezTo>
                <a:lnTo>
                  <a:pt x="495" y="116"/>
                </a:lnTo>
                <a:close/>
                <a:moveTo>
                  <a:pt x="523" y="125"/>
                </a:moveTo>
                <a:cubicBezTo>
                  <a:pt x="523" y="125"/>
                  <a:pt x="523" y="125"/>
                  <a:pt x="523" y="125"/>
                </a:cubicBez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2" y="124"/>
                </a:cubicBezTo>
                <a:cubicBezTo>
                  <a:pt x="522" y="124"/>
                  <a:pt x="522" y="124"/>
                  <a:pt x="522" y="124"/>
                </a:cubicBezTo>
                <a:cubicBezTo>
                  <a:pt x="522" y="124"/>
                  <a:pt x="522" y="124"/>
                  <a:pt x="522" y="124"/>
                </a:cubicBezTo>
                <a:lnTo>
                  <a:pt x="523" y="125"/>
                </a:lnTo>
                <a:close/>
                <a:moveTo>
                  <a:pt x="500" y="119"/>
                </a:moveTo>
                <a:cubicBezTo>
                  <a:pt x="500" y="120"/>
                  <a:pt x="500" y="120"/>
                  <a:pt x="500" y="120"/>
                </a:cubicBezTo>
                <a:cubicBezTo>
                  <a:pt x="501" y="120"/>
                  <a:pt x="501" y="120"/>
                  <a:pt x="500" y="119"/>
                </a:cubicBezTo>
                <a:close/>
                <a:moveTo>
                  <a:pt x="466" y="136"/>
                </a:moveTo>
                <a:cubicBezTo>
                  <a:pt x="466" y="137"/>
                  <a:pt x="468" y="139"/>
                  <a:pt x="469" y="140"/>
                </a:cubicBezTo>
                <a:cubicBezTo>
                  <a:pt x="468" y="138"/>
                  <a:pt x="466" y="134"/>
                  <a:pt x="466" y="136"/>
                </a:cubicBezTo>
                <a:close/>
                <a:moveTo>
                  <a:pt x="557" y="113"/>
                </a:moveTo>
                <a:cubicBezTo>
                  <a:pt x="560" y="114"/>
                  <a:pt x="560" y="114"/>
                  <a:pt x="560" y="114"/>
                </a:cubicBezTo>
                <a:cubicBezTo>
                  <a:pt x="560" y="113"/>
                  <a:pt x="558" y="113"/>
                  <a:pt x="557" y="113"/>
                </a:cubicBezTo>
                <a:close/>
                <a:moveTo>
                  <a:pt x="575" y="142"/>
                </a:moveTo>
                <a:cubicBezTo>
                  <a:pt x="574" y="142"/>
                  <a:pt x="574" y="142"/>
                  <a:pt x="574" y="142"/>
                </a:cubicBezTo>
                <a:cubicBezTo>
                  <a:pt x="575" y="143"/>
                  <a:pt x="576" y="143"/>
                  <a:pt x="578" y="144"/>
                </a:cubicBezTo>
                <a:lnTo>
                  <a:pt x="575" y="142"/>
                </a:lnTo>
                <a:close/>
                <a:moveTo>
                  <a:pt x="502" y="122"/>
                </a:moveTo>
                <a:cubicBezTo>
                  <a:pt x="504" y="123"/>
                  <a:pt x="504" y="123"/>
                  <a:pt x="504" y="123"/>
                </a:cubicBezTo>
                <a:cubicBezTo>
                  <a:pt x="504" y="123"/>
                  <a:pt x="504" y="123"/>
                  <a:pt x="504" y="123"/>
                </a:cubicBezTo>
                <a:cubicBezTo>
                  <a:pt x="502" y="122"/>
                  <a:pt x="502" y="122"/>
                  <a:pt x="502" y="122"/>
                </a:cubicBezTo>
                <a:close/>
                <a:moveTo>
                  <a:pt x="560" y="102"/>
                </a:moveTo>
                <a:cubicBezTo>
                  <a:pt x="558" y="102"/>
                  <a:pt x="557" y="103"/>
                  <a:pt x="556" y="103"/>
                </a:cubicBezTo>
                <a:cubicBezTo>
                  <a:pt x="558" y="103"/>
                  <a:pt x="560" y="103"/>
                  <a:pt x="560" y="102"/>
                </a:cubicBezTo>
                <a:close/>
                <a:moveTo>
                  <a:pt x="523" y="124"/>
                </a:move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3" y="124"/>
                </a:cubicBezTo>
                <a:close/>
                <a:moveTo>
                  <a:pt x="567" y="146"/>
                </a:moveTo>
                <a:cubicBezTo>
                  <a:pt x="566" y="146"/>
                  <a:pt x="565" y="146"/>
                  <a:pt x="564" y="146"/>
                </a:cubicBezTo>
                <a:cubicBezTo>
                  <a:pt x="565" y="147"/>
                  <a:pt x="567" y="147"/>
                  <a:pt x="567" y="146"/>
                </a:cubicBezTo>
                <a:close/>
                <a:moveTo>
                  <a:pt x="470" y="141"/>
                </a:moveTo>
                <a:cubicBezTo>
                  <a:pt x="469" y="140"/>
                  <a:pt x="469" y="140"/>
                  <a:pt x="469" y="140"/>
                </a:cubicBezTo>
                <a:cubicBezTo>
                  <a:pt x="470" y="141"/>
                  <a:pt x="470" y="141"/>
                  <a:pt x="470" y="141"/>
                </a:cubicBezTo>
                <a:close/>
                <a:moveTo>
                  <a:pt x="431" y="163"/>
                </a:moveTo>
                <a:cubicBezTo>
                  <a:pt x="430" y="162"/>
                  <a:pt x="429" y="160"/>
                  <a:pt x="429" y="161"/>
                </a:cubicBezTo>
                <a:cubicBezTo>
                  <a:pt x="430" y="162"/>
                  <a:pt x="430" y="163"/>
                  <a:pt x="431" y="163"/>
                </a:cubicBezTo>
                <a:close/>
                <a:moveTo>
                  <a:pt x="458" y="4"/>
                </a:moveTo>
                <a:cubicBezTo>
                  <a:pt x="458" y="5"/>
                  <a:pt x="458" y="5"/>
                  <a:pt x="458" y="5"/>
                </a:cubicBezTo>
                <a:cubicBezTo>
                  <a:pt x="458" y="4"/>
                  <a:pt x="458" y="4"/>
                  <a:pt x="458" y="4"/>
                </a:cubicBezTo>
                <a:close/>
                <a:moveTo>
                  <a:pt x="461" y="34"/>
                </a:moveTo>
                <a:cubicBezTo>
                  <a:pt x="461" y="33"/>
                  <a:pt x="462" y="33"/>
                  <a:pt x="462" y="33"/>
                </a:cubicBezTo>
                <a:cubicBezTo>
                  <a:pt x="461" y="33"/>
                  <a:pt x="460" y="34"/>
                  <a:pt x="461" y="34"/>
                </a:cubicBezTo>
                <a:close/>
                <a:moveTo>
                  <a:pt x="524" y="32"/>
                </a:moveTo>
                <a:cubicBezTo>
                  <a:pt x="520" y="39"/>
                  <a:pt x="520" y="39"/>
                  <a:pt x="520" y="39"/>
                </a:cubicBezTo>
                <a:cubicBezTo>
                  <a:pt x="523" y="38"/>
                  <a:pt x="524" y="39"/>
                  <a:pt x="526" y="37"/>
                </a:cubicBezTo>
                <a:cubicBezTo>
                  <a:pt x="523" y="40"/>
                  <a:pt x="523" y="40"/>
                  <a:pt x="523" y="40"/>
                </a:cubicBezTo>
                <a:cubicBezTo>
                  <a:pt x="526" y="39"/>
                  <a:pt x="526" y="39"/>
                  <a:pt x="526" y="39"/>
                </a:cubicBezTo>
                <a:cubicBezTo>
                  <a:pt x="533" y="42"/>
                  <a:pt x="517" y="57"/>
                  <a:pt x="531" y="58"/>
                </a:cubicBezTo>
                <a:cubicBezTo>
                  <a:pt x="532" y="57"/>
                  <a:pt x="532" y="57"/>
                  <a:pt x="532" y="57"/>
                </a:cubicBezTo>
                <a:cubicBezTo>
                  <a:pt x="528" y="64"/>
                  <a:pt x="528" y="64"/>
                  <a:pt x="528" y="64"/>
                </a:cubicBezTo>
                <a:cubicBezTo>
                  <a:pt x="529" y="64"/>
                  <a:pt x="534" y="62"/>
                  <a:pt x="536" y="62"/>
                </a:cubicBezTo>
                <a:cubicBezTo>
                  <a:pt x="531" y="64"/>
                  <a:pt x="536" y="64"/>
                  <a:pt x="532" y="67"/>
                </a:cubicBezTo>
                <a:cubicBezTo>
                  <a:pt x="535" y="67"/>
                  <a:pt x="536" y="65"/>
                  <a:pt x="537" y="64"/>
                </a:cubicBezTo>
                <a:cubicBezTo>
                  <a:pt x="541" y="64"/>
                  <a:pt x="541" y="66"/>
                  <a:pt x="541" y="68"/>
                </a:cubicBezTo>
                <a:cubicBezTo>
                  <a:pt x="541" y="69"/>
                  <a:pt x="540" y="69"/>
                  <a:pt x="541" y="69"/>
                </a:cubicBezTo>
                <a:cubicBezTo>
                  <a:pt x="541" y="71"/>
                  <a:pt x="541" y="71"/>
                  <a:pt x="541" y="71"/>
                </a:cubicBezTo>
                <a:cubicBezTo>
                  <a:pt x="541" y="72"/>
                  <a:pt x="541" y="72"/>
                  <a:pt x="542" y="73"/>
                </a:cubicBezTo>
                <a:cubicBezTo>
                  <a:pt x="542" y="75"/>
                  <a:pt x="544" y="77"/>
                  <a:pt x="546" y="78"/>
                </a:cubicBezTo>
                <a:cubicBezTo>
                  <a:pt x="540" y="76"/>
                  <a:pt x="538" y="75"/>
                  <a:pt x="536" y="74"/>
                </a:cubicBezTo>
                <a:cubicBezTo>
                  <a:pt x="535" y="73"/>
                  <a:pt x="535" y="73"/>
                  <a:pt x="534" y="72"/>
                </a:cubicBezTo>
                <a:cubicBezTo>
                  <a:pt x="533" y="72"/>
                  <a:pt x="533" y="72"/>
                  <a:pt x="532" y="72"/>
                </a:cubicBezTo>
                <a:cubicBezTo>
                  <a:pt x="531" y="73"/>
                  <a:pt x="531" y="73"/>
                  <a:pt x="532" y="74"/>
                </a:cubicBezTo>
                <a:cubicBezTo>
                  <a:pt x="533" y="75"/>
                  <a:pt x="533" y="76"/>
                  <a:pt x="534" y="76"/>
                </a:cubicBezTo>
                <a:cubicBezTo>
                  <a:pt x="536" y="77"/>
                  <a:pt x="538" y="79"/>
                  <a:pt x="538" y="82"/>
                </a:cubicBezTo>
                <a:cubicBezTo>
                  <a:pt x="539" y="78"/>
                  <a:pt x="539" y="78"/>
                  <a:pt x="539" y="78"/>
                </a:cubicBezTo>
                <a:cubicBezTo>
                  <a:pt x="544" y="78"/>
                  <a:pt x="544" y="81"/>
                  <a:pt x="545" y="83"/>
                </a:cubicBezTo>
                <a:cubicBezTo>
                  <a:pt x="545" y="86"/>
                  <a:pt x="545" y="88"/>
                  <a:pt x="550" y="87"/>
                </a:cubicBezTo>
                <a:cubicBezTo>
                  <a:pt x="550" y="89"/>
                  <a:pt x="549" y="91"/>
                  <a:pt x="548" y="94"/>
                </a:cubicBezTo>
                <a:cubicBezTo>
                  <a:pt x="546" y="96"/>
                  <a:pt x="545" y="98"/>
                  <a:pt x="548" y="99"/>
                </a:cubicBezTo>
                <a:cubicBezTo>
                  <a:pt x="550" y="99"/>
                  <a:pt x="553" y="98"/>
                  <a:pt x="555" y="97"/>
                </a:cubicBezTo>
                <a:cubicBezTo>
                  <a:pt x="558" y="101"/>
                  <a:pt x="558" y="101"/>
                  <a:pt x="558" y="101"/>
                </a:cubicBezTo>
                <a:cubicBezTo>
                  <a:pt x="552" y="101"/>
                  <a:pt x="552" y="101"/>
                  <a:pt x="552" y="101"/>
                </a:cubicBezTo>
                <a:cubicBezTo>
                  <a:pt x="553" y="103"/>
                  <a:pt x="554" y="103"/>
                  <a:pt x="556" y="103"/>
                </a:cubicBezTo>
                <a:cubicBezTo>
                  <a:pt x="553" y="105"/>
                  <a:pt x="554" y="106"/>
                  <a:pt x="554" y="108"/>
                </a:cubicBezTo>
                <a:cubicBezTo>
                  <a:pt x="555" y="109"/>
                  <a:pt x="556" y="111"/>
                  <a:pt x="554" y="113"/>
                </a:cubicBezTo>
                <a:cubicBezTo>
                  <a:pt x="557" y="113"/>
                  <a:pt x="557" y="113"/>
                  <a:pt x="557" y="113"/>
                </a:cubicBezTo>
                <a:cubicBezTo>
                  <a:pt x="557" y="114"/>
                  <a:pt x="556" y="114"/>
                  <a:pt x="555" y="114"/>
                </a:cubicBezTo>
                <a:cubicBezTo>
                  <a:pt x="562" y="115"/>
                  <a:pt x="562" y="118"/>
                  <a:pt x="568" y="119"/>
                </a:cubicBezTo>
                <a:cubicBezTo>
                  <a:pt x="569" y="118"/>
                  <a:pt x="570" y="115"/>
                  <a:pt x="566" y="115"/>
                </a:cubicBezTo>
                <a:cubicBezTo>
                  <a:pt x="571" y="112"/>
                  <a:pt x="573" y="119"/>
                  <a:pt x="575" y="121"/>
                </a:cubicBezTo>
                <a:cubicBezTo>
                  <a:pt x="570" y="119"/>
                  <a:pt x="571" y="121"/>
                  <a:pt x="570" y="122"/>
                </a:cubicBezTo>
                <a:cubicBezTo>
                  <a:pt x="572" y="123"/>
                  <a:pt x="572" y="122"/>
                  <a:pt x="573" y="123"/>
                </a:cubicBezTo>
                <a:cubicBezTo>
                  <a:pt x="577" y="125"/>
                  <a:pt x="574" y="126"/>
                  <a:pt x="572" y="126"/>
                </a:cubicBezTo>
                <a:cubicBezTo>
                  <a:pt x="570" y="127"/>
                  <a:pt x="569" y="127"/>
                  <a:pt x="577" y="130"/>
                </a:cubicBezTo>
                <a:cubicBezTo>
                  <a:pt x="570" y="129"/>
                  <a:pt x="570" y="129"/>
                  <a:pt x="570" y="129"/>
                </a:cubicBezTo>
                <a:cubicBezTo>
                  <a:pt x="578" y="133"/>
                  <a:pt x="578" y="133"/>
                  <a:pt x="578" y="133"/>
                </a:cubicBezTo>
                <a:cubicBezTo>
                  <a:pt x="570" y="131"/>
                  <a:pt x="570" y="132"/>
                  <a:pt x="571" y="133"/>
                </a:cubicBezTo>
                <a:cubicBezTo>
                  <a:pt x="571" y="134"/>
                  <a:pt x="572" y="135"/>
                  <a:pt x="564" y="133"/>
                </a:cubicBezTo>
                <a:cubicBezTo>
                  <a:pt x="566" y="135"/>
                  <a:pt x="574" y="135"/>
                  <a:pt x="573" y="136"/>
                </a:cubicBezTo>
                <a:cubicBezTo>
                  <a:pt x="577" y="139"/>
                  <a:pt x="570" y="139"/>
                  <a:pt x="572" y="141"/>
                </a:cubicBezTo>
                <a:cubicBezTo>
                  <a:pt x="572" y="141"/>
                  <a:pt x="572" y="142"/>
                  <a:pt x="574" y="142"/>
                </a:cubicBezTo>
                <a:cubicBezTo>
                  <a:pt x="573" y="142"/>
                  <a:pt x="572" y="142"/>
                  <a:pt x="571" y="142"/>
                </a:cubicBezTo>
                <a:cubicBezTo>
                  <a:pt x="570" y="142"/>
                  <a:pt x="570" y="142"/>
                  <a:pt x="570" y="142"/>
                </a:cubicBezTo>
                <a:cubicBezTo>
                  <a:pt x="568" y="142"/>
                  <a:pt x="568" y="142"/>
                  <a:pt x="567" y="142"/>
                </a:cubicBezTo>
                <a:cubicBezTo>
                  <a:pt x="565" y="143"/>
                  <a:pt x="564" y="143"/>
                  <a:pt x="561" y="143"/>
                </a:cubicBezTo>
                <a:cubicBezTo>
                  <a:pt x="568" y="146"/>
                  <a:pt x="568" y="146"/>
                  <a:pt x="568" y="146"/>
                </a:cubicBezTo>
                <a:cubicBezTo>
                  <a:pt x="565" y="145"/>
                  <a:pt x="561" y="144"/>
                  <a:pt x="561" y="145"/>
                </a:cubicBezTo>
                <a:cubicBezTo>
                  <a:pt x="561" y="145"/>
                  <a:pt x="563" y="146"/>
                  <a:pt x="564" y="146"/>
                </a:cubicBezTo>
                <a:cubicBezTo>
                  <a:pt x="555" y="146"/>
                  <a:pt x="552" y="146"/>
                  <a:pt x="548" y="147"/>
                </a:cubicBezTo>
                <a:cubicBezTo>
                  <a:pt x="552" y="149"/>
                  <a:pt x="554" y="151"/>
                  <a:pt x="558" y="151"/>
                </a:cubicBezTo>
                <a:cubicBezTo>
                  <a:pt x="558" y="153"/>
                  <a:pt x="554" y="152"/>
                  <a:pt x="549" y="152"/>
                </a:cubicBezTo>
                <a:cubicBezTo>
                  <a:pt x="545" y="151"/>
                  <a:pt x="540" y="151"/>
                  <a:pt x="538" y="152"/>
                </a:cubicBezTo>
                <a:cubicBezTo>
                  <a:pt x="541" y="154"/>
                  <a:pt x="541" y="154"/>
                  <a:pt x="541" y="154"/>
                </a:cubicBezTo>
                <a:cubicBezTo>
                  <a:pt x="534" y="152"/>
                  <a:pt x="534" y="152"/>
                  <a:pt x="534" y="152"/>
                </a:cubicBezTo>
                <a:cubicBezTo>
                  <a:pt x="536" y="153"/>
                  <a:pt x="537" y="154"/>
                  <a:pt x="539" y="155"/>
                </a:cubicBezTo>
                <a:cubicBezTo>
                  <a:pt x="535" y="157"/>
                  <a:pt x="527" y="159"/>
                  <a:pt x="518" y="153"/>
                </a:cubicBezTo>
                <a:cubicBezTo>
                  <a:pt x="521" y="154"/>
                  <a:pt x="520" y="158"/>
                  <a:pt x="526" y="160"/>
                </a:cubicBezTo>
                <a:cubicBezTo>
                  <a:pt x="521" y="158"/>
                  <a:pt x="517" y="158"/>
                  <a:pt x="514" y="159"/>
                </a:cubicBezTo>
                <a:cubicBezTo>
                  <a:pt x="510" y="159"/>
                  <a:pt x="507" y="160"/>
                  <a:pt x="504" y="160"/>
                </a:cubicBezTo>
                <a:cubicBezTo>
                  <a:pt x="504" y="160"/>
                  <a:pt x="504" y="160"/>
                  <a:pt x="504" y="160"/>
                </a:cubicBezTo>
                <a:cubicBezTo>
                  <a:pt x="501" y="158"/>
                  <a:pt x="501" y="158"/>
                  <a:pt x="501" y="158"/>
                </a:cubicBezTo>
                <a:cubicBezTo>
                  <a:pt x="501" y="159"/>
                  <a:pt x="501" y="159"/>
                  <a:pt x="501" y="159"/>
                </a:cubicBezTo>
                <a:cubicBezTo>
                  <a:pt x="503" y="160"/>
                  <a:pt x="503" y="160"/>
                  <a:pt x="503" y="160"/>
                </a:cubicBezTo>
                <a:cubicBezTo>
                  <a:pt x="501" y="160"/>
                  <a:pt x="498" y="159"/>
                  <a:pt x="496" y="158"/>
                </a:cubicBezTo>
                <a:cubicBezTo>
                  <a:pt x="496" y="159"/>
                  <a:pt x="497" y="163"/>
                  <a:pt x="496" y="165"/>
                </a:cubicBezTo>
                <a:cubicBezTo>
                  <a:pt x="495" y="162"/>
                  <a:pt x="494" y="164"/>
                  <a:pt x="493" y="166"/>
                </a:cubicBezTo>
                <a:cubicBezTo>
                  <a:pt x="492" y="167"/>
                  <a:pt x="491" y="169"/>
                  <a:pt x="489" y="166"/>
                </a:cubicBezTo>
                <a:cubicBezTo>
                  <a:pt x="489" y="167"/>
                  <a:pt x="490" y="167"/>
                  <a:pt x="490" y="169"/>
                </a:cubicBezTo>
                <a:cubicBezTo>
                  <a:pt x="485" y="169"/>
                  <a:pt x="477" y="165"/>
                  <a:pt x="473" y="171"/>
                </a:cubicBezTo>
                <a:cubicBezTo>
                  <a:pt x="469" y="161"/>
                  <a:pt x="466" y="165"/>
                  <a:pt x="461" y="162"/>
                </a:cubicBezTo>
                <a:cubicBezTo>
                  <a:pt x="463" y="168"/>
                  <a:pt x="464" y="164"/>
                  <a:pt x="466" y="168"/>
                </a:cubicBezTo>
                <a:cubicBezTo>
                  <a:pt x="464" y="167"/>
                  <a:pt x="469" y="176"/>
                  <a:pt x="464" y="172"/>
                </a:cubicBezTo>
                <a:cubicBezTo>
                  <a:pt x="465" y="173"/>
                  <a:pt x="465" y="174"/>
                  <a:pt x="465" y="173"/>
                </a:cubicBezTo>
                <a:cubicBezTo>
                  <a:pt x="464" y="174"/>
                  <a:pt x="463" y="166"/>
                  <a:pt x="461" y="169"/>
                </a:cubicBezTo>
                <a:cubicBezTo>
                  <a:pt x="463" y="173"/>
                  <a:pt x="463" y="173"/>
                  <a:pt x="463" y="173"/>
                </a:cubicBezTo>
                <a:cubicBezTo>
                  <a:pt x="459" y="168"/>
                  <a:pt x="459" y="168"/>
                  <a:pt x="459" y="168"/>
                </a:cubicBezTo>
                <a:cubicBezTo>
                  <a:pt x="455" y="172"/>
                  <a:pt x="450" y="171"/>
                  <a:pt x="448" y="177"/>
                </a:cubicBezTo>
                <a:cubicBezTo>
                  <a:pt x="447" y="176"/>
                  <a:pt x="446" y="174"/>
                  <a:pt x="446" y="172"/>
                </a:cubicBezTo>
                <a:cubicBezTo>
                  <a:pt x="445" y="173"/>
                  <a:pt x="440" y="167"/>
                  <a:pt x="439" y="172"/>
                </a:cubicBezTo>
                <a:cubicBezTo>
                  <a:pt x="440" y="174"/>
                  <a:pt x="440" y="174"/>
                  <a:pt x="440" y="174"/>
                </a:cubicBezTo>
                <a:cubicBezTo>
                  <a:pt x="438" y="179"/>
                  <a:pt x="435" y="170"/>
                  <a:pt x="430" y="170"/>
                </a:cubicBezTo>
                <a:cubicBezTo>
                  <a:pt x="431" y="170"/>
                  <a:pt x="434" y="172"/>
                  <a:pt x="432" y="167"/>
                </a:cubicBezTo>
                <a:cubicBezTo>
                  <a:pt x="431" y="164"/>
                  <a:pt x="429" y="165"/>
                  <a:pt x="429" y="168"/>
                </a:cubicBezTo>
                <a:cubicBezTo>
                  <a:pt x="427" y="162"/>
                  <a:pt x="427" y="162"/>
                  <a:pt x="427" y="162"/>
                </a:cubicBezTo>
                <a:cubicBezTo>
                  <a:pt x="429" y="165"/>
                  <a:pt x="431" y="164"/>
                  <a:pt x="432" y="166"/>
                </a:cubicBezTo>
                <a:cubicBezTo>
                  <a:pt x="432" y="165"/>
                  <a:pt x="431" y="164"/>
                  <a:pt x="431" y="163"/>
                </a:cubicBezTo>
                <a:cubicBezTo>
                  <a:pt x="433" y="164"/>
                  <a:pt x="434" y="164"/>
                  <a:pt x="436" y="165"/>
                </a:cubicBezTo>
                <a:cubicBezTo>
                  <a:pt x="434" y="166"/>
                  <a:pt x="434" y="166"/>
                  <a:pt x="434" y="166"/>
                </a:cubicBezTo>
                <a:cubicBezTo>
                  <a:pt x="437" y="171"/>
                  <a:pt x="438" y="164"/>
                  <a:pt x="439" y="166"/>
                </a:cubicBezTo>
                <a:cubicBezTo>
                  <a:pt x="437" y="161"/>
                  <a:pt x="436" y="162"/>
                  <a:pt x="436" y="158"/>
                </a:cubicBezTo>
                <a:cubicBezTo>
                  <a:pt x="439" y="154"/>
                  <a:pt x="440" y="162"/>
                  <a:pt x="445" y="166"/>
                </a:cubicBezTo>
                <a:cubicBezTo>
                  <a:pt x="445" y="167"/>
                  <a:pt x="445" y="167"/>
                  <a:pt x="445" y="167"/>
                </a:cubicBezTo>
                <a:cubicBezTo>
                  <a:pt x="447" y="168"/>
                  <a:pt x="450" y="173"/>
                  <a:pt x="450" y="168"/>
                </a:cubicBezTo>
                <a:cubicBezTo>
                  <a:pt x="448" y="165"/>
                  <a:pt x="447" y="165"/>
                  <a:pt x="446" y="164"/>
                </a:cubicBezTo>
                <a:cubicBezTo>
                  <a:pt x="445" y="162"/>
                  <a:pt x="450" y="169"/>
                  <a:pt x="450" y="165"/>
                </a:cubicBezTo>
                <a:cubicBezTo>
                  <a:pt x="447" y="161"/>
                  <a:pt x="444" y="160"/>
                  <a:pt x="442" y="161"/>
                </a:cubicBezTo>
                <a:cubicBezTo>
                  <a:pt x="442" y="159"/>
                  <a:pt x="441" y="158"/>
                  <a:pt x="440" y="156"/>
                </a:cubicBezTo>
                <a:cubicBezTo>
                  <a:pt x="447" y="158"/>
                  <a:pt x="455" y="162"/>
                  <a:pt x="459" y="157"/>
                </a:cubicBezTo>
                <a:cubicBezTo>
                  <a:pt x="454" y="151"/>
                  <a:pt x="460" y="156"/>
                  <a:pt x="457" y="150"/>
                </a:cubicBezTo>
                <a:cubicBezTo>
                  <a:pt x="459" y="154"/>
                  <a:pt x="459" y="149"/>
                  <a:pt x="462" y="151"/>
                </a:cubicBezTo>
                <a:cubicBezTo>
                  <a:pt x="460" y="145"/>
                  <a:pt x="457" y="148"/>
                  <a:pt x="457" y="144"/>
                </a:cubicBezTo>
                <a:cubicBezTo>
                  <a:pt x="460" y="144"/>
                  <a:pt x="468" y="152"/>
                  <a:pt x="471" y="149"/>
                </a:cubicBezTo>
                <a:cubicBezTo>
                  <a:pt x="470" y="147"/>
                  <a:pt x="469" y="147"/>
                  <a:pt x="468" y="146"/>
                </a:cubicBezTo>
                <a:cubicBezTo>
                  <a:pt x="471" y="147"/>
                  <a:pt x="478" y="158"/>
                  <a:pt x="477" y="149"/>
                </a:cubicBezTo>
                <a:cubicBezTo>
                  <a:pt x="475" y="147"/>
                  <a:pt x="473" y="144"/>
                  <a:pt x="470" y="141"/>
                </a:cubicBezTo>
                <a:cubicBezTo>
                  <a:pt x="471" y="141"/>
                  <a:pt x="471" y="141"/>
                  <a:pt x="471" y="139"/>
                </a:cubicBezTo>
                <a:cubicBezTo>
                  <a:pt x="469" y="135"/>
                  <a:pt x="469" y="135"/>
                  <a:pt x="469" y="135"/>
                </a:cubicBezTo>
                <a:cubicBezTo>
                  <a:pt x="471" y="133"/>
                  <a:pt x="474" y="143"/>
                  <a:pt x="477" y="147"/>
                </a:cubicBezTo>
                <a:cubicBezTo>
                  <a:pt x="477" y="141"/>
                  <a:pt x="477" y="141"/>
                  <a:pt x="477" y="141"/>
                </a:cubicBezTo>
                <a:cubicBezTo>
                  <a:pt x="478" y="139"/>
                  <a:pt x="480" y="139"/>
                  <a:pt x="482" y="139"/>
                </a:cubicBezTo>
                <a:cubicBezTo>
                  <a:pt x="484" y="140"/>
                  <a:pt x="486" y="143"/>
                  <a:pt x="488" y="146"/>
                </a:cubicBezTo>
                <a:cubicBezTo>
                  <a:pt x="489" y="145"/>
                  <a:pt x="491" y="145"/>
                  <a:pt x="488" y="140"/>
                </a:cubicBezTo>
                <a:cubicBezTo>
                  <a:pt x="486" y="137"/>
                  <a:pt x="484" y="135"/>
                  <a:pt x="483" y="133"/>
                </a:cubicBezTo>
                <a:cubicBezTo>
                  <a:pt x="482" y="131"/>
                  <a:pt x="481" y="130"/>
                  <a:pt x="479" y="131"/>
                </a:cubicBezTo>
                <a:cubicBezTo>
                  <a:pt x="480" y="135"/>
                  <a:pt x="483" y="135"/>
                  <a:pt x="482" y="136"/>
                </a:cubicBezTo>
                <a:cubicBezTo>
                  <a:pt x="481" y="135"/>
                  <a:pt x="480" y="140"/>
                  <a:pt x="477" y="136"/>
                </a:cubicBezTo>
                <a:cubicBezTo>
                  <a:pt x="481" y="135"/>
                  <a:pt x="481" y="135"/>
                  <a:pt x="481" y="135"/>
                </a:cubicBezTo>
                <a:cubicBezTo>
                  <a:pt x="478" y="128"/>
                  <a:pt x="479" y="135"/>
                  <a:pt x="477" y="132"/>
                </a:cubicBezTo>
                <a:cubicBezTo>
                  <a:pt x="477" y="129"/>
                  <a:pt x="478" y="129"/>
                  <a:pt x="479" y="129"/>
                </a:cubicBezTo>
                <a:cubicBezTo>
                  <a:pt x="479" y="129"/>
                  <a:pt x="480" y="129"/>
                  <a:pt x="480" y="129"/>
                </a:cubicBezTo>
                <a:cubicBezTo>
                  <a:pt x="480" y="129"/>
                  <a:pt x="481" y="129"/>
                  <a:pt x="481" y="128"/>
                </a:cubicBezTo>
                <a:cubicBezTo>
                  <a:pt x="480" y="128"/>
                  <a:pt x="480" y="128"/>
                  <a:pt x="480" y="128"/>
                </a:cubicBezTo>
                <a:cubicBezTo>
                  <a:pt x="482" y="129"/>
                  <a:pt x="481" y="127"/>
                  <a:pt x="485" y="130"/>
                </a:cubicBezTo>
                <a:cubicBezTo>
                  <a:pt x="488" y="136"/>
                  <a:pt x="486" y="134"/>
                  <a:pt x="486" y="136"/>
                </a:cubicBezTo>
                <a:cubicBezTo>
                  <a:pt x="488" y="136"/>
                  <a:pt x="491" y="138"/>
                  <a:pt x="495" y="139"/>
                </a:cubicBezTo>
                <a:cubicBezTo>
                  <a:pt x="499" y="139"/>
                  <a:pt x="502" y="139"/>
                  <a:pt x="499" y="133"/>
                </a:cubicBezTo>
                <a:cubicBezTo>
                  <a:pt x="497" y="132"/>
                  <a:pt x="495" y="131"/>
                  <a:pt x="493" y="129"/>
                </a:cubicBezTo>
                <a:cubicBezTo>
                  <a:pt x="493" y="128"/>
                  <a:pt x="500" y="132"/>
                  <a:pt x="493" y="126"/>
                </a:cubicBezTo>
                <a:cubicBezTo>
                  <a:pt x="494" y="128"/>
                  <a:pt x="490" y="124"/>
                  <a:pt x="489" y="123"/>
                </a:cubicBezTo>
                <a:cubicBezTo>
                  <a:pt x="489" y="123"/>
                  <a:pt x="489" y="123"/>
                  <a:pt x="489" y="123"/>
                </a:cubicBezTo>
                <a:cubicBezTo>
                  <a:pt x="489" y="123"/>
                  <a:pt x="488" y="122"/>
                  <a:pt x="487" y="121"/>
                </a:cubicBezTo>
                <a:cubicBezTo>
                  <a:pt x="491" y="125"/>
                  <a:pt x="494" y="126"/>
                  <a:pt x="497" y="127"/>
                </a:cubicBezTo>
                <a:cubicBezTo>
                  <a:pt x="495" y="126"/>
                  <a:pt x="494" y="124"/>
                  <a:pt x="493" y="123"/>
                </a:cubicBezTo>
                <a:cubicBezTo>
                  <a:pt x="495" y="123"/>
                  <a:pt x="496" y="125"/>
                  <a:pt x="498" y="127"/>
                </a:cubicBezTo>
                <a:cubicBezTo>
                  <a:pt x="499" y="128"/>
                  <a:pt x="505" y="131"/>
                  <a:pt x="501" y="127"/>
                </a:cubicBezTo>
                <a:cubicBezTo>
                  <a:pt x="498" y="124"/>
                  <a:pt x="496" y="125"/>
                  <a:pt x="493" y="122"/>
                </a:cubicBezTo>
                <a:cubicBezTo>
                  <a:pt x="496" y="123"/>
                  <a:pt x="499" y="125"/>
                  <a:pt x="502" y="126"/>
                </a:cubicBezTo>
                <a:cubicBezTo>
                  <a:pt x="501" y="125"/>
                  <a:pt x="501" y="125"/>
                  <a:pt x="501" y="125"/>
                </a:cubicBezTo>
                <a:cubicBezTo>
                  <a:pt x="502" y="126"/>
                  <a:pt x="504" y="127"/>
                  <a:pt x="503" y="126"/>
                </a:cubicBezTo>
                <a:cubicBezTo>
                  <a:pt x="500" y="124"/>
                  <a:pt x="499" y="123"/>
                  <a:pt x="499" y="124"/>
                </a:cubicBezTo>
                <a:cubicBezTo>
                  <a:pt x="497" y="122"/>
                  <a:pt x="501" y="124"/>
                  <a:pt x="504" y="125"/>
                </a:cubicBezTo>
                <a:cubicBezTo>
                  <a:pt x="506" y="126"/>
                  <a:pt x="509" y="126"/>
                  <a:pt x="504" y="123"/>
                </a:cubicBezTo>
                <a:cubicBezTo>
                  <a:pt x="508" y="125"/>
                  <a:pt x="508" y="125"/>
                  <a:pt x="508" y="125"/>
                </a:cubicBezTo>
                <a:cubicBezTo>
                  <a:pt x="507" y="124"/>
                  <a:pt x="506" y="123"/>
                  <a:pt x="505" y="123"/>
                </a:cubicBezTo>
                <a:cubicBezTo>
                  <a:pt x="510" y="125"/>
                  <a:pt x="510" y="125"/>
                  <a:pt x="510" y="125"/>
                </a:cubicBezTo>
                <a:cubicBezTo>
                  <a:pt x="515" y="126"/>
                  <a:pt x="502" y="120"/>
                  <a:pt x="500" y="119"/>
                </a:cubicBezTo>
                <a:cubicBezTo>
                  <a:pt x="500" y="119"/>
                  <a:pt x="500" y="119"/>
                  <a:pt x="500" y="119"/>
                </a:cubicBezTo>
                <a:cubicBezTo>
                  <a:pt x="499" y="119"/>
                  <a:pt x="496" y="117"/>
                  <a:pt x="495" y="116"/>
                </a:cubicBezTo>
                <a:cubicBezTo>
                  <a:pt x="497" y="117"/>
                  <a:pt x="499" y="118"/>
                  <a:pt x="501" y="118"/>
                </a:cubicBezTo>
                <a:cubicBezTo>
                  <a:pt x="501" y="118"/>
                  <a:pt x="501" y="118"/>
                  <a:pt x="501" y="118"/>
                </a:cubicBezTo>
                <a:cubicBezTo>
                  <a:pt x="509" y="122"/>
                  <a:pt x="514" y="122"/>
                  <a:pt x="529" y="127"/>
                </a:cubicBezTo>
                <a:cubicBezTo>
                  <a:pt x="529" y="127"/>
                  <a:pt x="528" y="127"/>
                  <a:pt x="528" y="126"/>
                </a:cubicBezTo>
                <a:cubicBezTo>
                  <a:pt x="526" y="126"/>
                  <a:pt x="526" y="126"/>
                  <a:pt x="526" y="126"/>
                </a:cubicBezTo>
                <a:cubicBezTo>
                  <a:pt x="525" y="125"/>
                  <a:pt x="524" y="125"/>
                  <a:pt x="523" y="124"/>
                </a:cubicBezTo>
                <a:cubicBezTo>
                  <a:pt x="523" y="124"/>
                  <a:pt x="522" y="124"/>
                  <a:pt x="521" y="123"/>
                </a:cubicBezTo>
                <a:cubicBezTo>
                  <a:pt x="518" y="122"/>
                  <a:pt x="511" y="120"/>
                  <a:pt x="512" y="119"/>
                </a:cubicBezTo>
                <a:cubicBezTo>
                  <a:pt x="509" y="118"/>
                  <a:pt x="510" y="119"/>
                  <a:pt x="509" y="119"/>
                </a:cubicBezTo>
                <a:cubicBezTo>
                  <a:pt x="509" y="118"/>
                  <a:pt x="509" y="118"/>
                  <a:pt x="511" y="119"/>
                </a:cubicBezTo>
                <a:cubicBezTo>
                  <a:pt x="505" y="117"/>
                  <a:pt x="505" y="117"/>
                  <a:pt x="505" y="117"/>
                </a:cubicBezTo>
                <a:cubicBezTo>
                  <a:pt x="511" y="119"/>
                  <a:pt x="509" y="117"/>
                  <a:pt x="508" y="117"/>
                </a:cubicBezTo>
                <a:cubicBezTo>
                  <a:pt x="499" y="114"/>
                  <a:pt x="499" y="114"/>
                  <a:pt x="499" y="114"/>
                </a:cubicBezTo>
                <a:cubicBezTo>
                  <a:pt x="503" y="116"/>
                  <a:pt x="504" y="116"/>
                  <a:pt x="502" y="115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8" y="113"/>
                  <a:pt x="509" y="117"/>
                  <a:pt x="503" y="114"/>
                </a:cubicBezTo>
                <a:cubicBezTo>
                  <a:pt x="505" y="115"/>
                  <a:pt x="507" y="116"/>
                  <a:pt x="509" y="117"/>
                </a:cubicBezTo>
                <a:cubicBezTo>
                  <a:pt x="510" y="116"/>
                  <a:pt x="521" y="119"/>
                  <a:pt x="526" y="120"/>
                </a:cubicBezTo>
                <a:cubicBezTo>
                  <a:pt x="529" y="120"/>
                  <a:pt x="526" y="118"/>
                  <a:pt x="525" y="116"/>
                </a:cubicBezTo>
                <a:cubicBezTo>
                  <a:pt x="523" y="115"/>
                  <a:pt x="523" y="114"/>
                  <a:pt x="531" y="114"/>
                </a:cubicBezTo>
                <a:cubicBezTo>
                  <a:pt x="528" y="113"/>
                  <a:pt x="526" y="113"/>
                  <a:pt x="524" y="113"/>
                </a:cubicBezTo>
                <a:cubicBezTo>
                  <a:pt x="522" y="112"/>
                  <a:pt x="521" y="112"/>
                  <a:pt x="518" y="112"/>
                </a:cubicBezTo>
                <a:cubicBezTo>
                  <a:pt x="517" y="113"/>
                  <a:pt x="516" y="113"/>
                  <a:pt x="509" y="112"/>
                </a:cubicBezTo>
                <a:cubicBezTo>
                  <a:pt x="502" y="113"/>
                  <a:pt x="529" y="117"/>
                  <a:pt x="519" y="117"/>
                </a:cubicBezTo>
                <a:cubicBezTo>
                  <a:pt x="511" y="115"/>
                  <a:pt x="511" y="115"/>
                  <a:pt x="514" y="115"/>
                </a:cubicBezTo>
                <a:cubicBezTo>
                  <a:pt x="508" y="113"/>
                  <a:pt x="504" y="113"/>
                  <a:pt x="502" y="113"/>
                </a:cubicBezTo>
                <a:cubicBezTo>
                  <a:pt x="503" y="113"/>
                  <a:pt x="501" y="112"/>
                  <a:pt x="500" y="111"/>
                </a:cubicBezTo>
                <a:cubicBezTo>
                  <a:pt x="498" y="110"/>
                  <a:pt x="496" y="110"/>
                  <a:pt x="496" y="109"/>
                </a:cubicBezTo>
                <a:cubicBezTo>
                  <a:pt x="499" y="110"/>
                  <a:pt x="502" y="109"/>
                  <a:pt x="501" y="109"/>
                </a:cubicBezTo>
                <a:cubicBezTo>
                  <a:pt x="505" y="109"/>
                  <a:pt x="506" y="107"/>
                  <a:pt x="515" y="108"/>
                </a:cubicBezTo>
                <a:cubicBezTo>
                  <a:pt x="516" y="106"/>
                  <a:pt x="503" y="107"/>
                  <a:pt x="511" y="105"/>
                </a:cubicBezTo>
                <a:cubicBezTo>
                  <a:pt x="505" y="106"/>
                  <a:pt x="506" y="104"/>
                  <a:pt x="501" y="105"/>
                </a:cubicBezTo>
                <a:cubicBezTo>
                  <a:pt x="504" y="105"/>
                  <a:pt x="503" y="106"/>
                  <a:pt x="501" y="106"/>
                </a:cubicBezTo>
                <a:cubicBezTo>
                  <a:pt x="499" y="107"/>
                  <a:pt x="496" y="107"/>
                  <a:pt x="494" y="107"/>
                </a:cubicBezTo>
                <a:cubicBezTo>
                  <a:pt x="493" y="107"/>
                  <a:pt x="491" y="106"/>
                  <a:pt x="490" y="106"/>
                </a:cubicBezTo>
                <a:cubicBezTo>
                  <a:pt x="492" y="106"/>
                  <a:pt x="495" y="106"/>
                  <a:pt x="496" y="105"/>
                </a:cubicBezTo>
                <a:cubicBezTo>
                  <a:pt x="491" y="105"/>
                  <a:pt x="491" y="105"/>
                  <a:pt x="491" y="105"/>
                </a:cubicBezTo>
                <a:cubicBezTo>
                  <a:pt x="497" y="105"/>
                  <a:pt x="494" y="104"/>
                  <a:pt x="492" y="104"/>
                </a:cubicBezTo>
                <a:cubicBezTo>
                  <a:pt x="489" y="103"/>
                  <a:pt x="487" y="103"/>
                  <a:pt x="494" y="101"/>
                </a:cubicBezTo>
                <a:cubicBezTo>
                  <a:pt x="494" y="102"/>
                  <a:pt x="498" y="102"/>
                  <a:pt x="492" y="103"/>
                </a:cubicBezTo>
                <a:cubicBezTo>
                  <a:pt x="494" y="103"/>
                  <a:pt x="496" y="103"/>
                  <a:pt x="499" y="102"/>
                </a:cubicBezTo>
                <a:cubicBezTo>
                  <a:pt x="501" y="102"/>
                  <a:pt x="503" y="101"/>
                  <a:pt x="506" y="101"/>
                </a:cubicBezTo>
                <a:cubicBezTo>
                  <a:pt x="508" y="100"/>
                  <a:pt x="506" y="98"/>
                  <a:pt x="505" y="97"/>
                </a:cubicBezTo>
                <a:cubicBezTo>
                  <a:pt x="504" y="95"/>
                  <a:pt x="503" y="94"/>
                  <a:pt x="506" y="91"/>
                </a:cubicBezTo>
                <a:cubicBezTo>
                  <a:pt x="503" y="93"/>
                  <a:pt x="504" y="94"/>
                  <a:pt x="500" y="96"/>
                </a:cubicBezTo>
                <a:cubicBezTo>
                  <a:pt x="498" y="95"/>
                  <a:pt x="500" y="94"/>
                  <a:pt x="502" y="91"/>
                </a:cubicBezTo>
                <a:cubicBezTo>
                  <a:pt x="504" y="89"/>
                  <a:pt x="506" y="85"/>
                  <a:pt x="507" y="83"/>
                </a:cubicBezTo>
                <a:cubicBezTo>
                  <a:pt x="502" y="86"/>
                  <a:pt x="502" y="86"/>
                  <a:pt x="502" y="86"/>
                </a:cubicBezTo>
                <a:cubicBezTo>
                  <a:pt x="506" y="82"/>
                  <a:pt x="500" y="87"/>
                  <a:pt x="500" y="83"/>
                </a:cubicBezTo>
                <a:cubicBezTo>
                  <a:pt x="501" y="83"/>
                  <a:pt x="503" y="82"/>
                  <a:pt x="503" y="82"/>
                </a:cubicBezTo>
                <a:cubicBezTo>
                  <a:pt x="501" y="80"/>
                  <a:pt x="498" y="84"/>
                  <a:pt x="496" y="83"/>
                </a:cubicBezTo>
                <a:cubicBezTo>
                  <a:pt x="503" y="76"/>
                  <a:pt x="489" y="85"/>
                  <a:pt x="492" y="79"/>
                </a:cubicBezTo>
                <a:cubicBezTo>
                  <a:pt x="490" y="80"/>
                  <a:pt x="490" y="80"/>
                  <a:pt x="490" y="80"/>
                </a:cubicBezTo>
                <a:cubicBezTo>
                  <a:pt x="493" y="76"/>
                  <a:pt x="483" y="77"/>
                  <a:pt x="481" y="74"/>
                </a:cubicBezTo>
                <a:cubicBezTo>
                  <a:pt x="482" y="74"/>
                  <a:pt x="482" y="77"/>
                  <a:pt x="487" y="74"/>
                </a:cubicBezTo>
                <a:cubicBezTo>
                  <a:pt x="487" y="69"/>
                  <a:pt x="487" y="69"/>
                  <a:pt x="487" y="69"/>
                </a:cubicBezTo>
                <a:cubicBezTo>
                  <a:pt x="485" y="70"/>
                  <a:pt x="484" y="69"/>
                  <a:pt x="482" y="71"/>
                </a:cubicBezTo>
                <a:cubicBezTo>
                  <a:pt x="481" y="72"/>
                  <a:pt x="483" y="72"/>
                  <a:pt x="483" y="72"/>
                </a:cubicBezTo>
                <a:cubicBezTo>
                  <a:pt x="480" y="73"/>
                  <a:pt x="480" y="73"/>
                  <a:pt x="480" y="73"/>
                </a:cubicBezTo>
                <a:cubicBezTo>
                  <a:pt x="481" y="68"/>
                  <a:pt x="488" y="69"/>
                  <a:pt x="493" y="67"/>
                </a:cubicBezTo>
                <a:cubicBezTo>
                  <a:pt x="491" y="66"/>
                  <a:pt x="495" y="63"/>
                  <a:pt x="495" y="62"/>
                </a:cubicBezTo>
                <a:cubicBezTo>
                  <a:pt x="489" y="63"/>
                  <a:pt x="490" y="66"/>
                  <a:pt x="484" y="68"/>
                </a:cubicBezTo>
                <a:cubicBezTo>
                  <a:pt x="481" y="68"/>
                  <a:pt x="483" y="62"/>
                  <a:pt x="488" y="59"/>
                </a:cubicBezTo>
                <a:cubicBezTo>
                  <a:pt x="475" y="63"/>
                  <a:pt x="482" y="53"/>
                  <a:pt x="473" y="57"/>
                </a:cubicBezTo>
                <a:cubicBezTo>
                  <a:pt x="474" y="57"/>
                  <a:pt x="477" y="55"/>
                  <a:pt x="475" y="55"/>
                </a:cubicBezTo>
                <a:cubicBezTo>
                  <a:pt x="473" y="56"/>
                  <a:pt x="473" y="56"/>
                  <a:pt x="473" y="56"/>
                </a:cubicBezTo>
                <a:cubicBezTo>
                  <a:pt x="468" y="55"/>
                  <a:pt x="480" y="50"/>
                  <a:pt x="477" y="49"/>
                </a:cubicBezTo>
                <a:cubicBezTo>
                  <a:pt x="476" y="50"/>
                  <a:pt x="475" y="51"/>
                  <a:pt x="473" y="52"/>
                </a:cubicBezTo>
                <a:cubicBezTo>
                  <a:pt x="470" y="50"/>
                  <a:pt x="482" y="42"/>
                  <a:pt x="475" y="41"/>
                </a:cubicBezTo>
                <a:cubicBezTo>
                  <a:pt x="475" y="42"/>
                  <a:pt x="474" y="42"/>
                  <a:pt x="474" y="42"/>
                </a:cubicBezTo>
                <a:cubicBezTo>
                  <a:pt x="473" y="43"/>
                  <a:pt x="473" y="42"/>
                  <a:pt x="475" y="40"/>
                </a:cubicBezTo>
                <a:cubicBezTo>
                  <a:pt x="479" y="40"/>
                  <a:pt x="479" y="40"/>
                  <a:pt x="479" y="40"/>
                </a:cubicBezTo>
                <a:cubicBezTo>
                  <a:pt x="489" y="34"/>
                  <a:pt x="472" y="37"/>
                  <a:pt x="474" y="33"/>
                </a:cubicBezTo>
                <a:cubicBezTo>
                  <a:pt x="472" y="34"/>
                  <a:pt x="473" y="36"/>
                  <a:pt x="469" y="36"/>
                </a:cubicBezTo>
                <a:cubicBezTo>
                  <a:pt x="468" y="35"/>
                  <a:pt x="480" y="30"/>
                  <a:pt x="474" y="30"/>
                </a:cubicBezTo>
                <a:cubicBezTo>
                  <a:pt x="473" y="32"/>
                  <a:pt x="467" y="34"/>
                  <a:pt x="467" y="35"/>
                </a:cubicBezTo>
                <a:cubicBezTo>
                  <a:pt x="465" y="34"/>
                  <a:pt x="462" y="34"/>
                  <a:pt x="466" y="32"/>
                </a:cubicBezTo>
                <a:cubicBezTo>
                  <a:pt x="465" y="32"/>
                  <a:pt x="463" y="32"/>
                  <a:pt x="462" y="33"/>
                </a:cubicBezTo>
                <a:cubicBezTo>
                  <a:pt x="465" y="31"/>
                  <a:pt x="462" y="30"/>
                  <a:pt x="461" y="29"/>
                </a:cubicBezTo>
                <a:cubicBezTo>
                  <a:pt x="459" y="30"/>
                  <a:pt x="459" y="30"/>
                  <a:pt x="459" y="30"/>
                </a:cubicBezTo>
                <a:cubicBezTo>
                  <a:pt x="469" y="24"/>
                  <a:pt x="458" y="27"/>
                  <a:pt x="458" y="25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6" y="25"/>
                  <a:pt x="459" y="22"/>
                  <a:pt x="454" y="22"/>
                </a:cubicBezTo>
                <a:cubicBezTo>
                  <a:pt x="451" y="24"/>
                  <a:pt x="451" y="24"/>
                  <a:pt x="451" y="24"/>
                </a:cubicBezTo>
                <a:cubicBezTo>
                  <a:pt x="453" y="22"/>
                  <a:pt x="446" y="21"/>
                  <a:pt x="451" y="18"/>
                </a:cubicBezTo>
                <a:cubicBezTo>
                  <a:pt x="450" y="18"/>
                  <a:pt x="445" y="22"/>
                  <a:pt x="444" y="20"/>
                </a:cubicBezTo>
                <a:cubicBezTo>
                  <a:pt x="446" y="18"/>
                  <a:pt x="447" y="16"/>
                  <a:pt x="444" y="16"/>
                </a:cubicBezTo>
                <a:cubicBezTo>
                  <a:pt x="442" y="17"/>
                  <a:pt x="440" y="18"/>
                  <a:pt x="442" y="18"/>
                </a:cubicBezTo>
                <a:cubicBezTo>
                  <a:pt x="443" y="18"/>
                  <a:pt x="443" y="18"/>
                  <a:pt x="444" y="17"/>
                </a:cubicBezTo>
                <a:cubicBezTo>
                  <a:pt x="441" y="19"/>
                  <a:pt x="441" y="19"/>
                  <a:pt x="441" y="19"/>
                </a:cubicBezTo>
                <a:cubicBezTo>
                  <a:pt x="438" y="18"/>
                  <a:pt x="443" y="17"/>
                  <a:pt x="441" y="15"/>
                </a:cubicBezTo>
                <a:cubicBezTo>
                  <a:pt x="439" y="16"/>
                  <a:pt x="438" y="17"/>
                  <a:pt x="436" y="18"/>
                </a:cubicBezTo>
                <a:cubicBezTo>
                  <a:pt x="437" y="15"/>
                  <a:pt x="439" y="12"/>
                  <a:pt x="440" y="8"/>
                </a:cubicBezTo>
                <a:cubicBezTo>
                  <a:pt x="443" y="7"/>
                  <a:pt x="444" y="8"/>
                  <a:pt x="448" y="6"/>
                </a:cubicBezTo>
                <a:cubicBezTo>
                  <a:pt x="448" y="7"/>
                  <a:pt x="449" y="7"/>
                  <a:pt x="450" y="8"/>
                </a:cubicBezTo>
                <a:cubicBezTo>
                  <a:pt x="455" y="8"/>
                  <a:pt x="454" y="5"/>
                  <a:pt x="455" y="3"/>
                </a:cubicBezTo>
                <a:cubicBezTo>
                  <a:pt x="456" y="5"/>
                  <a:pt x="456" y="5"/>
                  <a:pt x="456" y="5"/>
                </a:cubicBezTo>
                <a:cubicBezTo>
                  <a:pt x="457" y="5"/>
                  <a:pt x="458" y="5"/>
                  <a:pt x="458" y="5"/>
                </a:cubicBezTo>
                <a:cubicBezTo>
                  <a:pt x="458" y="6"/>
                  <a:pt x="458" y="6"/>
                  <a:pt x="458" y="6"/>
                </a:cubicBezTo>
                <a:cubicBezTo>
                  <a:pt x="463" y="0"/>
                  <a:pt x="468" y="6"/>
                  <a:pt x="471" y="1"/>
                </a:cubicBezTo>
                <a:cubicBezTo>
                  <a:pt x="471" y="2"/>
                  <a:pt x="468" y="4"/>
                  <a:pt x="466" y="6"/>
                </a:cubicBezTo>
                <a:cubicBezTo>
                  <a:pt x="465" y="8"/>
                  <a:pt x="468" y="6"/>
                  <a:pt x="470" y="6"/>
                </a:cubicBezTo>
                <a:cubicBezTo>
                  <a:pt x="474" y="2"/>
                  <a:pt x="474" y="2"/>
                  <a:pt x="474" y="2"/>
                </a:cubicBezTo>
                <a:cubicBezTo>
                  <a:pt x="473" y="7"/>
                  <a:pt x="478" y="0"/>
                  <a:pt x="482" y="2"/>
                </a:cubicBezTo>
                <a:cubicBezTo>
                  <a:pt x="480" y="6"/>
                  <a:pt x="495" y="3"/>
                  <a:pt x="496" y="4"/>
                </a:cubicBezTo>
                <a:cubicBezTo>
                  <a:pt x="496" y="7"/>
                  <a:pt x="490" y="5"/>
                  <a:pt x="488" y="8"/>
                </a:cubicBezTo>
                <a:cubicBezTo>
                  <a:pt x="488" y="9"/>
                  <a:pt x="491" y="7"/>
                  <a:pt x="493" y="8"/>
                </a:cubicBezTo>
                <a:cubicBezTo>
                  <a:pt x="487" y="11"/>
                  <a:pt x="487" y="11"/>
                  <a:pt x="487" y="11"/>
                </a:cubicBezTo>
                <a:cubicBezTo>
                  <a:pt x="487" y="13"/>
                  <a:pt x="493" y="9"/>
                  <a:pt x="491" y="11"/>
                </a:cubicBezTo>
                <a:cubicBezTo>
                  <a:pt x="495" y="11"/>
                  <a:pt x="493" y="9"/>
                  <a:pt x="498" y="7"/>
                </a:cubicBezTo>
                <a:cubicBezTo>
                  <a:pt x="497" y="8"/>
                  <a:pt x="495" y="11"/>
                  <a:pt x="498" y="10"/>
                </a:cubicBezTo>
                <a:cubicBezTo>
                  <a:pt x="499" y="10"/>
                  <a:pt x="499" y="8"/>
                  <a:pt x="500" y="9"/>
                </a:cubicBezTo>
                <a:cubicBezTo>
                  <a:pt x="499" y="14"/>
                  <a:pt x="506" y="13"/>
                  <a:pt x="507" y="17"/>
                </a:cubicBezTo>
                <a:cubicBezTo>
                  <a:pt x="510" y="16"/>
                  <a:pt x="510" y="16"/>
                  <a:pt x="510" y="16"/>
                </a:cubicBezTo>
                <a:cubicBezTo>
                  <a:pt x="509" y="16"/>
                  <a:pt x="508" y="17"/>
                  <a:pt x="509" y="17"/>
                </a:cubicBezTo>
                <a:cubicBezTo>
                  <a:pt x="511" y="16"/>
                  <a:pt x="511" y="16"/>
                  <a:pt x="511" y="16"/>
                </a:cubicBezTo>
                <a:cubicBezTo>
                  <a:pt x="511" y="17"/>
                  <a:pt x="509" y="23"/>
                  <a:pt x="511" y="25"/>
                </a:cubicBezTo>
                <a:cubicBezTo>
                  <a:pt x="514" y="22"/>
                  <a:pt x="514" y="22"/>
                  <a:pt x="514" y="22"/>
                </a:cubicBezTo>
                <a:cubicBezTo>
                  <a:pt x="511" y="26"/>
                  <a:pt x="511" y="26"/>
                  <a:pt x="511" y="26"/>
                </a:cubicBezTo>
                <a:cubicBezTo>
                  <a:pt x="516" y="24"/>
                  <a:pt x="516" y="24"/>
                  <a:pt x="516" y="24"/>
                </a:cubicBezTo>
                <a:cubicBezTo>
                  <a:pt x="511" y="27"/>
                  <a:pt x="516" y="28"/>
                  <a:pt x="515" y="31"/>
                </a:cubicBezTo>
                <a:cubicBezTo>
                  <a:pt x="519" y="30"/>
                  <a:pt x="519" y="30"/>
                  <a:pt x="519" y="30"/>
                </a:cubicBezTo>
                <a:cubicBezTo>
                  <a:pt x="517" y="32"/>
                  <a:pt x="517" y="32"/>
                  <a:pt x="517" y="32"/>
                </a:cubicBezTo>
                <a:cubicBezTo>
                  <a:pt x="519" y="30"/>
                  <a:pt x="519" y="30"/>
                  <a:pt x="519" y="30"/>
                </a:cubicBezTo>
                <a:cubicBezTo>
                  <a:pt x="520" y="32"/>
                  <a:pt x="515" y="36"/>
                  <a:pt x="518" y="36"/>
                </a:cubicBezTo>
                <a:cubicBezTo>
                  <a:pt x="517" y="36"/>
                  <a:pt x="522" y="33"/>
                  <a:pt x="524" y="32"/>
                </a:cubicBezTo>
                <a:close/>
                <a:moveTo>
                  <a:pt x="552" y="103"/>
                </a:moveTo>
                <a:cubicBezTo>
                  <a:pt x="552" y="104"/>
                  <a:pt x="552" y="104"/>
                  <a:pt x="552" y="104"/>
                </a:cubicBezTo>
                <a:cubicBezTo>
                  <a:pt x="553" y="103"/>
                  <a:pt x="552" y="103"/>
                  <a:pt x="552" y="103"/>
                </a:cubicBezTo>
                <a:cubicBezTo>
                  <a:pt x="551" y="101"/>
                  <a:pt x="551" y="101"/>
                  <a:pt x="551" y="101"/>
                </a:cubicBezTo>
                <a:cubicBezTo>
                  <a:pt x="547" y="102"/>
                  <a:pt x="550" y="102"/>
                  <a:pt x="552" y="103"/>
                </a:cubicBezTo>
                <a:close/>
                <a:moveTo>
                  <a:pt x="473" y="166"/>
                </a:moveTo>
                <a:cubicBezTo>
                  <a:pt x="475" y="166"/>
                  <a:pt x="475" y="166"/>
                  <a:pt x="475" y="166"/>
                </a:cubicBezTo>
                <a:cubicBezTo>
                  <a:pt x="475" y="167"/>
                  <a:pt x="473" y="165"/>
                  <a:pt x="475" y="168"/>
                </a:cubicBezTo>
                <a:cubicBezTo>
                  <a:pt x="474" y="167"/>
                  <a:pt x="474" y="168"/>
                  <a:pt x="473" y="166"/>
                </a:cubicBezTo>
                <a:close/>
                <a:moveTo>
                  <a:pt x="509" y="103"/>
                </a:moveTo>
                <a:cubicBezTo>
                  <a:pt x="506" y="104"/>
                  <a:pt x="506" y="104"/>
                  <a:pt x="506" y="104"/>
                </a:cubicBezTo>
                <a:cubicBezTo>
                  <a:pt x="510" y="104"/>
                  <a:pt x="510" y="104"/>
                  <a:pt x="510" y="104"/>
                </a:cubicBezTo>
                <a:lnTo>
                  <a:pt x="509" y="103"/>
                </a:lnTo>
                <a:close/>
                <a:moveTo>
                  <a:pt x="502" y="93"/>
                </a:moveTo>
                <a:cubicBezTo>
                  <a:pt x="502" y="94"/>
                  <a:pt x="502" y="94"/>
                  <a:pt x="501" y="95"/>
                </a:cubicBezTo>
                <a:cubicBezTo>
                  <a:pt x="502" y="95"/>
                  <a:pt x="502" y="95"/>
                  <a:pt x="502" y="95"/>
                </a:cubicBezTo>
                <a:cubicBezTo>
                  <a:pt x="502" y="94"/>
                  <a:pt x="503" y="93"/>
                  <a:pt x="503" y="93"/>
                </a:cubicBezTo>
                <a:lnTo>
                  <a:pt x="502" y="93"/>
                </a:lnTo>
                <a:close/>
                <a:moveTo>
                  <a:pt x="523" y="61"/>
                </a:moveTo>
                <a:cubicBezTo>
                  <a:pt x="518" y="65"/>
                  <a:pt x="524" y="62"/>
                  <a:pt x="522" y="64"/>
                </a:cubicBezTo>
                <a:cubicBezTo>
                  <a:pt x="522" y="64"/>
                  <a:pt x="521" y="65"/>
                  <a:pt x="521" y="65"/>
                </a:cubicBezTo>
                <a:cubicBezTo>
                  <a:pt x="522" y="65"/>
                  <a:pt x="522" y="64"/>
                  <a:pt x="522" y="64"/>
                </a:cubicBezTo>
                <a:cubicBezTo>
                  <a:pt x="524" y="63"/>
                  <a:pt x="528" y="59"/>
                  <a:pt x="523" y="61"/>
                </a:cubicBezTo>
                <a:close/>
                <a:moveTo>
                  <a:pt x="540" y="98"/>
                </a:moveTo>
                <a:cubicBezTo>
                  <a:pt x="544" y="98"/>
                  <a:pt x="543" y="95"/>
                  <a:pt x="545" y="94"/>
                </a:cubicBezTo>
                <a:cubicBezTo>
                  <a:pt x="544" y="93"/>
                  <a:pt x="541" y="95"/>
                  <a:pt x="539" y="96"/>
                </a:cubicBezTo>
                <a:cubicBezTo>
                  <a:pt x="539" y="95"/>
                  <a:pt x="539" y="95"/>
                  <a:pt x="539" y="94"/>
                </a:cubicBezTo>
                <a:cubicBezTo>
                  <a:pt x="531" y="96"/>
                  <a:pt x="543" y="96"/>
                  <a:pt x="540" y="98"/>
                </a:cubicBezTo>
                <a:close/>
                <a:moveTo>
                  <a:pt x="562" y="140"/>
                </a:moveTo>
                <a:cubicBezTo>
                  <a:pt x="565" y="140"/>
                  <a:pt x="565" y="140"/>
                  <a:pt x="565" y="140"/>
                </a:cubicBezTo>
                <a:cubicBezTo>
                  <a:pt x="568" y="141"/>
                  <a:pt x="568" y="141"/>
                  <a:pt x="568" y="141"/>
                </a:cubicBezTo>
                <a:cubicBezTo>
                  <a:pt x="569" y="141"/>
                  <a:pt x="569" y="141"/>
                  <a:pt x="569" y="141"/>
                </a:cubicBezTo>
                <a:lnTo>
                  <a:pt x="562" y="140"/>
                </a:lnTo>
                <a:close/>
                <a:moveTo>
                  <a:pt x="556" y="144"/>
                </a:moveTo>
                <a:cubicBezTo>
                  <a:pt x="554" y="145"/>
                  <a:pt x="546" y="143"/>
                  <a:pt x="541" y="140"/>
                </a:cubicBezTo>
                <a:cubicBezTo>
                  <a:pt x="544" y="140"/>
                  <a:pt x="545" y="139"/>
                  <a:pt x="553" y="142"/>
                </a:cubicBezTo>
                <a:cubicBezTo>
                  <a:pt x="548" y="140"/>
                  <a:pt x="564" y="146"/>
                  <a:pt x="556" y="144"/>
                </a:cubicBezTo>
                <a:close/>
                <a:moveTo>
                  <a:pt x="521" y="78"/>
                </a:moveTo>
                <a:cubicBezTo>
                  <a:pt x="520" y="80"/>
                  <a:pt x="513" y="85"/>
                  <a:pt x="519" y="86"/>
                </a:cubicBezTo>
                <a:cubicBezTo>
                  <a:pt x="520" y="83"/>
                  <a:pt x="520" y="83"/>
                  <a:pt x="520" y="83"/>
                </a:cubicBezTo>
                <a:cubicBezTo>
                  <a:pt x="520" y="83"/>
                  <a:pt x="520" y="83"/>
                  <a:pt x="520" y="83"/>
                </a:cubicBezTo>
                <a:cubicBezTo>
                  <a:pt x="523" y="81"/>
                  <a:pt x="523" y="81"/>
                  <a:pt x="523" y="81"/>
                </a:cubicBezTo>
                <a:cubicBezTo>
                  <a:pt x="515" y="86"/>
                  <a:pt x="521" y="79"/>
                  <a:pt x="521" y="78"/>
                </a:cubicBezTo>
                <a:close/>
                <a:moveTo>
                  <a:pt x="529" y="145"/>
                </a:moveTo>
                <a:cubicBezTo>
                  <a:pt x="528" y="146"/>
                  <a:pt x="522" y="144"/>
                  <a:pt x="516" y="140"/>
                </a:cubicBezTo>
                <a:cubicBezTo>
                  <a:pt x="519" y="142"/>
                  <a:pt x="526" y="144"/>
                  <a:pt x="531" y="146"/>
                </a:cubicBezTo>
                <a:cubicBezTo>
                  <a:pt x="530" y="145"/>
                  <a:pt x="529" y="145"/>
                  <a:pt x="529" y="145"/>
                </a:cubicBezTo>
                <a:close/>
                <a:moveTo>
                  <a:pt x="523" y="141"/>
                </a:moveTo>
                <a:cubicBezTo>
                  <a:pt x="523" y="140"/>
                  <a:pt x="518" y="137"/>
                  <a:pt x="523" y="139"/>
                </a:cubicBezTo>
                <a:cubicBezTo>
                  <a:pt x="526" y="141"/>
                  <a:pt x="536" y="147"/>
                  <a:pt x="536" y="144"/>
                </a:cubicBezTo>
                <a:cubicBezTo>
                  <a:pt x="527" y="140"/>
                  <a:pt x="524" y="138"/>
                  <a:pt x="518" y="137"/>
                </a:cubicBezTo>
                <a:lnTo>
                  <a:pt x="523" y="141"/>
                </a:lnTo>
                <a:close/>
                <a:moveTo>
                  <a:pt x="541" y="148"/>
                </a:moveTo>
                <a:cubicBezTo>
                  <a:pt x="541" y="147"/>
                  <a:pt x="541" y="146"/>
                  <a:pt x="541" y="145"/>
                </a:cubicBezTo>
                <a:cubicBezTo>
                  <a:pt x="531" y="141"/>
                  <a:pt x="539" y="146"/>
                  <a:pt x="541" y="148"/>
                </a:cubicBezTo>
                <a:cubicBezTo>
                  <a:pt x="541" y="149"/>
                  <a:pt x="541" y="149"/>
                  <a:pt x="541" y="149"/>
                </a:cubicBezTo>
                <a:cubicBezTo>
                  <a:pt x="541" y="149"/>
                  <a:pt x="541" y="148"/>
                  <a:pt x="541" y="148"/>
                </a:cubicBezTo>
                <a:close/>
                <a:moveTo>
                  <a:pt x="513" y="155"/>
                </a:moveTo>
                <a:cubicBezTo>
                  <a:pt x="515" y="156"/>
                  <a:pt x="515" y="156"/>
                  <a:pt x="515" y="156"/>
                </a:cubicBezTo>
                <a:cubicBezTo>
                  <a:pt x="516" y="157"/>
                  <a:pt x="517" y="158"/>
                  <a:pt x="518" y="157"/>
                </a:cubicBezTo>
                <a:cubicBezTo>
                  <a:pt x="515" y="156"/>
                  <a:pt x="515" y="156"/>
                  <a:pt x="515" y="156"/>
                </a:cubicBezTo>
                <a:cubicBezTo>
                  <a:pt x="514" y="154"/>
                  <a:pt x="514" y="152"/>
                  <a:pt x="513" y="155"/>
                </a:cubicBezTo>
                <a:close/>
                <a:moveTo>
                  <a:pt x="537" y="149"/>
                </a:moveTo>
                <a:cubicBezTo>
                  <a:pt x="533" y="149"/>
                  <a:pt x="533" y="149"/>
                  <a:pt x="533" y="149"/>
                </a:cubicBezTo>
                <a:cubicBezTo>
                  <a:pt x="533" y="148"/>
                  <a:pt x="533" y="146"/>
                  <a:pt x="537" y="149"/>
                </a:cubicBezTo>
                <a:close/>
                <a:moveTo>
                  <a:pt x="516" y="149"/>
                </a:moveTo>
                <a:cubicBezTo>
                  <a:pt x="516" y="149"/>
                  <a:pt x="513" y="150"/>
                  <a:pt x="512" y="151"/>
                </a:cubicBezTo>
                <a:cubicBezTo>
                  <a:pt x="514" y="152"/>
                  <a:pt x="518" y="152"/>
                  <a:pt x="516" y="149"/>
                </a:cubicBezTo>
                <a:close/>
                <a:moveTo>
                  <a:pt x="455" y="166"/>
                </a:moveTo>
                <a:cubicBezTo>
                  <a:pt x="454" y="162"/>
                  <a:pt x="454" y="162"/>
                  <a:pt x="454" y="162"/>
                </a:cubicBezTo>
                <a:cubicBezTo>
                  <a:pt x="452" y="162"/>
                  <a:pt x="452" y="162"/>
                  <a:pt x="452" y="162"/>
                </a:cubicBezTo>
                <a:lnTo>
                  <a:pt x="455" y="166"/>
                </a:lnTo>
                <a:close/>
                <a:moveTo>
                  <a:pt x="468" y="155"/>
                </a:moveTo>
                <a:cubicBezTo>
                  <a:pt x="469" y="155"/>
                  <a:pt x="469" y="155"/>
                  <a:pt x="469" y="155"/>
                </a:cubicBezTo>
                <a:cubicBezTo>
                  <a:pt x="468" y="153"/>
                  <a:pt x="468" y="153"/>
                  <a:pt x="468" y="153"/>
                </a:cubicBezTo>
                <a:lnTo>
                  <a:pt x="468" y="155"/>
                </a:lnTo>
                <a:close/>
                <a:moveTo>
                  <a:pt x="484" y="145"/>
                </a:moveTo>
                <a:cubicBezTo>
                  <a:pt x="484" y="146"/>
                  <a:pt x="484" y="146"/>
                  <a:pt x="484" y="147"/>
                </a:cubicBezTo>
                <a:cubicBezTo>
                  <a:pt x="484" y="150"/>
                  <a:pt x="481" y="153"/>
                  <a:pt x="479" y="152"/>
                </a:cubicBezTo>
                <a:cubicBezTo>
                  <a:pt x="479" y="155"/>
                  <a:pt x="483" y="158"/>
                  <a:pt x="484" y="160"/>
                </a:cubicBezTo>
                <a:cubicBezTo>
                  <a:pt x="478" y="146"/>
                  <a:pt x="486" y="160"/>
                  <a:pt x="486" y="154"/>
                </a:cubicBezTo>
                <a:cubicBezTo>
                  <a:pt x="485" y="153"/>
                  <a:pt x="484" y="154"/>
                  <a:pt x="483" y="152"/>
                </a:cubicBezTo>
                <a:cubicBezTo>
                  <a:pt x="483" y="150"/>
                  <a:pt x="484" y="149"/>
                  <a:pt x="485" y="150"/>
                </a:cubicBezTo>
                <a:cubicBezTo>
                  <a:pt x="486" y="151"/>
                  <a:pt x="486" y="152"/>
                  <a:pt x="486" y="152"/>
                </a:cubicBezTo>
                <a:cubicBezTo>
                  <a:pt x="486" y="151"/>
                  <a:pt x="485" y="150"/>
                  <a:pt x="485" y="150"/>
                </a:cubicBezTo>
                <a:cubicBezTo>
                  <a:pt x="485" y="149"/>
                  <a:pt x="484" y="148"/>
                  <a:pt x="484" y="147"/>
                </a:cubicBezTo>
                <a:cubicBezTo>
                  <a:pt x="484" y="146"/>
                  <a:pt x="484" y="146"/>
                  <a:pt x="484" y="145"/>
                </a:cubicBezTo>
                <a:close/>
                <a:moveTo>
                  <a:pt x="506" y="138"/>
                </a:moveTo>
                <a:cubicBezTo>
                  <a:pt x="507" y="139"/>
                  <a:pt x="508" y="141"/>
                  <a:pt x="510" y="142"/>
                </a:cubicBezTo>
                <a:cubicBezTo>
                  <a:pt x="509" y="140"/>
                  <a:pt x="507" y="139"/>
                  <a:pt x="506" y="138"/>
                </a:cubicBezTo>
                <a:cubicBezTo>
                  <a:pt x="505" y="138"/>
                  <a:pt x="504" y="137"/>
                  <a:pt x="504" y="137"/>
                </a:cubicBezTo>
                <a:cubicBezTo>
                  <a:pt x="504" y="137"/>
                  <a:pt x="505" y="138"/>
                  <a:pt x="506" y="138"/>
                </a:cubicBezTo>
                <a:close/>
                <a:moveTo>
                  <a:pt x="498" y="132"/>
                </a:moveTo>
                <a:cubicBezTo>
                  <a:pt x="501" y="133"/>
                  <a:pt x="503" y="135"/>
                  <a:pt x="506" y="136"/>
                </a:cubicBezTo>
                <a:cubicBezTo>
                  <a:pt x="502" y="134"/>
                  <a:pt x="502" y="134"/>
                  <a:pt x="502" y="134"/>
                </a:cubicBezTo>
                <a:cubicBezTo>
                  <a:pt x="504" y="134"/>
                  <a:pt x="505" y="135"/>
                  <a:pt x="506" y="135"/>
                </a:cubicBezTo>
                <a:cubicBezTo>
                  <a:pt x="502" y="132"/>
                  <a:pt x="497" y="129"/>
                  <a:pt x="498" y="132"/>
                </a:cubicBezTo>
                <a:close/>
                <a:moveTo>
                  <a:pt x="508" y="133"/>
                </a:moveTo>
                <a:cubicBezTo>
                  <a:pt x="504" y="132"/>
                  <a:pt x="504" y="132"/>
                  <a:pt x="504" y="132"/>
                </a:cubicBezTo>
                <a:cubicBezTo>
                  <a:pt x="504" y="133"/>
                  <a:pt x="504" y="133"/>
                  <a:pt x="504" y="133"/>
                </a:cubicBezTo>
                <a:cubicBezTo>
                  <a:pt x="504" y="133"/>
                  <a:pt x="504" y="133"/>
                  <a:pt x="504" y="133"/>
                </a:cubicBezTo>
                <a:cubicBezTo>
                  <a:pt x="508" y="136"/>
                  <a:pt x="508" y="136"/>
                  <a:pt x="508" y="136"/>
                </a:cubicBezTo>
                <a:cubicBezTo>
                  <a:pt x="504" y="133"/>
                  <a:pt x="504" y="133"/>
                  <a:pt x="504" y="133"/>
                </a:cubicBezTo>
                <a:lnTo>
                  <a:pt x="508" y="133"/>
                </a:lnTo>
                <a:close/>
                <a:moveTo>
                  <a:pt x="539" y="127"/>
                </a:moveTo>
                <a:cubicBezTo>
                  <a:pt x="542" y="128"/>
                  <a:pt x="544" y="129"/>
                  <a:pt x="538" y="128"/>
                </a:cubicBezTo>
                <a:cubicBezTo>
                  <a:pt x="536" y="126"/>
                  <a:pt x="536" y="126"/>
                  <a:pt x="536" y="126"/>
                </a:cubicBezTo>
                <a:cubicBezTo>
                  <a:pt x="536" y="126"/>
                  <a:pt x="532" y="126"/>
                  <a:pt x="534" y="127"/>
                </a:cubicBezTo>
                <a:cubicBezTo>
                  <a:pt x="517" y="121"/>
                  <a:pt x="536" y="128"/>
                  <a:pt x="528" y="123"/>
                </a:cubicBezTo>
                <a:cubicBezTo>
                  <a:pt x="530" y="126"/>
                  <a:pt x="520" y="122"/>
                  <a:pt x="514" y="120"/>
                </a:cubicBezTo>
                <a:cubicBezTo>
                  <a:pt x="518" y="121"/>
                  <a:pt x="518" y="120"/>
                  <a:pt x="520" y="120"/>
                </a:cubicBezTo>
                <a:cubicBezTo>
                  <a:pt x="521" y="120"/>
                  <a:pt x="522" y="120"/>
                  <a:pt x="524" y="121"/>
                </a:cubicBezTo>
                <a:cubicBezTo>
                  <a:pt x="525" y="121"/>
                  <a:pt x="526" y="121"/>
                  <a:pt x="528" y="122"/>
                </a:cubicBezTo>
                <a:cubicBezTo>
                  <a:pt x="529" y="122"/>
                  <a:pt x="531" y="123"/>
                  <a:pt x="534" y="124"/>
                </a:cubicBezTo>
                <a:cubicBezTo>
                  <a:pt x="532" y="124"/>
                  <a:pt x="536" y="125"/>
                  <a:pt x="539" y="127"/>
                </a:cubicBezTo>
                <a:close/>
                <a:moveTo>
                  <a:pt x="520" y="108"/>
                </a:moveTo>
                <a:cubicBezTo>
                  <a:pt x="520" y="106"/>
                  <a:pt x="520" y="106"/>
                  <a:pt x="520" y="106"/>
                </a:cubicBezTo>
                <a:cubicBezTo>
                  <a:pt x="521" y="108"/>
                  <a:pt x="521" y="108"/>
                  <a:pt x="521" y="108"/>
                </a:cubicBezTo>
                <a:lnTo>
                  <a:pt x="520" y="108"/>
                </a:lnTo>
                <a:close/>
                <a:moveTo>
                  <a:pt x="488" y="61"/>
                </a:moveTo>
                <a:cubicBezTo>
                  <a:pt x="483" y="63"/>
                  <a:pt x="489" y="64"/>
                  <a:pt x="492" y="62"/>
                </a:cubicBezTo>
                <a:cubicBezTo>
                  <a:pt x="490" y="63"/>
                  <a:pt x="489" y="61"/>
                  <a:pt x="488" y="61"/>
                </a:cubicBezTo>
                <a:close/>
                <a:moveTo>
                  <a:pt x="480" y="41"/>
                </a:moveTo>
                <a:cubicBezTo>
                  <a:pt x="481" y="42"/>
                  <a:pt x="476" y="46"/>
                  <a:pt x="482" y="44"/>
                </a:cubicBezTo>
                <a:cubicBezTo>
                  <a:pt x="483" y="41"/>
                  <a:pt x="483" y="41"/>
                  <a:pt x="483" y="41"/>
                </a:cubicBezTo>
                <a:cubicBezTo>
                  <a:pt x="481" y="41"/>
                  <a:pt x="483" y="40"/>
                  <a:pt x="480" y="41"/>
                </a:cubicBezTo>
                <a:close/>
                <a:moveTo>
                  <a:pt x="472" y="28"/>
                </a:moveTo>
                <a:cubicBezTo>
                  <a:pt x="478" y="25"/>
                  <a:pt x="478" y="25"/>
                  <a:pt x="478" y="25"/>
                </a:cubicBezTo>
                <a:cubicBezTo>
                  <a:pt x="477" y="26"/>
                  <a:pt x="477" y="26"/>
                  <a:pt x="477" y="26"/>
                </a:cubicBezTo>
                <a:lnTo>
                  <a:pt x="472" y="28"/>
                </a:lnTo>
                <a:close/>
                <a:moveTo>
                  <a:pt x="466" y="33"/>
                </a:moveTo>
                <a:cubicBezTo>
                  <a:pt x="466" y="33"/>
                  <a:pt x="466" y="31"/>
                  <a:pt x="469" y="30"/>
                </a:cubicBezTo>
                <a:lnTo>
                  <a:pt x="466" y="33"/>
                </a:lnTo>
                <a:close/>
                <a:moveTo>
                  <a:pt x="465" y="16"/>
                </a:moveTo>
                <a:cubicBezTo>
                  <a:pt x="459" y="19"/>
                  <a:pt x="459" y="19"/>
                  <a:pt x="459" y="19"/>
                </a:cubicBezTo>
                <a:cubicBezTo>
                  <a:pt x="459" y="19"/>
                  <a:pt x="459" y="19"/>
                  <a:pt x="459" y="19"/>
                </a:cubicBezTo>
                <a:lnTo>
                  <a:pt x="465" y="16"/>
                </a:lnTo>
                <a:close/>
                <a:moveTo>
                  <a:pt x="469" y="16"/>
                </a:moveTo>
                <a:cubicBezTo>
                  <a:pt x="468" y="17"/>
                  <a:pt x="467" y="17"/>
                  <a:pt x="466" y="18"/>
                </a:cubicBezTo>
                <a:cubicBezTo>
                  <a:pt x="464" y="19"/>
                  <a:pt x="464" y="20"/>
                  <a:pt x="466" y="20"/>
                </a:cubicBezTo>
                <a:cubicBezTo>
                  <a:pt x="469" y="19"/>
                  <a:pt x="467" y="19"/>
                  <a:pt x="467" y="18"/>
                </a:cubicBezTo>
                <a:cubicBezTo>
                  <a:pt x="468" y="18"/>
                  <a:pt x="470" y="18"/>
                  <a:pt x="469" y="20"/>
                </a:cubicBezTo>
                <a:cubicBezTo>
                  <a:pt x="464" y="21"/>
                  <a:pt x="464" y="21"/>
                  <a:pt x="460" y="23"/>
                </a:cubicBezTo>
                <a:cubicBezTo>
                  <a:pt x="456" y="21"/>
                  <a:pt x="462" y="19"/>
                  <a:pt x="466" y="18"/>
                </a:cubicBezTo>
                <a:cubicBezTo>
                  <a:pt x="466" y="17"/>
                  <a:pt x="468" y="17"/>
                  <a:pt x="469" y="16"/>
                </a:cubicBezTo>
                <a:close/>
                <a:moveTo>
                  <a:pt x="474" y="23"/>
                </a:moveTo>
                <a:cubicBezTo>
                  <a:pt x="473" y="23"/>
                  <a:pt x="472" y="23"/>
                  <a:pt x="471" y="24"/>
                </a:cubicBezTo>
                <a:cubicBezTo>
                  <a:pt x="469" y="23"/>
                  <a:pt x="467" y="22"/>
                  <a:pt x="463" y="25"/>
                </a:cubicBezTo>
                <a:cubicBezTo>
                  <a:pt x="464" y="26"/>
                  <a:pt x="464" y="26"/>
                  <a:pt x="464" y="26"/>
                </a:cubicBezTo>
                <a:cubicBezTo>
                  <a:pt x="464" y="26"/>
                  <a:pt x="464" y="26"/>
                  <a:pt x="465" y="25"/>
                </a:cubicBezTo>
                <a:cubicBezTo>
                  <a:pt x="468" y="25"/>
                  <a:pt x="465" y="27"/>
                  <a:pt x="464" y="28"/>
                </a:cubicBezTo>
                <a:cubicBezTo>
                  <a:pt x="466" y="27"/>
                  <a:pt x="468" y="25"/>
                  <a:pt x="471" y="24"/>
                </a:cubicBezTo>
                <a:cubicBezTo>
                  <a:pt x="472" y="24"/>
                  <a:pt x="472" y="24"/>
                  <a:pt x="473" y="24"/>
                </a:cubicBezTo>
                <a:cubicBezTo>
                  <a:pt x="473" y="25"/>
                  <a:pt x="472" y="25"/>
                  <a:pt x="474" y="25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3" y="24"/>
                </a:cubicBezTo>
                <a:cubicBezTo>
                  <a:pt x="474" y="24"/>
                  <a:pt x="474" y="23"/>
                  <a:pt x="474" y="23"/>
                </a:cubicBezTo>
                <a:close/>
                <a:moveTo>
                  <a:pt x="472" y="13"/>
                </a:moveTo>
                <a:cubicBezTo>
                  <a:pt x="473" y="13"/>
                  <a:pt x="475" y="13"/>
                  <a:pt x="476" y="12"/>
                </a:cubicBezTo>
                <a:cubicBezTo>
                  <a:pt x="477" y="11"/>
                  <a:pt x="477" y="11"/>
                  <a:pt x="477" y="11"/>
                </a:cubicBezTo>
                <a:cubicBezTo>
                  <a:pt x="474" y="10"/>
                  <a:pt x="472" y="12"/>
                  <a:pt x="472" y="13"/>
                </a:cubicBezTo>
                <a:close/>
                <a:moveTo>
                  <a:pt x="489" y="54"/>
                </a:moveTo>
                <a:cubicBezTo>
                  <a:pt x="489" y="54"/>
                  <a:pt x="490" y="56"/>
                  <a:pt x="487" y="58"/>
                </a:cubicBezTo>
                <a:cubicBezTo>
                  <a:pt x="492" y="56"/>
                  <a:pt x="492" y="56"/>
                  <a:pt x="492" y="56"/>
                </a:cubicBezTo>
                <a:cubicBezTo>
                  <a:pt x="491" y="55"/>
                  <a:pt x="494" y="53"/>
                  <a:pt x="496" y="53"/>
                </a:cubicBezTo>
                <a:cubicBezTo>
                  <a:pt x="492" y="53"/>
                  <a:pt x="494" y="51"/>
                  <a:pt x="489" y="54"/>
                </a:cubicBezTo>
                <a:close/>
                <a:moveTo>
                  <a:pt x="518" y="105"/>
                </a:moveTo>
                <a:cubicBezTo>
                  <a:pt x="520" y="104"/>
                  <a:pt x="514" y="102"/>
                  <a:pt x="521" y="101"/>
                </a:cubicBezTo>
                <a:cubicBezTo>
                  <a:pt x="512" y="101"/>
                  <a:pt x="516" y="104"/>
                  <a:pt x="518" y="105"/>
                </a:cubicBezTo>
                <a:close/>
                <a:moveTo>
                  <a:pt x="528" y="105"/>
                </a:moveTo>
                <a:cubicBezTo>
                  <a:pt x="528" y="106"/>
                  <a:pt x="528" y="106"/>
                  <a:pt x="528" y="106"/>
                </a:cubicBezTo>
                <a:cubicBezTo>
                  <a:pt x="527" y="107"/>
                  <a:pt x="520" y="107"/>
                  <a:pt x="524" y="108"/>
                </a:cubicBezTo>
                <a:cubicBezTo>
                  <a:pt x="526" y="108"/>
                  <a:pt x="523" y="107"/>
                  <a:pt x="525" y="107"/>
                </a:cubicBezTo>
                <a:cubicBezTo>
                  <a:pt x="529" y="107"/>
                  <a:pt x="528" y="107"/>
                  <a:pt x="528" y="106"/>
                </a:cubicBezTo>
                <a:cubicBezTo>
                  <a:pt x="528" y="106"/>
                  <a:pt x="528" y="106"/>
                  <a:pt x="528" y="105"/>
                </a:cubicBezTo>
                <a:close/>
                <a:moveTo>
                  <a:pt x="513" y="71"/>
                </a:moveTo>
                <a:cubicBezTo>
                  <a:pt x="514" y="72"/>
                  <a:pt x="514" y="72"/>
                  <a:pt x="514" y="72"/>
                </a:cubicBezTo>
                <a:cubicBezTo>
                  <a:pt x="510" y="75"/>
                  <a:pt x="510" y="75"/>
                  <a:pt x="510" y="75"/>
                </a:cubicBezTo>
                <a:lnTo>
                  <a:pt x="513" y="71"/>
                </a:lnTo>
                <a:close/>
                <a:moveTo>
                  <a:pt x="511" y="55"/>
                </a:moveTo>
                <a:cubicBezTo>
                  <a:pt x="511" y="56"/>
                  <a:pt x="511" y="56"/>
                  <a:pt x="511" y="56"/>
                </a:cubicBezTo>
                <a:cubicBezTo>
                  <a:pt x="510" y="56"/>
                  <a:pt x="510" y="56"/>
                  <a:pt x="510" y="56"/>
                </a:cubicBezTo>
                <a:cubicBezTo>
                  <a:pt x="509" y="57"/>
                  <a:pt x="507" y="57"/>
                  <a:pt x="506" y="58"/>
                </a:cubicBezTo>
                <a:cubicBezTo>
                  <a:pt x="506" y="58"/>
                  <a:pt x="506" y="59"/>
                  <a:pt x="506" y="59"/>
                </a:cubicBezTo>
                <a:cubicBezTo>
                  <a:pt x="506" y="59"/>
                  <a:pt x="506" y="58"/>
                  <a:pt x="506" y="58"/>
                </a:cubicBezTo>
                <a:cubicBezTo>
                  <a:pt x="506" y="57"/>
                  <a:pt x="505" y="56"/>
                  <a:pt x="509" y="54"/>
                </a:cubicBezTo>
                <a:cubicBezTo>
                  <a:pt x="507" y="55"/>
                  <a:pt x="508" y="57"/>
                  <a:pt x="511" y="56"/>
                </a:cubicBezTo>
                <a:lnTo>
                  <a:pt x="511" y="55"/>
                </a:lnTo>
                <a:close/>
                <a:moveTo>
                  <a:pt x="501" y="25"/>
                </a:moveTo>
                <a:cubicBezTo>
                  <a:pt x="500" y="26"/>
                  <a:pt x="499" y="26"/>
                  <a:pt x="502" y="26"/>
                </a:cubicBezTo>
                <a:cubicBezTo>
                  <a:pt x="503" y="25"/>
                  <a:pt x="502" y="24"/>
                  <a:pt x="501" y="25"/>
                </a:cubicBezTo>
                <a:close/>
                <a:moveTo>
                  <a:pt x="519" y="60"/>
                </a:moveTo>
                <a:cubicBezTo>
                  <a:pt x="516" y="61"/>
                  <a:pt x="518" y="62"/>
                  <a:pt x="514" y="63"/>
                </a:cubicBezTo>
                <a:cubicBezTo>
                  <a:pt x="513" y="63"/>
                  <a:pt x="513" y="63"/>
                  <a:pt x="513" y="63"/>
                </a:cubicBezTo>
                <a:cubicBezTo>
                  <a:pt x="515" y="63"/>
                  <a:pt x="507" y="67"/>
                  <a:pt x="512" y="66"/>
                </a:cubicBezTo>
                <a:cubicBezTo>
                  <a:pt x="511" y="66"/>
                  <a:pt x="511" y="66"/>
                  <a:pt x="511" y="66"/>
                </a:cubicBezTo>
                <a:cubicBezTo>
                  <a:pt x="513" y="66"/>
                  <a:pt x="515" y="62"/>
                  <a:pt x="518" y="62"/>
                </a:cubicBezTo>
                <a:cubicBezTo>
                  <a:pt x="519" y="63"/>
                  <a:pt x="521" y="60"/>
                  <a:pt x="519" y="60"/>
                </a:cubicBezTo>
                <a:close/>
                <a:moveTo>
                  <a:pt x="507" y="19"/>
                </a:moveTo>
                <a:cubicBezTo>
                  <a:pt x="507" y="21"/>
                  <a:pt x="500" y="23"/>
                  <a:pt x="504" y="24"/>
                </a:cubicBezTo>
                <a:cubicBezTo>
                  <a:pt x="504" y="22"/>
                  <a:pt x="511" y="19"/>
                  <a:pt x="507" y="19"/>
                </a:cubicBezTo>
                <a:close/>
                <a:moveTo>
                  <a:pt x="524" y="45"/>
                </a:moveTo>
                <a:cubicBezTo>
                  <a:pt x="525" y="45"/>
                  <a:pt x="525" y="45"/>
                  <a:pt x="525" y="45"/>
                </a:cubicBezTo>
                <a:cubicBezTo>
                  <a:pt x="524" y="47"/>
                  <a:pt x="524" y="47"/>
                  <a:pt x="524" y="47"/>
                </a:cubicBezTo>
                <a:cubicBezTo>
                  <a:pt x="523" y="47"/>
                  <a:pt x="523" y="47"/>
                  <a:pt x="523" y="47"/>
                </a:cubicBezTo>
                <a:lnTo>
                  <a:pt x="524" y="45"/>
                </a:lnTo>
                <a:close/>
                <a:moveTo>
                  <a:pt x="467" y="35"/>
                </a:moveTo>
                <a:cubicBezTo>
                  <a:pt x="466" y="35"/>
                  <a:pt x="466" y="36"/>
                  <a:pt x="467" y="36"/>
                </a:cubicBezTo>
                <a:cubicBezTo>
                  <a:pt x="467" y="36"/>
                  <a:pt x="467" y="35"/>
                  <a:pt x="467" y="35"/>
                </a:cubicBezTo>
                <a:close/>
                <a:moveTo>
                  <a:pt x="501" y="109"/>
                </a:moveTo>
                <a:cubicBezTo>
                  <a:pt x="500" y="108"/>
                  <a:pt x="499" y="108"/>
                  <a:pt x="498" y="108"/>
                </a:cubicBezTo>
                <a:cubicBezTo>
                  <a:pt x="499" y="108"/>
                  <a:pt x="500" y="108"/>
                  <a:pt x="501" y="109"/>
                </a:cubicBezTo>
                <a:close/>
                <a:moveTo>
                  <a:pt x="496" y="109"/>
                </a:moveTo>
                <a:cubicBezTo>
                  <a:pt x="496" y="109"/>
                  <a:pt x="496" y="109"/>
                  <a:pt x="496" y="109"/>
                </a:cubicBezTo>
                <a:cubicBezTo>
                  <a:pt x="496" y="109"/>
                  <a:pt x="496" y="109"/>
                  <a:pt x="496" y="109"/>
                </a:cubicBezTo>
                <a:close/>
                <a:moveTo>
                  <a:pt x="429" y="155"/>
                </a:moveTo>
                <a:cubicBezTo>
                  <a:pt x="428" y="155"/>
                  <a:pt x="425" y="152"/>
                  <a:pt x="428" y="156"/>
                </a:cubicBezTo>
                <a:cubicBezTo>
                  <a:pt x="429" y="158"/>
                  <a:pt x="428" y="155"/>
                  <a:pt x="429" y="155"/>
                </a:cubicBezTo>
                <a:close/>
                <a:moveTo>
                  <a:pt x="433" y="159"/>
                </a:moveTo>
                <a:cubicBezTo>
                  <a:pt x="434" y="159"/>
                  <a:pt x="435" y="160"/>
                  <a:pt x="436" y="161"/>
                </a:cubicBezTo>
                <a:cubicBezTo>
                  <a:pt x="434" y="159"/>
                  <a:pt x="434" y="159"/>
                  <a:pt x="433" y="159"/>
                </a:cubicBezTo>
                <a:close/>
                <a:moveTo>
                  <a:pt x="433" y="159"/>
                </a:moveTo>
                <a:cubicBezTo>
                  <a:pt x="432" y="159"/>
                  <a:pt x="432" y="160"/>
                  <a:pt x="431" y="161"/>
                </a:cubicBezTo>
                <a:cubicBezTo>
                  <a:pt x="433" y="162"/>
                  <a:pt x="433" y="160"/>
                  <a:pt x="433" y="159"/>
                </a:cubicBezTo>
                <a:close/>
                <a:moveTo>
                  <a:pt x="442" y="148"/>
                </a:moveTo>
                <a:cubicBezTo>
                  <a:pt x="443" y="150"/>
                  <a:pt x="447" y="151"/>
                  <a:pt x="445" y="155"/>
                </a:cubicBezTo>
                <a:cubicBezTo>
                  <a:pt x="445" y="155"/>
                  <a:pt x="446" y="153"/>
                  <a:pt x="448" y="155"/>
                </a:cubicBezTo>
                <a:cubicBezTo>
                  <a:pt x="445" y="151"/>
                  <a:pt x="444" y="148"/>
                  <a:pt x="442" y="148"/>
                </a:cubicBezTo>
                <a:close/>
                <a:moveTo>
                  <a:pt x="452" y="156"/>
                </a:moveTo>
                <a:cubicBezTo>
                  <a:pt x="452" y="155"/>
                  <a:pt x="452" y="155"/>
                  <a:pt x="453" y="155"/>
                </a:cubicBezTo>
                <a:cubicBezTo>
                  <a:pt x="452" y="155"/>
                  <a:pt x="452" y="155"/>
                  <a:pt x="452" y="156"/>
                </a:cubicBezTo>
                <a:close/>
                <a:moveTo>
                  <a:pt x="453" y="155"/>
                </a:moveTo>
                <a:cubicBezTo>
                  <a:pt x="454" y="155"/>
                  <a:pt x="457" y="160"/>
                  <a:pt x="457" y="157"/>
                </a:cubicBezTo>
                <a:cubicBezTo>
                  <a:pt x="456" y="155"/>
                  <a:pt x="454" y="152"/>
                  <a:pt x="453" y="152"/>
                </a:cubicBezTo>
                <a:cubicBezTo>
                  <a:pt x="454" y="155"/>
                  <a:pt x="453" y="155"/>
                  <a:pt x="453" y="155"/>
                </a:cubicBezTo>
                <a:close/>
                <a:moveTo>
                  <a:pt x="480" y="123"/>
                </a:moveTo>
                <a:cubicBezTo>
                  <a:pt x="479" y="124"/>
                  <a:pt x="479" y="124"/>
                  <a:pt x="479" y="124"/>
                </a:cubicBezTo>
                <a:cubicBezTo>
                  <a:pt x="480" y="125"/>
                  <a:pt x="480" y="125"/>
                  <a:pt x="480" y="125"/>
                </a:cubicBezTo>
                <a:cubicBezTo>
                  <a:pt x="480" y="125"/>
                  <a:pt x="481" y="124"/>
                  <a:pt x="480" y="123"/>
                </a:cubicBezTo>
                <a:close/>
                <a:moveTo>
                  <a:pt x="491" y="134"/>
                </a:moveTo>
                <a:cubicBezTo>
                  <a:pt x="488" y="129"/>
                  <a:pt x="488" y="129"/>
                  <a:pt x="488" y="129"/>
                </a:cubicBezTo>
                <a:cubicBezTo>
                  <a:pt x="487" y="128"/>
                  <a:pt x="490" y="132"/>
                  <a:pt x="489" y="132"/>
                </a:cubicBezTo>
                <a:cubicBezTo>
                  <a:pt x="489" y="133"/>
                  <a:pt x="490" y="134"/>
                  <a:pt x="491" y="134"/>
                </a:cubicBezTo>
                <a:close/>
                <a:moveTo>
                  <a:pt x="504" y="160"/>
                </a:moveTo>
                <a:cubicBezTo>
                  <a:pt x="504" y="160"/>
                  <a:pt x="504" y="160"/>
                  <a:pt x="503" y="160"/>
                </a:cubicBezTo>
                <a:cubicBezTo>
                  <a:pt x="504" y="160"/>
                  <a:pt x="504" y="160"/>
                  <a:pt x="504" y="160"/>
                </a:cubicBezTo>
                <a:close/>
                <a:moveTo>
                  <a:pt x="484" y="120"/>
                </a:moveTo>
                <a:cubicBezTo>
                  <a:pt x="486" y="122"/>
                  <a:pt x="487" y="124"/>
                  <a:pt x="489" y="125"/>
                </a:cubicBezTo>
                <a:cubicBezTo>
                  <a:pt x="490" y="126"/>
                  <a:pt x="486" y="121"/>
                  <a:pt x="484" y="120"/>
                </a:cubicBezTo>
                <a:close/>
                <a:moveTo>
                  <a:pt x="489" y="120"/>
                </a:moveTo>
                <a:cubicBezTo>
                  <a:pt x="488" y="120"/>
                  <a:pt x="487" y="120"/>
                  <a:pt x="486" y="119"/>
                </a:cubicBezTo>
                <a:cubicBezTo>
                  <a:pt x="488" y="121"/>
                  <a:pt x="488" y="121"/>
                  <a:pt x="488" y="121"/>
                </a:cubicBezTo>
                <a:lnTo>
                  <a:pt x="489" y="120"/>
                </a:lnTo>
                <a:close/>
                <a:moveTo>
                  <a:pt x="496" y="122"/>
                </a:moveTo>
                <a:cubicBezTo>
                  <a:pt x="494" y="121"/>
                  <a:pt x="494" y="121"/>
                  <a:pt x="494" y="121"/>
                </a:cubicBezTo>
                <a:cubicBezTo>
                  <a:pt x="495" y="122"/>
                  <a:pt x="495" y="122"/>
                  <a:pt x="495" y="122"/>
                </a:cubicBezTo>
                <a:lnTo>
                  <a:pt x="496" y="122"/>
                </a:lnTo>
                <a:close/>
                <a:moveTo>
                  <a:pt x="501" y="90"/>
                </a:moveTo>
                <a:cubicBezTo>
                  <a:pt x="500" y="90"/>
                  <a:pt x="500" y="86"/>
                  <a:pt x="495" y="89"/>
                </a:cubicBezTo>
                <a:cubicBezTo>
                  <a:pt x="502" y="87"/>
                  <a:pt x="495" y="93"/>
                  <a:pt x="501" y="90"/>
                </a:cubicBezTo>
                <a:close/>
                <a:moveTo>
                  <a:pt x="470" y="41"/>
                </a:moveTo>
                <a:cubicBezTo>
                  <a:pt x="471" y="38"/>
                  <a:pt x="471" y="38"/>
                  <a:pt x="471" y="38"/>
                </a:cubicBezTo>
                <a:cubicBezTo>
                  <a:pt x="470" y="40"/>
                  <a:pt x="467" y="40"/>
                  <a:pt x="470" y="4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" name="Freeform 18"/>
          <p:cNvSpPr>
            <a:spLocks noChangeAspect="1" noEditPoints="1"/>
          </p:cNvSpPr>
          <p:nvPr/>
        </p:nvSpPr>
        <p:spPr bwMode="auto">
          <a:xfrm rot="11342400" flipH="1">
            <a:off x="3983494" y="5499634"/>
            <a:ext cx="926411" cy="286433"/>
          </a:xfrm>
          <a:custGeom>
            <a:avLst/>
            <a:gdLst>
              <a:gd name="T0" fmla="*/ 266 w 578"/>
              <a:gd name="T1" fmla="*/ 80 h 179"/>
              <a:gd name="T2" fmla="*/ 212 w 578"/>
              <a:gd name="T3" fmla="*/ 39 h 179"/>
              <a:gd name="T4" fmla="*/ 51 w 578"/>
              <a:gd name="T5" fmla="*/ 101 h 179"/>
              <a:gd name="T6" fmla="*/ 204 w 578"/>
              <a:gd name="T7" fmla="*/ 36 h 179"/>
              <a:gd name="T8" fmla="*/ 277 w 578"/>
              <a:gd name="T9" fmla="*/ 48 h 179"/>
              <a:gd name="T10" fmla="*/ 376 w 578"/>
              <a:gd name="T11" fmla="*/ 58 h 179"/>
              <a:gd name="T12" fmla="*/ 464 w 578"/>
              <a:gd name="T13" fmla="*/ 100 h 179"/>
              <a:gd name="T14" fmla="*/ 386 w 578"/>
              <a:gd name="T15" fmla="*/ 94 h 179"/>
              <a:gd name="T16" fmla="*/ 328 w 578"/>
              <a:gd name="T17" fmla="*/ 96 h 179"/>
              <a:gd name="T18" fmla="*/ 277 w 578"/>
              <a:gd name="T19" fmla="*/ 93 h 179"/>
              <a:gd name="T20" fmla="*/ 244 w 578"/>
              <a:gd name="T21" fmla="*/ 91 h 179"/>
              <a:gd name="T22" fmla="*/ 156 w 578"/>
              <a:gd name="T23" fmla="*/ 81 h 179"/>
              <a:gd name="T24" fmla="*/ 73 w 578"/>
              <a:gd name="T25" fmla="*/ 90 h 179"/>
              <a:gd name="T26" fmla="*/ 22 w 578"/>
              <a:gd name="T27" fmla="*/ 121 h 179"/>
              <a:gd name="T28" fmla="*/ 17 w 578"/>
              <a:gd name="T29" fmla="*/ 76 h 179"/>
              <a:gd name="T30" fmla="*/ 90 w 578"/>
              <a:gd name="T31" fmla="*/ 45 h 179"/>
              <a:gd name="T32" fmla="*/ 179 w 578"/>
              <a:gd name="T33" fmla="*/ 79 h 179"/>
              <a:gd name="T34" fmla="*/ 170 w 578"/>
              <a:gd name="T35" fmla="*/ 56 h 179"/>
              <a:gd name="T36" fmla="*/ 303 w 578"/>
              <a:gd name="T37" fmla="*/ 55 h 179"/>
              <a:gd name="T38" fmla="*/ 404 w 578"/>
              <a:gd name="T39" fmla="*/ 83 h 179"/>
              <a:gd name="T40" fmla="*/ 324 w 578"/>
              <a:gd name="T41" fmla="*/ 82 h 179"/>
              <a:gd name="T42" fmla="*/ 219 w 578"/>
              <a:gd name="T43" fmla="*/ 71 h 179"/>
              <a:gd name="T44" fmla="*/ 25 w 578"/>
              <a:gd name="T45" fmla="*/ 95 h 179"/>
              <a:gd name="T46" fmla="*/ 39 w 578"/>
              <a:gd name="T47" fmla="*/ 89 h 179"/>
              <a:gd name="T48" fmla="*/ 150 w 578"/>
              <a:gd name="T49" fmla="*/ 60 h 179"/>
              <a:gd name="T50" fmla="*/ 141 w 578"/>
              <a:gd name="T51" fmla="*/ 60 h 179"/>
              <a:gd name="T52" fmla="*/ 230 w 578"/>
              <a:gd name="T53" fmla="*/ 93 h 179"/>
              <a:gd name="T54" fmla="*/ 424 w 578"/>
              <a:gd name="T55" fmla="*/ 89 h 179"/>
              <a:gd name="T56" fmla="*/ 323 w 578"/>
              <a:gd name="T57" fmla="*/ 100 h 179"/>
              <a:gd name="T58" fmla="*/ 427 w 578"/>
              <a:gd name="T59" fmla="*/ 177 h 179"/>
              <a:gd name="T60" fmla="*/ 500 w 578"/>
              <a:gd name="T61" fmla="*/ 119 h 179"/>
              <a:gd name="T62" fmla="*/ 523 w 578"/>
              <a:gd name="T63" fmla="*/ 124 h 179"/>
              <a:gd name="T64" fmla="*/ 520 w 578"/>
              <a:gd name="T65" fmla="*/ 39 h 179"/>
              <a:gd name="T66" fmla="*/ 534 w 578"/>
              <a:gd name="T67" fmla="*/ 76 h 179"/>
              <a:gd name="T68" fmla="*/ 573 w 578"/>
              <a:gd name="T69" fmla="*/ 123 h 179"/>
              <a:gd name="T70" fmla="*/ 549 w 578"/>
              <a:gd name="T71" fmla="*/ 152 h 179"/>
              <a:gd name="T72" fmla="*/ 461 w 578"/>
              <a:gd name="T73" fmla="*/ 162 h 179"/>
              <a:gd name="T74" fmla="*/ 439 w 578"/>
              <a:gd name="T75" fmla="*/ 166 h 179"/>
              <a:gd name="T76" fmla="*/ 477 w 578"/>
              <a:gd name="T77" fmla="*/ 147 h 179"/>
              <a:gd name="T78" fmla="*/ 493 w 578"/>
              <a:gd name="T79" fmla="*/ 129 h 179"/>
              <a:gd name="T80" fmla="*/ 500 w 578"/>
              <a:gd name="T81" fmla="*/ 119 h 179"/>
              <a:gd name="T82" fmla="*/ 509 w 578"/>
              <a:gd name="T83" fmla="*/ 117 h 179"/>
              <a:gd name="T84" fmla="*/ 496 w 578"/>
              <a:gd name="T85" fmla="*/ 105 h 179"/>
              <a:gd name="T86" fmla="*/ 487 w 578"/>
              <a:gd name="T87" fmla="*/ 74 h 179"/>
              <a:gd name="T88" fmla="*/ 469 w 578"/>
              <a:gd name="T89" fmla="*/ 36 h 179"/>
              <a:gd name="T90" fmla="*/ 440 w 578"/>
              <a:gd name="T91" fmla="*/ 8 h 179"/>
              <a:gd name="T92" fmla="*/ 500 w 578"/>
              <a:gd name="T93" fmla="*/ 9 h 179"/>
              <a:gd name="T94" fmla="*/ 552 w 578"/>
              <a:gd name="T95" fmla="*/ 103 h 179"/>
              <a:gd name="T96" fmla="*/ 540 w 578"/>
              <a:gd name="T97" fmla="*/ 98 h 179"/>
              <a:gd name="T98" fmla="*/ 521 w 578"/>
              <a:gd name="T99" fmla="*/ 78 h 179"/>
              <a:gd name="T100" fmla="*/ 513 w 578"/>
              <a:gd name="T101" fmla="*/ 155 h 179"/>
              <a:gd name="T102" fmla="*/ 486 w 578"/>
              <a:gd name="T103" fmla="*/ 154 h 179"/>
              <a:gd name="T104" fmla="*/ 504 w 578"/>
              <a:gd name="T105" fmla="*/ 133 h 179"/>
              <a:gd name="T106" fmla="*/ 520 w 578"/>
              <a:gd name="T107" fmla="*/ 108 h 179"/>
              <a:gd name="T108" fmla="*/ 469 w 578"/>
              <a:gd name="T109" fmla="*/ 16 h 179"/>
              <a:gd name="T110" fmla="*/ 474 w 578"/>
              <a:gd name="T111" fmla="*/ 23 h 179"/>
              <a:gd name="T112" fmla="*/ 513 w 578"/>
              <a:gd name="T113" fmla="*/ 71 h 179"/>
              <a:gd name="T114" fmla="*/ 512 w 578"/>
              <a:gd name="T115" fmla="*/ 66 h 179"/>
              <a:gd name="T116" fmla="*/ 496 w 578"/>
              <a:gd name="T117" fmla="*/ 109 h 179"/>
              <a:gd name="T118" fmla="*/ 457 w 578"/>
              <a:gd name="T119" fmla="*/ 157 h 179"/>
              <a:gd name="T120" fmla="*/ 488 w 578"/>
              <a:gd name="T121" fmla="*/ 121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78" h="179">
                <a:moveTo>
                  <a:pt x="484" y="109"/>
                </a:moveTo>
                <a:cubicBezTo>
                  <a:pt x="484" y="110"/>
                  <a:pt x="484" y="110"/>
                  <a:pt x="484" y="110"/>
                </a:cubicBezTo>
                <a:cubicBezTo>
                  <a:pt x="483" y="110"/>
                  <a:pt x="483" y="110"/>
                  <a:pt x="484" y="109"/>
                </a:cubicBezTo>
                <a:close/>
                <a:moveTo>
                  <a:pt x="484" y="110"/>
                </a:moveTo>
                <a:cubicBezTo>
                  <a:pt x="486" y="114"/>
                  <a:pt x="491" y="116"/>
                  <a:pt x="494" y="118"/>
                </a:cubicBezTo>
                <a:cubicBezTo>
                  <a:pt x="496" y="111"/>
                  <a:pt x="487" y="111"/>
                  <a:pt x="484" y="110"/>
                </a:cubicBezTo>
                <a:close/>
                <a:moveTo>
                  <a:pt x="491" y="102"/>
                </a:moveTo>
                <a:cubicBezTo>
                  <a:pt x="488" y="99"/>
                  <a:pt x="488" y="99"/>
                  <a:pt x="488" y="99"/>
                </a:cubicBezTo>
                <a:cubicBezTo>
                  <a:pt x="489" y="100"/>
                  <a:pt x="488" y="103"/>
                  <a:pt x="491" y="102"/>
                </a:cubicBezTo>
                <a:close/>
                <a:moveTo>
                  <a:pt x="484" y="104"/>
                </a:moveTo>
                <a:cubicBezTo>
                  <a:pt x="485" y="108"/>
                  <a:pt x="485" y="108"/>
                  <a:pt x="485" y="108"/>
                </a:cubicBezTo>
                <a:cubicBezTo>
                  <a:pt x="486" y="105"/>
                  <a:pt x="486" y="105"/>
                  <a:pt x="486" y="105"/>
                </a:cubicBezTo>
                <a:lnTo>
                  <a:pt x="484" y="104"/>
                </a:lnTo>
                <a:close/>
                <a:moveTo>
                  <a:pt x="277" y="97"/>
                </a:moveTo>
                <a:cubicBezTo>
                  <a:pt x="277" y="96"/>
                  <a:pt x="277" y="94"/>
                  <a:pt x="277" y="93"/>
                </a:cubicBezTo>
                <a:lnTo>
                  <a:pt x="277" y="97"/>
                </a:lnTo>
                <a:close/>
                <a:moveTo>
                  <a:pt x="266" y="80"/>
                </a:moveTo>
                <a:cubicBezTo>
                  <a:pt x="267" y="80"/>
                  <a:pt x="267" y="81"/>
                  <a:pt x="268" y="81"/>
                </a:cubicBezTo>
                <a:cubicBezTo>
                  <a:pt x="267" y="80"/>
                  <a:pt x="267" y="80"/>
                  <a:pt x="266" y="80"/>
                </a:cubicBezTo>
                <a:close/>
                <a:moveTo>
                  <a:pt x="284" y="93"/>
                </a:moveTo>
                <a:cubicBezTo>
                  <a:pt x="286" y="93"/>
                  <a:pt x="286" y="93"/>
                  <a:pt x="286" y="93"/>
                </a:cubicBezTo>
                <a:cubicBezTo>
                  <a:pt x="285" y="93"/>
                  <a:pt x="284" y="93"/>
                  <a:pt x="284" y="93"/>
                </a:cubicBezTo>
                <a:close/>
                <a:moveTo>
                  <a:pt x="394" y="100"/>
                </a:moveTo>
                <a:cubicBezTo>
                  <a:pt x="393" y="99"/>
                  <a:pt x="391" y="97"/>
                  <a:pt x="390" y="95"/>
                </a:cubicBezTo>
                <a:cubicBezTo>
                  <a:pt x="391" y="97"/>
                  <a:pt x="390" y="101"/>
                  <a:pt x="394" y="100"/>
                </a:cubicBezTo>
                <a:close/>
                <a:moveTo>
                  <a:pt x="225" y="44"/>
                </a:moveTo>
                <a:cubicBezTo>
                  <a:pt x="225" y="42"/>
                  <a:pt x="225" y="42"/>
                  <a:pt x="225" y="42"/>
                </a:cubicBezTo>
                <a:cubicBezTo>
                  <a:pt x="224" y="42"/>
                  <a:pt x="224" y="43"/>
                  <a:pt x="225" y="44"/>
                </a:cubicBezTo>
                <a:close/>
                <a:moveTo>
                  <a:pt x="267" y="49"/>
                </a:moveTo>
                <a:cubicBezTo>
                  <a:pt x="267" y="49"/>
                  <a:pt x="267" y="49"/>
                  <a:pt x="267" y="49"/>
                </a:cubicBezTo>
                <a:cubicBezTo>
                  <a:pt x="267" y="48"/>
                  <a:pt x="268" y="48"/>
                  <a:pt x="268" y="46"/>
                </a:cubicBezTo>
                <a:lnTo>
                  <a:pt x="267" y="49"/>
                </a:lnTo>
                <a:close/>
                <a:moveTo>
                  <a:pt x="294" y="90"/>
                </a:moveTo>
                <a:cubicBezTo>
                  <a:pt x="293" y="89"/>
                  <a:pt x="293" y="89"/>
                  <a:pt x="293" y="89"/>
                </a:cubicBezTo>
                <a:cubicBezTo>
                  <a:pt x="292" y="89"/>
                  <a:pt x="292" y="89"/>
                  <a:pt x="292" y="89"/>
                </a:cubicBezTo>
                <a:cubicBezTo>
                  <a:pt x="293" y="90"/>
                  <a:pt x="293" y="90"/>
                  <a:pt x="294" y="90"/>
                </a:cubicBezTo>
                <a:close/>
                <a:moveTo>
                  <a:pt x="210" y="34"/>
                </a:moveTo>
                <a:cubicBezTo>
                  <a:pt x="210" y="36"/>
                  <a:pt x="211" y="38"/>
                  <a:pt x="212" y="39"/>
                </a:cubicBezTo>
                <a:cubicBezTo>
                  <a:pt x="212" y="37"/>
                  <a:pt x="211" y="35"/>
                  <a:pt x="210" y="34"/>
                </a:cubicBezTo>
                <a:close/>
                <a:moveTo>
                  <a:pt x="266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6" y="80"/>
                  <a:pt x="266" y="80"/>
                  <a:pt x="266" y="80"/>
                </a:cubicBezTo>
                <a:cubicBezTo>
                  <a:pt x="266" y="80"/>
                  <a:pt x="266" y="80"/>
                  <a:pt x="266" y="80"/>
                </a:cubicBezTo>
                <a:close/>
                <a:moveTo>
                  <a:pt x="279" y="48"/>
                </a:moveTo>
                <a:cubicBezTo>
                  <a:pt x="280" y="49"/>
                  <a:pt x="281" y="49"/>
                  <a:pt x="281" y="49"/>
                </a:cubicBezTo>
                <a:cubicBezTo>
                  <a:pt x="281" y="48"/>
                  <a:pt x="280" y="48"/>
                  <a:pt x="279" y="48"/>
                </a:cubicBezTo>
                <a:close/>
                <a:moveTo>
                  <a:pt x="389" y="93"/>
                </a:moveTo>
                <a:cubicBezTo>
                  <a:pt x="390" y="95"/>
                  <a:pt x="390" y="95"/>
                  <a:pt x="390" y="95"/>
                </a:cubicBezTo>
                <a:cubicBezTo>
                  <a:pt x="390" y="94"/>
                  <a:pt x="390" y="93"/>
                  <a:pt x="389" y="93"/>
                </a:cubicBezTo>
                <a:close/>
                <a:moveTo>
                  <a:pt x="471" y="106"/>
                </a:moveTo>
                <a:cubicBezTo>
                  <a:pt x="471" y="108"/>
                  <a:pt x="470" y="109"/>
                  <a:pt x="472" y="110"/>
                </a:cubicBezTo>
                <a:cubicBezTo>
                  <a:pt x="472" y="108"/>
                  <a:pt x="471" y="107"/>
                  <a:pt x="471" y="106"/>
                </a:cubicBezTo>
                <a:close/>
                <a:moveTo>
                  <a:pt x="5" y="110"/>
                </a:moveTo>
                <a:cubicBezTo>
                  <a:pt x="5" y="110"/>
                  <a:pt x="5" y="110"/>
                  <a:pt x="5" y="110"/>
                </a:cubicBezTo>
                <a:cubicBezTo>
                  <a:pt x="5" y="110"/>
                  <a:pt x="5" y="110"/>
                  <a:pt x="5" y="110"/>
                </a:cubicBezTo>
                <a:close/>
                <a:moveTo>
                  <a:pt x="52" y="103"/>
                </a:moveTo>
                <a:cubicBezTo>
                  <a:pt x="51" y="102"/>
                  <a:pt x="51" y="102"/>
                  <a:pt x="51" y="101"/>
                </a:cubicBezTo>
                <a:cubicBezTo>
                  <a:pt x="51" y="103"/>
                  <a:pt x="51" y="104"/>
                  <a:pt x="52" y="103"/>
                </a:cubicBezTo>
                <a:close/>
                <a:moveTo>
                  <a:pt x="87" y="38"/>
                </a:moveTo>
                <a:cubicBezTo>
                  <a:pt x="96" y="43"/>
                  <a:pt x="96" y="43"/>
                  <a:pt x="96" y="43"/>
                </a:cubicBezTo>
                <a:cubicBezTo>
                  <a:pt x="96" y="41"/>
                  <a:pt x="100" y="39"/>
                  <a:pt x="97" y="37"/>
                </a:cubicBezTo>
                <a:cubicBezTo>
                  <a:pt x="101" y="41"/>
                  <a:pt x="101" y="41"/>
                  <a:pt x="101" y="41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15" y="31"/>
                  <a:pt x="128" y="52"/>
                  <a:pt x="141" y="38"/>
                </a:cubicBezTo>
                <a:cubicBezTo>
                  <a:pt x="141" y="37"/>
                  <a:pt x="141" y="37"/>
                  <a:pt x="141" y="37"/>
                </a:cubicBezTo>
                <a:cubicBezTo>
                  <a:pt x="150" y="43"/>
                  <a:pt x="150" y="43"/>
                  <a:pt x="150" y="43"/>
                </a:cubicBezTo>
                <a:cubicBezTo>
                  <a:pt x="151" y="43"/>
                  <a:pt x="151" y="37"/>
                  <a:pt x="154" y="35"/>
                </a:cubicBezTo>
                <a:cubicBezTo>
                  <a:pt x="153" y="41"/>
                  <a:pt x="159" y="36"/>
                  <a:pt x="160" y="41"/>
                </a:cubicBezTo>
                <a:cubicBezTo>
                  <a:pt x="162" y="38"/>
                  <a:pt x="160" y="37"/>
                  <a:pt x="159" y="35"/>
                </a:cubicBezTo>
                <a:cubicBezTo>
                  <a:pt x="167" y="29"/>
                  <a:pt x="174" y="38"/>
                  <a:pt x="182" y="34"/>
                </a:cubicBezTo>
                <a:cubicBezTo>
                  <a:pt x="174" y="42"/>
                  <a:pt x="174" y="40"/>
                  <a:pt x="168" y="43"/>
                </a:cubicBezTo>
                <a:cubicBezTo>
                  <a:pt x="175" y="46"/>
                  <a:pt x="176" y="40"/>
                  <a:pt x="184" y="42"/>
                </a:cubicBezTo>
                <a:cubicBezTo>
                  <a:pt x="180" y="40"/>
                  <a:pt x="180" y="40"/>
                  <a:pt x="180" y="40"/>
                </a:cubicBezTo>
                <a:cubicBezTo>
                  <a:pt x="184" y="31"/>
                  <a:pt x="192" y="44"/>
                  <a:pt x="193" y="35"/>
                </a:cubicBezTo>
                <a:cubicBezTo>
                  <a:pt x="197" y="36"/>
                  <a:pt x="201" y="45"/>
                  <a:pt x="206" y="44"/>
                </a:cubicBezTo>
                <a:cubicBezTo>
                  <a:pt x="204" y="36"/>
                  <a:pt x="204" y="36"/>
                  <a:pt x="204" y="36"/>
                </a:cubicBezTo>
                <a:cubicBezTo>
                  <a:pt x="209" y="35"/>
                  <a:pt x="209" y="35"/>
                  <a:pt x="209" y="35"/>
                </a:cubicBezTo>
                <a:cubicBezTo>
                  <a:pt x="209" y="41"/>
                  <a:pt x="209" y="41"/>
                  <a:pt x="209" y="41"/>
                </a:cubicBezTo>
                <a:cubicBezTo>
                  <a:pt x="211" y="41"/>
                  <a:pt x="211" y="40"/>
                  <a:pt x="212" y="39"/>
                </a:cubicBezTo>
                <a:cubicBezTo>
                  <a:pt x="215" y="45"/>
                  <a:pt x="220" y="42"/>
                  <a:pt x="224" y="47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5"/>
                  <a:pt x="226" y="45"/>
                  <a:pt x="226" y="46"/>
                </a:cubicBezTo>
                <a:cubicBezTo>
                  <a:pt x="227" y="41"/>
                  <a:pt x="230" y="43"/>
                  <a:pt x="231" y="39"/>
                </a:cubicBezTo>
                <a:cubicBezTo>
                  <a:pt x="229" y="37"/>
                  <a:pt x="226" y="35"/>
                  <a:pt x="226" y="38"/>
                </a:cubicBezTo>
                <a:cubicBezTo>
                  <a:pt x="222" y="32"/>
                  <a:pt x="231" y="35"/>
                  <a:pt x="233" y="35"/>
                </a:cubicBezTo>
                <a:cubicBezTo>
                  <a:pt x="230" y="37"/>
                  <a:pt x="234" y="38"/>
                  <a:pt x="235" y="39"/>
                </a:cubicBezTo>
                <a:cubicBezTo>
                  <a:pt x="236" y="39"/>
                  <a:pt x="235" y="38"/>
                  <a:pt x="235" y="37"/>
                </a:cubicBezTo>
                <a:cubicBezTo>
                  <a:pt x="240" y="34"/>
                  <a:pt x="241" y="48"/>
                  <a:pt x="244" y="39"/>
                </a:cubicBezTo>
                <a:cubicBezTo>
                  <a:pt x="245" y="44"/>
                  <a:pt x="245" y="44"/>
                  <a:pt x="245" y="44"/>
                </a:cubicBezTo>
                <a:cubicBezTo>
                  <a:pt x="249" y="40"/>
                  <a:pt x="249" y="40"/>
                  <a:pt x="249" y="40"/>
                </a:cubicBezTo>
                <a:cubicBezTo>
                  <a:pt x="249" y="50"/>
                  <a:pt x="254" y="41"/>
                  <a:pt x="254" y="51"/>
                </a:cubicBezTo>
                <a:cubicBezTo>
                  <a:pt x="258" y="51"/>
                  <a:pt x="254" y="45"/>
                  <a:pt x="255" y="46"/>
                </a:cubicBezTo>
                <a:cubicBezTo>
                  <a:pt x="259" y="44"/>
                  <a:pt x="266" y="54"/>
                  <a:pt x="267" y="49"/>
                </a:cubicBezTo>
                <a:cubicBezTo>
                  <a:pt x="270" y="53"/>
                  <a:pt x="274" y="51"/>
                  <a:pt x="277" y="53"/>
                </a:cubicBezTo>
                <a:cubicBezTo>
                  <a:pt x="277" y="48"/>
                  <a:pt x="277" y="48"/>
                  <a:pt x="277" y="48"/>
                </a:cubicBezTo>
                <a:cubicBezTo>
                  <a:pt x="279" y="50"/>
                  <a:pt x="280" y="52"/>
                  <a:pt x="282" y="51"/>
                </a:cubicBezTo>
                <a:cubicBezTo>
                  <a:pt x="282" y="51"/>
                  <a:pt x="282" y="50"/>
                  <a:pt x="281" y="49"/>
                </a:cubicBezTo>
                <a:cubicBezTo>
                  <a:pt x="287" y="52"/>
                  <a:pt x="291" y="53"/>
                  <a:pt x="296" y="53"/>
                </a:cubicBezTo>
                <a:cubicBezTo>
                  <a:pt x="296" y="50"/>
                  <a:pt x="296" y="49"/>
                  <a:pt x="293" y="47"/>
                </a:cubicBezTo>
                <a:cubicBezTo>
                  <a:pt x="298" y="43"/>
                  <a:pt x="305" y="54"/>
                  <a:pt x="311" y="53"/>
                </a:cubicBezTo>
                <a:cubicBezTo>
                  <a:pt x="311" y="50"/>
                  <a:pt x="311" y="50"/>
                  <a:pt x="311" y="50"/>
                </a:cubicBezTo>
                <a:cubicBezTo>
                  <a:pt x="314" y="54"/>
                  <a:pt x="314" y="54"/>
                  <a:pt x="314" y="54"/>
                </a:cubicBezTo>
                <a:cubicBezTo>
                  <a:pt x="314" y="53"/>
                  <a:pt x="314" y="51"/>
                  <a:pt x="315" y="50"/>
                </a:cubicBezTo>
                <a:cubicBezTo>
                  <a:pt x="321" y="49"/>
                  <a:pt x="329" y="50"/>
                  <a:pt x="331" y="59"/>
                </a:cubicBezTo>
                <a:cubicBezTo>
                  <a:pt x="330" y="57"/>
                  <a:pt x="335" y="54"/>
                  <a:pt x="331" y="50"/>
                </a:cubicBezTo>
                <a:cubicBezTo>
                  <a:pt x="337" y="57"/>
                  <a:pt x="345" y="56"/>
                  <a:pt x="352" y="59"/>
                </a:cubicBezTo>
                <a:cubicBezTo>
                  <a:pt x="352" y="59"/>
                  <a:pt x="352" y="59"/>
                  <a:pt x="352" y="59"/>
                </a:cubicBezTo>
                <a:cubicBezTo>
                  <a:pt x="355" y="62"/>
                  <a:pt x="355" y="62"/>
                  <a:pt x="355" y="62"/>
                </a:cubicBezTo>
                <a:cubicBezTo>
                  <a:pt x="355" y="61"/>
                  <a:pt x="355" y="61"/>
                  <a:pt x="355" y="61"/>
                </a:cubicBezTo>
                <a:cubicBezTo>
                  <a:pt x="353" y="59"/>
                  <a:pt x="353" y="59"/>
                  <a:pt x="353" y="59"/>
                </a:cubicBezTo>
                <a:cubicBezTo>
                  <a:pt x="356" y="60"/>
                  <a:pt x="359" y="62"/>
                  <a:pt x="360" y="65"/>
                </a:cubicBezTo>
                <a:cubicBezTo>
                  <a:pt x="361" y="63"/>
                  <a:pt x="362" y="60"/>
                  <a:pt x="364" y="58"/>
                </a:cubicBezTo>
                <a:cubicBezTo>
                  <a:pt x="364" y="64"/>
                  <a:pt x="373" y="54"/>
                  <a:pt x="376" y="61"/>
                </a:cubicBezTo>
                <a:cubicBezTo>
                  <a:pt x="377" y="60"/>
                  <a:pt x="375" y="60"/>
                  <a:pt x="376" y="58"/>
                </a:cubicBezTo>
                <a:cubicBezTo>
                  <a:pt x="385" y="60"/>
                  <a:pt x="397" y="69"/>
                  <a:pt x="408" y="67"/>
                </a:cubicBezTo>
                <a:cubicBezTo>
                  <a:pt x="407" y="77"/>
                  <a:pt x="416" y="76"/>
                  <a:pt x="420" y="83"/>
                </a:cubicBezTo>
                <a:cubicBezTo>
                  <a:pt x="423" y="77"/>
                  <a:pt x="418" y="79"/>
                  <a:pt x="417" y="74"/>
                </a:cubicBezTo>
                <a:cubicBezTo>
                  <a:pt x="420" y="76"/>
                  <a:pt x="420" y="66"/>
                  <a:pt x="424" y="72"/>
                </a:cubicBezTo>
                <a:cubicBezTo>
                  <a:pt x="424" y="71"/>
                  <a:pt x="425" y="71"/>
                  <a:pt x="423" y="70"/>
                </a:cubicBezTo>
                <a:cubicBezTo>
                  <a:pt x="427" y="71"/>
                  <a:pt x="421" y="78"/>
                  <a:pt x="426" y="77"/>
                </a:cubicBezTo>
                <a:cubicBezTo>
                  <a:pt x="428" y="73"/>
                  <a:pt x="428" y="73"/>
                  <a:pt x="428" y="73"/>
                </a:cubicBezTo>
                <a:cubicBezTo>
                  <a:pt x="429" y="79"/>
                  <a:pt x="429" y="79"/>
                  <a:pt x="429" y="79"/>
                </a:cubicBezTo>
                <a:cubicBezTo>
                  <a:pt x="440" y="79"/>
                  <a:pt x="447" y="84"/>
                  <a:pt x="457" y="82"/>
                </a:cubicBezTo>
                <a:cubicBezTo>
                  <a:pt x="457" y="83"/>
                  <a:pt x="457" y="85"/>
                  <a:pt x="455" y="86"/>
                </a:cubicBezTo>
                <a:cubicBezTo>
                  <a:pt x="459" y="87"/>
                  <a:pt x="461" y="96"/>
                  <a:pt x="467" y="93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75" y="89"/>
                  <a:pt x="472" y="98"/>
                  <a:pt x="479" y="103"/>
                </a:cubicBezTo>
                <a:cubicBezTo>
                  <a:pt x="478" y="102"/>
                  <a:pt x="474" y="98"/>
                  <a:pt x="472" y="102"/>
                </a:cubicBezTo>
                <a:cubicBezTo>
                  <a:pt x="472" y="106"/>
                  <a:pt x="476" y="107"/>
                  <a:pt x="478" y="105"/>
                </a:cubicBezTo>
                <a:cubicBezTo>
                  <a:pt x="476" y="110"/>
                  <a:pt x="476" y="110"/>
                  <a:pt x="476" y="110"/>
                </a:cubicBezTo>
                <a:cubicBezTo>
                  <a:pt x="476" y="106"/>
                  <a:pt x="473" y="106"/>
                  <a:pt x="471" y="103"/>
                </a:cubicBezTo>
                <a:cubicBezTo>
                  <a:pt x="471" y="104"/>
                  <a:pt x="471" y="105"/>
                  <a:pt x="471" y="106"/>
                </a:cubicBezTo>
                <a:cubicBezTo>
                  <a:pt x="470" y="104"/>
                  <a:pt x="467" y="103"/>
                  <a:pt x="464" y="100"/>
                </a:cubicBezTo>
                <a:cubicBezTo>
                  <a:pt x="469" y="101"/>
                  <a:pt x="469" y="101"/>
                  <a:pt x="469" y="101"/>
                </a:cubicBezTo>
                <a:cubicBezTo>
                  <a:pt x="469" y="95"/>
                  <a:pt x="462" y="99"/>
                  <a:pt x="461" y="97"/>
                </a:cubicBezTo>
                <a:cubicBezTo>
                  <a:pt x="459" y="102"/>
                  <a:pt x="462" y="102"/>
                  <a:pt x="458" y="105"/>
                </a:cubicBezTo>
                <a:cubicBezTo>
                  <a:pt x="451" y="105"/>
                  <a:pt x="456" y="99"/>
                  <a:pt x="451" y="92"/>
                </a:cubicBezTo>
                <a:cubicBezTo>
                  <a:pt x="452" y="90"/>
                  <a:pt x="452" y="90"/>
                  <a:pt x="452" y="90"/>
                </a:cubicBezTo>
                <a:cubicBezTo>
                  <a:pt x="450" y="89"/>
                  <a:pt x="450" y="83"/>
                  <a:pt x="446" y="86"/>
                </a:cubicBezTo>
                <a:cubicBezTo>
                  <a:pt x="445" y="90"/>
                  <a:pt x="448" y="90"/>
                  <a:pt x="448" y="92"/>
                </a:cubicBezTo>
                <a:cubicBezTo>
                  <a:pt x="447" y="94"/>
                  <a:pt x="446" y="85"/>
                  <a:pt x="443" y="88"/>
                </a:cubicBezTo>
                <a:cubicBezTo>
                  <a:pt x="444" y="94"/>
                  <a:pt x="448" y="97"/>
                  <a:pt x="452" y="98"/>
                </a:cubicBezTo>
                <a:cubicBezTo>
                  <a:pt x="451" y="99"/>
                  <a:pt x="450" y="101"/>
                  <a:pt x="450" y="103"/>
                </a:cubicBezTo>
                <a:cubicBezTo>
                  <a:pt x="441" y="96"/>
                  <a:pt x="431" y="87"/>
                  <a:pt x="420" y="88"/>
                </a:cubicBezTo>
                <a:cubicBezTo>
                  <a:pt x="424" y="96"/>
                  <a:pt x="418" y="87"/>
                  <a:pt x="417" y="95"/>
                </a:cubicBezTo>
                <a:cubicBezTo>
                  <a:pt x="418" y="90"/>
                  <a:pt x="414" y="94"/>
                  <a:pt x="411" y="91"/>
                </a:cubicBezTo>
                <a:cubicBezTo>
                  <a:pt x="409" y="96"/>
                  <a:pt x="416" y="96"/>
                  <a:pt x="413" y="100"/>
                </a:cubicBezTo>
                <a:cubicBezTo>
                  <a:pt x="408" y="97"/>
                  <a:pt x="402" y="86"/>
                  <a:pt x="395" y="86"/>
                </a:cubicBezTo>
                <a:cubicBezTo>
                  <a:pt x="395" y="89"/>
                  <a:pt x="397" y="89"/>
                  <a:pt x="397" y="90"/>
                </a:cubicBezTo>
                <a:cubicBezTo>
                  <a:pt x="392" y="88"/>
                  <a:pt x="388" y="74"/>
                  <a:pt x="383" y="82"/>
                </a:cubicBezTo>
                <a:cubicBezTo>
                  <a:pt x="385" y="86"/>
                  <a:pt x="387" y="89"/>
                  <a:pt x="389" y="93"/>
                </a:cubicBezTo>
                <a:cubicBezTo>
                  <a:pt x="389" y="93"/>
                  <a:pt x="388" y="93"/>
                  <a:pt x="386" y="94"/>
                </a:cubicBezTo>
                <a:cubicBezTo>
                  <a:pt x="387" y="99"/>
                  <a:pt x="387" y="99"/>
                  <a:pt x="387" y="99"/>
                </a:cubicBezTo>
                <a:cubicBezTo>
                  <a:pt x="381" y="99"/>
                  <a:pt x="384" y="89"/>
                  <a:pt x="382" y="84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1" y="91"/>
                  <a:pt x="365" y="87"/>
                  <a:pt x="362" y="79"/>
                </a:cubicBezTo>
                <a:cubicBezTo>
                  <a:pt x="361" y="79"/>
                  <a:pt x="356" y="78"/>
                  <a:pt x="358" y="83"/>
                </a:cubicBezTo>
                <a:cubicBezTo>
                  <a:pt x="360" y="91"/>
                  <a:pt x="361" y="96"/>
                  <a:pt x="367" y="97"/>
                </a:cubicBezTo>
                <a:cubicBezTo>
                  <a:pt x="369" y="92"/>
                  <a:pt x="363" y="91"/>
                  <a:pt x="365" y="91"/>
                </a:cubicBezTo>
                <a:cubicBezTo>
                  <a:pt x="367" y="92"/>
                  <a:pt x="373" y="89"/>
                  <a:pt x="374" y="94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9"/>
                  <a:pt x="370" y="93"/>
                  <a:pt x="371" y="97"/>
                </a:cubicBezTo>
                <a:cubicBezTo>
                  <a:pt x="368" y="102"/>
                  <a:pt x="365" y="95"/>
                  <a:pt x="362" y="98"/>
                </a:cubicBezTo>
                <a:cubicBezTo>
                  <a:pt x="362" y="98"/>
                  <a:pt x="362" y="98"/>
                  <a:pt x="362" y="98"/>
                </a:cubicBezTo>
                <a:cubicBezTo>
                  <a:pt x="357" y="96"/>
                  <a:pt x="358" y="98"/>
                  <a:pt x="353" y="94"/>
                </a:cubicBezTo>
                <a:cubicBezTo>
                  <a:pt x="353" y="87"/>
                  <a:pt x="355" y="90"/>
                  <a:pt x="358" y="88"/>
                </a:cubicBezTo>
                <a:cubicBezTo>
                  <a:pt x="349" y="87"/>
                  <a:pt x="338" y="73"/>
                  <a:pt x="328" y="83"/>
                </a:cubicBezTo>
                <a:cubicBezTo>
                  <a:pt x="333" y="90"/>
                  <a:pt x="333" y="90"/>
                  <a:pt x="333" y="90"/>
                </a:cubicBezTo>
                <a:cubicBezTo>
                  <a:pt x="330" y="91"/>
                  <a:pt x="324" y="84"/>
                  <a:pt x="324" y="92"/>
                </a:cubicBezTo>
                <a:cubicBezTo>
                  <a:pt x="328" y="90"/>
                  <a:pt x="326" y="95"/>
                  <a:pt x="328" y="97"/>
                </a:cubicBezTo>
                <a:cubicBezTo>
                  <a:pt x="328" y="96"/>
                  <a:pt x="328" y="96"/>
                  <a:pt x="328" y="96"/>
                </a:cubicBezTo>
                <a:cubicBezTo>
                  <a:pt x="328" y="96"/>
                  <a:pt x="330" y="98"/>
                  <a:pt x="329" y="99"/>
                </a:cubicBezTo>
                <a:cubicBezTo>
                  <a:pt x="326" y="94"/>
                  <a:pt x="322" y="92"/>
                  <a:pt x="319" y="89"/>
                </a:cubicBezTo>
                <a:cubicBezTo>
                  <a:pt x="320" y="91"/>
                  <a:pt x="317" y="93"/>
                  <a:pt x="316" y="94"/>
                </a:cubicBezTo>
                <a:cubicBezTo>
                  <a:pt x="313" y="93"/>
                  <a:pt x="317" y="91"/>
                  <a:pt x="317" y="88"/>
                </a:cubicBezTo>
                <a:cubicBezTo>
                  <a:pt x="315" y="88"/>
                  <a:pt x="313" y="83"/>
                  <a:pt x="311" y="87"/>
                </a:cubicBezTo>
                <a:cubicBezTo>
                  <a:pt x="309" y="91"/>
                  <a:pt x="314" y="91"/>
                  <a:pt x="314" y="95"/>
                </a:cubicBezTo>
                <a:cubicBezTo>
                  <a:pt x="306" y="88"/>
                  <a:pt x="306" y="88"/>
                  <a:pt x="306" y="88"/>
                </a:cubicBezTo>
                <a:cubicBezTo>
                  <a:pt x="306" y="89"/>
                  <a:pt x="306" y="89"/>
                  <a:pt x="306" y="89"/>
                </a:cubicBezTo>
                <a:cubicBezTo>
                  <a:pt x="305" y="87"/>
                  <a:pt x="304" y="86"/>
                  <a:pt x="303" y="87"/>
                </a:cubicBezTo>
                <a:cubicBezTo>
                  <a:pt x="302" y="90"/>
                  <a:pt x="304" y="91"/>
                  <a:pt x="305" y="90"/>
                </a:cubicBezTo>
                <a:cubicBezTo>
                  <a:pt x="300" y="94"/>
                  <a:pt x="297" y="80"/>
                  <a:pt x="293" y="89"/>
                </a:cubicBezTo>
                <a:cubicBezTo>
                  <a:pt x="290" y="86"/>
                  <a:pt x="290" y="86"/>
                  <a:pt x="290" y="86"/>
                </a:cubicBezTo>
                <a:cubicBezTo>
                  <a:pt x="290" y="87"/>
                  <a:pt x="289" y="88"/>
                  <a:pt x="290" y="88"/>
                </a:cubicBezTo>
                <a:cubicBezTo>
                  <a:pt x="287" y="85"/>
                  <a:pt x="287" y="85"/>
                  <a:pt x="287" y="85"/>
                </a:cubicBezTo>
                <a:cubicBezTo>
                  <a:pt x="282" y="82"/>
                  <a:pt x="285" y="92"/>
                  <a:pt x="284" y="93"/>
                </a:cubicBezTo>
                <a:cubicBezTo>
                  <a:pt x="284" y="93"/>
                  <a:pt x="284" y="93"/>
                  <a:pt x="284" y="93"/>
                </a:cubicBezTo>
                <a:cubicBezTo>
                  <a:pt x="282" y="94"/>
                  <a:pt x="281" y="97"/>
                  <a:pt x="282" y="97"/>
                </a:cubicBezTo>
                <a:cubicBezTo>
                  <a:pt x="277" y="93"/>
                  <a:pt x="277" y="93"/>
                  <a:pt x="277" y="93"/>
                </a:cubicBezTo>
                <a:cubicBezTo>
                  <a:pt x="277" y="93"/>
                  <a:pt x="277" y="93"/>
                  <a:pt x="277" y="93"/>
                </a:cubicBezTo>
                <a:cubicBezTo>
                  <a:pt x="275" y="88"/>
                  <a:pt x="268" y="86"/>
                  <a:pt x="268" y="76"/>
                </a:cubicBezTo>
                <a:cubicBezTo>
                  <a:pt x="267" y="77"/>
                  <a:pt x="265" y="79"/>
                  <a:pt x="266" y="80"/>
                </a:cubicBezTo>
                <a:cubicBezTo>
                  <a:pt x="262" y="79"/>
                  <a:pt x="267" y="88"/>
                  <a:pt x="260" y="86"/>
                </a:cubicBezTo>
                <a:cubicBezTo>
                  <a:pt x="260" y="88"/>
                  <a:pt x="261" y="88"/>
                  <a:pt x="262" y="88"/>
                </a:cubicBezTo>
                <a:cubicBezTo>
                  <a:pt x="260" y="88"/>
                  <a:pt x="260" y="88"/>
                  <a:pt x="259" y="87"/>
                </a:cubicBezTo>
                <a:cubicBezTo>
                  <a:pt x="259" y="88"/>
                  <a:pt x="259" y="89"/>
                  <a:pt x="259" y="90"/>
                </a:cubicBezTo>
                <a:cubicBezTo>
                  <a:pt x="259" y="87"/>
                  <a:pt x="256" y="87"/>
                  <a:pt x="255" y="88"/>
                </a:cubicBezTo>
                <a:cubicBezTo>
                  <a:pt x="257" y="94"/>
                  <a:pt x="257" y="94"/>
                  <a:pt x="257" y="94"/>
                </a:cubicBezTo>
                <a:cubicBezTo>
                  <a:pt x="255" y="91"/>
                  <a:pt x="254" y="91"/>
                  <a:pt x="252" y="91"/>
                </a:cubicBezTo>
                <a:cubicBezTo>
                  <a:pt x="253" y="95"/>
                  <a:pt x="253" y="95"/>
                  <a:pt x="253" y="95"/>
                </a:cubicBezTo>
                <a:cubicBezTo>
                  <a:pt x="249" y="94"/>
                  <a:pt x="253" y="87"/>
                  <a:pt x="248" y="90"/>
                </a:cubicBezTo>
                <a:cubicBezTo>
                  <a:pt x="253" y="87"/>
                  <a:pt x="253" y="87"/>
                  <a:pt x="253" y="87"/>
                </a:cubicBezTo>
                <a:cubicBezTo>
                  <a:pt x="247" y="85"/>
                  <a:pt x="250" y="77"/>
                  <a:pt x="247" y="74"/>
                </a:cubicBezTo>
                <a:cubicBezTo>
                  <a:pt x="242" y="67"/>
                  <a:pt x="234" y="78"/>
                  <a:pt x="230" y="66"/>
                </a:cubicBezTo>
                <a:cubicBezTo>
                  <a:pt x="229" y="70"/>
                  <a:pt x="230" y="71"/>
                  <a:pt x="228" y="75"/>
                </a:cubicBezTo>
                <a:cubicBezTo>
                  <a:pt x="232" y="77"/>
                  <a:pt x="234" y="78"/>
                  <a:pt x="235" y="84"/>
                </a:cubicBezTo>
                <a:cubicBezTo>
                  <a:pt x="242" y="90"/>
                  <a:pt x="237" y="69"/>
                  <a:pt x="245" y="78"/>
                </a:cubicBezTo>
                <a:cubicBezTo>
                  <a:pt x="244" y="84"/>
                  <a:pt x="242" y="84"/>
                  <a:pt x="240" y="81"/>
                </a:cubicBezTo>
                <a:cubicBezTo>
                  <a:pt x="240" y="85"/>
                  <a:pt x="242" y="88"/>
                  <a:pt x="244" y="91"/>
                </a:cubicBezTo>
                <a:cubicBezTo>
                  <a:pt x="239" y="88"/>
                  <a:pt x="233" y="93"/>
                  <a:pt x="230" y="93"/>
                </a:cubicBezTo>
                <a:cubicBezTo>
                  <a:pt x="229" y="90"/>
                  <a:pt x="225" y="87"/>
                  <a:pt x="224" y="88"/>
                </a:cubicBezTo>
                <a:cubicBezTo>
                  <a:pt x="224" y="85"/>
                  <a:pt x="217" y="82"/>
                  <a:pt x="220" y="76"/>
                </a:cubicBezTo>
                <a:cubicBezTo>
                  <a:pt x="215" y="74"/>
                  <a:pt x="216" y="85"/>
                  <a:pt x="212" y="77"/>
                </a:cubicBezTo>
                <a:cubicBezTo>
                  <a:pt x="214" y="83"/>
                  <a:pt x="209" y="81"/>
                  <a:pt x="211" y="86"/>
                </a:cubicBezTo>
                <a:cubicBezTo>
                  <a:pt x="212" y="81"/>
                  <a:pt x="217" y="90"/>
                  <a:pt x="220" y="93"/>
                </a:cubicBezTo>
                <a:cubicBezTo>
                  <a:pt x="213" y="96"/>
                  <a:pt x="213" y="96"/>
                  <a:pt x="213" y="96"/>
                </a:cubicBezTo>
                <a:cubicBezTo>
                  <a:pt x="214" y="95"/>
                  <a:pt x="212" y="91"/>
                  <a:pt x="211" y="90"/>
                </a:cubicBezTo>
                <a:cubicBezTo>
                  <a:pt x="210" y="95"/>
                  <a:pt x="210" y="95"/>
                  <a:pt x="210" y="95"/>
                </a:cubicBezTo>
                <a:cubicBezTo>
                  <a:pt x="209" y="83"/>
                  <a:pt x="198" y="104"/>
                  <a:pt x="195" y="90"/>
                </a:cubicBezTo>
                <a:cubicBezTo>
                  <a:pt x="197" y="91"/>
                  <a:pt x="199" y="87"/>
                  <a:pt x="200" y="93"/>
                </a:cubicBezTo>
                <a:cubicBezTo>
                  <a:pt x="204" y="89"/>
                  <a:pt x="199" y="84"/>
                  <a:pt x="201" y="80"/>
                </a:cubicBezTo>
                <a:cubicBezTo>
                  <a:pt x="194" y="75"/>
                  <a:pt x="185" y="83"/>
                  <a:pt x="178" y="74"/>
                </a:cubicBezTo>
                <a:cubicBezTo>
                  <a:pt x="179" y="78"/>
                  <a:pt x="183" y="78"/>
                  <a:pt x="183" y="82"/>
                </a:cubicBezTo>
                <a:cubicBezTo>
                  <a:pt x="178" y="85"/>
                  <a:pt x="172" y="74"/>
                  <a:pt x="166" y="70"/>
                </a:cubicBezTo>
                <a:cubicBezTo>
                  <a:pt x="167" y="76"/>
                  <a:pt x="167" y="76"/>
                  <a:pt x="167" y="76"/>
                </a:cubicBezTo>
                <a:cubicBezTo>
                  <a:pt x="162" y="71"/>
                  <a:pt x="165" y="79"/>
                  <a:pt x="160" y="77"/>
                </a:cubicBezTo>
                <a:cubicBezTo>
                  <a:pt x="160" y="76"/>
                  <a:pt x="161" y="74"/>
                  <a:pt x="159" y="74"/>
                </a:cubicBezTo>
                <a:cubicBezTo>
                  <a:pt x="155" y="75"/>
                  <a:pt x="159" y="79"/>
                  <a:pt x="156" y="81"/>
                </a:cubicBezTo>
                <a:cubicBezTo>
                  <a:pt x="150" y="71"/>
                  <a:pt x="154" y="87"/>
                  <a:pt x="147" y="82"/>
                </a:cubicBezTo>
                <a:cubicBezTo>
                  <a:pt x="148" y="85"/>
                  <a:pt x="148" y="85"/>
                  <a:pt x="148" y="85"/>
                </a:cubicBezTo>
                <a:cubicBezTo>
                  <a:pt x="142" y="81"/>
                  <a:pt x="136" y="90"/>
                  <a:pt x="130" y="92"/>
                </a:cubicBezTo>
                <a:cubicBezTo>
                  <a:pt x="131" y="90"/>
                  <a:pt x="135" y="91"/>
                  <a:pt x="134" y="85"/>
                </a:cubicBezTo>
                <a:cubicBezTo>
                  <a:pt x="127" y="84"/>
                  <a:pt x="127" y="84"/>
                  <a:pt x="127" y="84"/>
                </a:cubicBezTo>
                <a:cubicBezTo>
                  <a:pt x="126" y="86"/>
                  <a:pt x="123" y="86"/>
                  <a:pt x="126" y="89"/>
                </a:cubicBezTo>
                <a:cubicBezTo>
                  <a:pt x="127" y="90"/>
                  <a:pt x="127" y="89"/>
                  <a:pt x="128" y="88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20" y="89"/>
                  <a:pt x="127" y="83"/>
                  <a:pt x="127" y="77"/>
                </a:cubicBezTo>
                <a:cubicBezTo>
                  <a:pt x="123" y="79"/>
                  <a:pt x="122" y="74"/>
                  <a:pt x="119" y="74"/>
                </a:cubicBezTo>
                <a:cubicBezTo>
                  <a:pt x="118" y="80"/>
                  <a:pt x="124" y="80"/>
                  <a:pt x="122" y="86"/>
                </a:cubicBezTo>
                <a:cubicBezTo>
                  <a:pt x="120" y="89"/>
                  <a:pt x="113" y="85"/>
                  <a:pt x="110" y="80"/>
                </a:cubicBezTo>
                <a:cubicBezTo>
                  <a:pt x="107" y="93"/>
                  <a:pt x="96" y="84"/>
                  <a:pt x="97" y="94"/>
                </a:cubicBezTo>
                <a:cubicBezTo>
                  <a:pt x="97" y="93"/>
                  <a:pt x="96" y="90"/>
                  <a:pt x="94" y="91"/>
                </a:cubicBezTo>
                <a:cubicBezTo>
                  <a:pt x="95" y="94"/>
                  <a:pt x="95" y="94"/>
                  <a:pt x="95" y="94"/>
                </a:cubicBezTo>
                <a:cubicBezTo>
                  <a:pt x="91" y="99"/>
                  <a:pt x="90" y="85"/>
                  <a:pt x="87" y="88"/>
                </a:cubicBezTo>
                <a:cubicBezTo>
                  <a:pt x="87" y="90"/>
                  <a:pt x="88" y="90"/>
                  <a:pt x="89" y="93"/>
                </a:cubicBezTo>
                <a:cubicBezTo>
                  <a:pt x="83" y="96"/>
                  <a:pt x="77" y="82"/>
                  <a:pt x="71" y="89"/>
                </a:cubicBezTo>
                <a:cubicBezTo>
                  <a:pt x="72" y="90"/>
                  <a:pt x="72" y="91"/>
                  <a:pt x="73" y="90"/>
                </a:cubicBezTo>
                <a:cubicBezTo>
                  <a:pt x="73" y="91"/>
                  <a:pt x="72" y="91"/>
                  <a:pt x="69" y="89"/>
                </a:cubicBezTo>
                <a:cubicBezTo>
                  <a:pt x="71" y="85"/>
                  <a:pt x="71" y="85"/>
                  <a:pt x="71" y="85"/>
                </a:cubicBezTo>
                <a:cubicBezTo>
                  <a:pt x="66" y="74"/>
                  <a:pt x="63" y="92"/>
                  <a:pt x="57" y="89"/>
                </a:cubicBezTo>
                <a:cubicBezTo>
                  <a:pt x="58" y="91"/>
                  <a:pt x="62" y="91"/>
                  <a:pt x="60" y="94"/>
                </a:cubicBezTo>
                <a:cubicBezTo>
                  <a:pt x="57" y="95"/>
                  <a:pt x="55" y="83"/>
                  <a:pt x="52" y="89"/>
                </a:cubicBezTo>
                <a:cubicBezTo>
                  <a:pt x="54" y="90"/>
                  <a:pt x="55" y="96"/>
                  <a:pt x="57" y="97"/>
                </a:cubicBezTo>
                <a:cubicBezTo>
                  <a:pt x="54" y="98"/>
                  <a:pt x="53" y="102"/>
                  <a:pt x="51" y="98"/>
                </a:cubicBezTo>
                <a:cubicBezTo>
                  <a:pt x="50" y="98"/>
                  <a:pt x="50" y="100"/>
                  <a:pt x="51" y="101"/>
                </a:cubicBezTo>
                <a:cubicBezTo>
                  <a:pt x="48" y="98"/>
                  <a:pt x="46" y="101"/>
                  <a:pt x="45" y="103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0" y="94"/>
                  <a:pt x="40" y="105"/>
                  <a:pt x="36" y="106"/>
                </a:cubicBezTo>
                <a:cubicBezTo>
                  <a:pt x="37" y="109"/>
                  <a:pt x="37" y="109"/>
                  <a:pt x="37" y="109"/>
                </a:cubicBezTo>
                <a:cubicBezTo>
                  <a:pt x="35" y="108"/>
                  <a:pt x="32" y="105"/>
                  <a:pt x="30" y="110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29" y="111"/>
                  <a:pt x="27" y="119"/>
                  <a:pt x="24" y="114"/>
                </a:cubicBezTo>
                <a:cubicBezTo>
                  <a:pt x="23" y="115"/>
                  <a:pt x="28" y="120"/>
                  <a:pt x="25" y="121"/>
                </a:cubicBezTo>
                <a:cubicBezTo>
                  <a:pt x="23" y="119"/>
                  <a:pt x="20" y="118"/>
                  <a:pt x="20" y="122"/>
                </a:cubicBezTo>
                <a:cubicBezTo>
                  <a:pt x="21" y="123"/>
                  <a:pt x="22" y="125"/>
                  <a:pt x="22" y="123"/>
                </a:cubicBezTo>
                <a:cubicBezTo>
                  <a:pt x="23" y="123"/>
                  <a:pt x="22" y="122"/>
                  <a:pt x="22" y="121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3" y="127"/>
                  <a:pt x="21" y="122"/>
                  <a:pt x="19" y="125"/>
                </a:cubicBezTo>
                <a:cubicBezTo>
                  <a:pt x="20" y="127"/>
                  <a:pt x="22" y="128"/>
                  <a:pt x="23" y="130"/>
                </a:cubicBezTo>
                <a:cubicBezTo>
                  <a:pt x="19" y="128"/>
                  <a:pt x="16" y="127"/>
                  <a:pt x="13" y="126"/>
                </a:cubicBezTo>
                <a:cubicBezTo>
                  <a:pt x="12" y="124"/>
                  <a:pt x="12" y="122"/>
                  <a:pt x="9" y="120"/>
                </a:cubicBezTo>
                <a:cubicBezTo>
                  <a:pt x="9" y="119"/>
                  <a:pt x="10" y="118"/>
                  <a:pt x="11" y="117"/>
                </a:cubicBezTo>
                <a:cubicBezTo>
                  <a:pt x="10" y="112"/>
                  <a:pt x="6" y="113"/>
                  <a:pt x="5" y="113"/>
                </a:cubicBezTo>
                <a:cubicBezTo>
                  <a:pt x="5" y="112"/>
                  <a:pt x="6" y="112"/>
                  <a:pt x="6" y="111"/>
                </a:cubicBezTo>
                <a:cubicBezTo>
                  <a:pt x="6" y="111"/>
                  <a:pt x="6" y="110"/>
                  <a:pt x="5" y="110"/>
                </a:cubicBezTo>
                <a:cubicBezTo>
                  <a:pt x="7" y="109"/>
                  <a:pt x="7" y="109"/>
                  <a:pt x="7" y="109"/>
                </a:cubicBezTo>
                <a:cubicBezTo>
                  <a:pt x="3" y="108"/>
                  <a:pt x="3" y="105"/>
                  <a:pt x="4" y="103"/>
                </a:cubicBezTo>
                <a:cubicBezTo>
                  <a:pt x="4" y="100"/>
                  <a:pt x="4" y="98"/>
                  <a:pt x="0" y="97"/>
                </a:cubicBezTo>
                <a:cubicBezTo>
                  <a:pt x="2" y="97"/>
                  <a:pt x="5" y="99"/>
                  <a:pt x="7" y="101"/>
                </a:cubicBezTo>
                <a:cubicBezTo>
                  <a:pt x="10" y="101"/>
                  <a:pt x="8" y="98"/>
                  <a:pt x="9" y="96"/>
                </a:cubicBezTo>
                <a:cubicBezTo>
                  <a:pt x="7" y="95"/>
                  <a:pt x="5" y="94"/>
                  <a:pt x="3" y="94"/>
                </a:cubicBezTo>
                <a:cubicBezTo>
                  <a:pt x="10" y="92"/>
                  <a:pt x="0" y="89"/>
                  <a:pt x="3" y="84"/>
                </a:cubicBezTo>
                <a:cubicBezTo>
                  <a:pt x="7" y="84"/>
                  <a:pt x="8" y="81"/>
                  <a:pt x="9" y="77"/>
                </a:cubicBezTo>
                <a:cubicBezTo>
                  <a:pt x="10" y="73"/>
                  <a:pt x="11" y="69"/>
                  <a:pt x="13" y="68"/>
                </a:cubicBezTo>
                <a:cubicBezTo>
                  <a:pt x="20" y="67"/>
                  <a:pt x="12" y="74"/>
                  <a:pt x="17" y="76"/>
                </a:cubicBezTo>
                <a:cubicBezTo>
                  <a:pt x="21" y="75"/>
                  <a:pt x="18" y="72"/>
                  <a:pt x="20" y="70"/>
                </a:cubicBezTo>
                <a:cubicBezTo>
                  <a:pt x="23" y="76"/>
                  <a:pt x="23" y="76"/>
                  <a:pt x="23" y="76"/>
                </a:cubicBezTo>
                <a:cubicBezTo>
                  <a:pt x="27" y="76"/>
                  <a:pt x="21" y="70"/>
                  <a:pt x="24" y="72"/>
                </a:cubicBezTo>
                <a:cubicBezTo>
                  <a:pt x="26" y="67"/>
                  <a:pt x="23" y="70"/>
                  <a:pt x="20" y="65"/>
                </a:cubicBezTo>
                <a:cubicBezTo>
                  <a:pt x="22" y="66"/>
                  <a:pt x="26" y="68"/>
                  <a:pt x="27" y="65"/>
                </a:cubicBezTo>
                <a:cubicBezTo>
                  <a:pt x="26" y="63"/>
                  <a:pt x="22" y="64"/>
                  <a:pt x="24" y="62"/>
                </a:cubicBezTo>
                <a:cubicBezTo>
                  <a:pt x="35" y="63"/>
                  <a:pt x="36" y="55"/>
                  <a:pt x="46" y="54"/>
                </a:cubicBezTo>
                <a:cubicBezTo>
                  <a:pt x="44" y="51"/>
                  <a:pt x="44" y="51"/>
                  <a:pt x="44" y="51"/>
                </a:cubicBezTo>
                <a:cubicBezTo>
                  <a:pt x="45" y="52"/>
                  <a:pt x="46" y="53"/>
                  <a:pt x="47" y="52"/>
                </a:cubicBezTo>
                <a:cubicBezTo>
                  <a:pt x="46" y="50"/>
                  <a:pt x="46" y="50"/>
                  <a:pt x="46" y="50"/>
                </a:cubicBezTo>
                <a:cubicBezTo>
                  <a:pt x="48" y="49"/>
                  <a:pt x="58" y="52"/>
                  <a:pt x="63" y="50"/>
                </a:cubicBezTo>
                <a:cubicBezTo>
                  <a:pt x="60" y="47"/>
                  <a:pt x="60" y="47"/>
                  <a:pt x="60" y="47"/>
                </a:cubicBezTo>
                <a:cubicBezTo>
                  <a:pt x="66" y="51"/>
                  <a:pt x="66" y="51"/>
                  <a:pt x="66" y="51"/>
                </a:cubicBezTo>
                <a:cubicBezTo>
                  <a:pt x="64" y="45"/>
                  <a:pt x="64" y="45"/>
                  <a:pt x="64" y="45"/>
                </a:cubicBezTo>
                <a:cubicBezTo>
                  <a:pt x="67" y="50"/>
                  <a:pt x="73" y="46"/>
                  <a:pt x="78" y="47"/>
                </a:cubicBezTo>
                <a:cubicBezTo>
                  <a:pt x="78" y="43"/>
                  <a:pt x="78" y="43"/>
                  <a:pt x="78" y="43"/>
                </a:cubicBezTo>
                <a:cubicBezTo>
                  <a:pt x="81" y="45"/>
                  <a:pt x="81" y="45"/>
                  <a:pt x="81" y="45"/>
                </a:cubicBezTo>
                <a:cubicBezTo>
                  <a:pt x="80" y="42"/>
                  <a:pt x="80" y="42"/>
                  <a:pt x="80" y="42"/>
                </a:cubicBezTo>
                <a:cubicBezTo>
                  <a:pt x="83" y="42"/>
                  <a:pt x="87" y="48"/>
                  <a:pt x="90" y="45"/>
                </a:cubicBezTo>
                <a:cubicBezTo>
                  <a:pt x="88" y="46"/>
                  <a:pt x="87" y="40"/>
                  <a:pt x="87" y="38"/>
                </a:cubicBezTo>
                <a:close/>
                <a:moveTo>
                  <a:pt x="211" y="42"/>
                </a:moveTo>
                <a:cubicBezTo>
                  <a:pt x="212" y="42"/>
                  <a:pt x="212" y="42"/>
                  <a:pt x="212" y="42"/>
                </a:cubicBezTo>
                <a:cubicBezTo>
                  <a:pt x="212" y="42"/>
                  <a:pt x="211" y="42"/>
                  <a:pt x="211" y="42"/>
                </a:cubicBezTo>
                <a:cubicBezTo>
                  <a:pt x="209" y="42"/>
                  <a:pt x="209" y="42"/>
                  <a:pt x="209" y="42"/>
                </a:cubicBezTo>
                <a:cubicBezTo>
                  <a:pt x="209" y="45"/>
                  <a:pt x="210" y="43"/>
                  <a:pt x="211" y="42"/>
                </a:cubicBezTo>
                <a:close/>
                <a:moveTo>
                  <a:pt x="403" y="71"/>
                </a:moveTo>
                <a:cubicBezTo>
                  <a:pt x="400" y="69"/>
                  <a:pt x="400" y="69"/>
                  <a:pt x="400" y="69"/>
                </a:cubicBezTo>
                <a:cubicBezTo>
                  <a:pt x="401" y="69"/>
                  <a:pt x="403" y="71"/>
                  <a:pt x="402" y="69"/>
                </a:cubicBezTo>
                <a:cubicBezTo>
                  <a:pt x="403" y="69"/>
                  <a:pt x="404" y="69"/>
                  <a:pt x="403" y="71"/>
                </a:cubicBezTo>
                <a:close/>
                <a:moveTo>
                  <a:pt x="206" y="78"/>
                </a:moveTo>
                <a:cubicBezTo>
                  <a:pt x="208" y="81"/>
                  <a:pt x="208" y="81"/>
                  <a:pt x="208" y="81"/>
                </a:cubicBezTo>
                <a:cubicBezTo>
                  <a:pt x="209" y="78"/>
                  <a:pt x="209" y="78"/>
                  <a:pt x="209" y="78"/>
                </a:cubicBezTo>
                <a:lnTo>
                  <a:pt x="206" y="78"/>
                </a:lnTo>
                <a:close/>
                <a:moveTo>
                  <a:pt x="179" y="79"/>
                </a:moveTo>
                <a:cubicBezTo>
                  <a:pt x="182" y="81"/>
                  <a:pt x="182" y="81"/>
                  <a:pt x="182" y="81"/>
                </a:cubicBezTo>
                <a:cubicBezTo>
                  <a:pt x="182" y="80"/>
                  <a:pt x="182" y="80"/>
                  <a:pt x="182" y="80"/>
                </a:cubicBezTo>
                <a:cubicBezTo>
                  <a:pt x="179" y="78"/>
                  <a:pt x="179" y="78"/>
                  <a:pt x="179" y="78"/>
                </a:cubicBezTo>
                <a:lnTo>
                  <a:pt x="179" y="79"/>
                </a:lnTo>
                <a:close/>
                <a:moveTo>
                  <a:pt x="140" y="47"/>
                </a:moveTo>
                <a:cubicBezTo>
                  <a:pt x="142" y="53"/>
                  <a:pt x="143" y="47"/>
                  <a:pt x="146" y="49"/>
                </a:cubicBezTo>
                <a:cubicBezTo>
                  <a:pt x="146" y="50"/>
                  <a:pt x="146" y="50"/>
                  <a:pt x="146" y="50"/>
                </a:cubicBezTo>
                <a:cubicBezTo>
                  <a:pt x="146" y="50"/>
                  <a:pt x="146" y="49"/>
                  <a:pt x="146" y="49"/>
                </a:cubicBezTo>
                <a:cubicBezTo>
                  <a:pt x="144" y="47"/>
                  <a:pt x="142" y="41"/>
                  <a:pt x="140" y="47"/>
                </a:cubicBezTo>
                <a:close/>
                <a:moveTo>
                  <a:pt x="204" y="49"/>
                </a:moveTo>
                <a:cubicBezTo>
                  <a:pt x="204" y="46"/>
                  <a:pt x="200" y="45"/>
                  <a:pt x="199" y="42"/>
                </a:cubicBezTo>
                <a:cubicBezTo>
                  <a:pt x="198" y="43"/>
                  <a:pt x="200" y="46"/>
                  <a:pt x="200" y="49"/>
                </a:cubicBezTo>
                <a:cubicBezTo>
                  <a:pt x="200" y="49"/>
                  <a:pt x="199" y="49"/>
                  <a:pt x="198" y="48"/>
                </a:cubicBezTo>
                <a:cubicBezTo>
                  <a:pt x="199" y="56"/>
                  <a:pt x="201" y="45"/>
                  <a:pt x="204" y="49"/>
                </a:cubicBezTo>
                <a:close/>
                <a:moveTo>
                  <a:pt x="270" y="55"/>
                </a:moveTo>
                <a:cubicBezTo>
                  <a:pt x="268" y="52"/>
                  <a:pt x="268" y="52"/>
                  <a:pt x="268" y="52"/>
                </a:cubicBezTo>
                <a:cubicBezTo>
                  <a:pt x="269" y="52"/>
                  <a:pt x="269" y="52"/>
                  <a:pt x="269" y="52"/>
                </a:cubicBezTo>
                <a:lnTo>
                  <a:pt x="270" y="55"/>
                </a:lnTo>
                <a:close/>
                <a:moveTo>
                  <a:pt x="284" y="53"/>
                </a:moveTo>
                <a:cubicBezTo>
                  <a:pt x="287" y="53"/>
                  <a:pt x="290" y="58"/>
                  <a:pt x="289" y="62"/>
                </a:cubicBezTo>
                <a:cubicBezTo>
                  <a:pt x="286" y="61"/>
                  <a:pt x="282" y="61"/>
                  <a:pt x="281" y="56"/>
                </a:cubicBezTo>
                <a:cubicBezTo>
                  <a:pt x="282" y="59"/>
                  <a:pt x="281" y="49"/>
                  <a:pt x="284" y="53"/>
                </a:cubicBezTo>
                <a:close/>
                <a:moveTo>
                  <a:pt x="170" y="56"/>
                </a:moveTo>
                <a:cubicBezTo>
                  <a:pt x="172" y="57"/>
                  <a:pt x="175" y="66"/>
                  <a:pt x="178" y="61"/>
                </a:cubicBezTo>
                <a:cubicBezTo>
                  <a:pt x="175" y="59"/>
                  <a:pt x="175" y="59"/>
                  <a:pt x="175" y="59"/>
                </a:cubicBezTo>
                <a:cubicBezTo>
                  <a:pt x="176" y="59"/>
                  <a:pt x="176" y="59"/>
                  <a:pt x="176" y="59"/>
                </a:cubicBezTo>
                <a:cubicBezTo>
                  <a:pt x="175" y="55"/>
                  <a:pt x="175" y="55"/>
                  <a:pt x="175" y="55"/>
                </a:cubicBezTo>
                <a:cubicBezTo>
                  <a:pt x="176" y="64"/>
                  <a:pt x="171" y="56"/>
                  <a:pt x="170" y="56"/>
                </a:cubicBezTo>
                <a:close/>
                <a:moveTo>
                  <a:pt x="310" y="61"/>
                </a:moveTo>
                <a:cubicBezTo>
                  <a:pt x="311" y="62"/>
                  <a:pt x="315" y="65"/>
                  <a:pt x="314" y="71"/>
                </a:cubicBezTo>
                <a:cubicBezTo>
                  <a:pt x="315" y="68"/>
                  <a:pt x="311" y="64"/>
                  <a:pt x="308" y="61"/>
                </a:cubicBezTo>
                <a:cubicBezTo>
                  <a:pt x="309" y="61"/>
                  <a:pt x="309" y="62"/>
                  <a:pt x="310" y="61"/>
                </a:cubicBezTo>
                <a:close/>
                <a:moveTo>
                  <a:pt x="308" y="68"/>
                </a:moveTo>
                <a:cubicBezTo>
                  <a:pt x="307" y="68"/>
                  <a:pt x="307" y="72"/>
                  <a:pt x="305" y="69"/>
                </a:cubicBezTo>
                <a:cubicBezTo>
                  <a:pt x="305" y="66"/>
                  <a:pt x="305" y="58"/>
                  <a:pt x="301" y="60"/>
                </a:cubicBezTo>
                <a:cubicBezTo>
                  <a:pt x="303" y="66"/>
                  <a:pt x="303" y="69"/>
                  <a:pt x="307" y="72"/>
                </a:cubicBezTo>
                <a:lnTo>
                  <a:pt x="308" y="68"/>
                </a:lnTo>
                <a:close/>
                <a:moveTo>
                  <a:pt x="303" y="55"/>
                </a:moveTo>
                <a:cubicBezTo>
                  <a:pt x="297" y="57"/>
                  <a:pt x="297" y="57"/>
                  <a:pt x="297" y="57"/>
                </a:cubicBezTo>
                <a:cubicBezTo>
                  <a:pt x="300" y="65"/>
                  <a:pt x="301" y="58"/>
                  <a:pt x="303" y="55"/>
                </a:cubicBezTo>
                <a:cubicBezTo>
                  <a:pt x="304" y="54"/>
                  <a:pt x="304" y="54"/>
                  <a:pt x="304" y="54"/>
                </a:cubicBezTo>
                <a:cubicBezTo>
                  <a:pt x="304" y="54"/>
                  <a:pt x="303" y="55"/>
                  <a:pt x="303" y="55"/>
                </a:cubicBezTo>
                <a:close/>
                <a:moveTo>
                  <a:pt x="339" y="60"/>
                </a:moveTo>
                <a:cubicBezTo>
                  <a:pt x="337" y="58"/>
                  <a:pt x="337" y="58"/>
                  <a:pt x="337" y="58"/>
                </a:cubicBezTo>
                <a:cubicBezTo>
                  <a:pt x="338" y="57"/>
                  <a:pt x="338" y="56"/>
                  <a:pt x="336" y="56"/>
                </a:cubicBezTo>
                <a:cubicBezTo>
                  <a:pt x="337" y="58"/>
                  <a:pt x="337" y="58"/>
                  <a:pt x="337" y="58"/>
                </a:cubicBezTo>
                <a:cubicBezTo>
                  <a:pt x="337" y="60"/>
                  <a:pt x="335" y="62"/>
                  <a:pt x="339" y="60"/>
                </a:cubicBezTo>
                <a:close/>
                <a:moveTo>
                  <a:pt x="307" y="56"/>
                </a:moveTo>
                <a:cubicBezTo>
                  <a:pt x="312" y="57"/>
                  <a:pt x="312" y="57"/>
                  <a:pt x="312" y="57"/>
                </a:cubicBezTo>
                <a:cubicBezTo>
                  <a:pt x="310" y="58"/>
                  <a:pt x="307" y="59"/>
                  <a:pt x="307" y="56"/>
                </a:cubicBezTo>
                <a:close/>
                <a:moveTo>
                  <a:pt x="329" y="64"/>
                </a:moveTo>
                <a:cubicBezTo>
                  <a:pt x="329" y="64"/>
                  <a:pt x="334" y="63"/>
                  <a:pt x="336" y="63"/>
                </a:cubicBezTo>
                <a:cubicBezTo>
                  <a:pt x="335" y="61"/>
                  <a:pt x="330" y="60"/>
                  <a:pt x="329" y="64"/>
                </a:cubicBezTo>
                <a:close/>
                <a:moveTo>
                  <a:pt x="435" y="84"/>
                </a:moveTo>
                <a:cubicBezTo>
                  <a:pt x="433" y="88"/>
                  <a:pt x="433" y="88"/>
                  <a:pt x="433" y="88"/>
                </a:cubicBezTo>
                <a:cubicBezTo>
                  <a:pt x="436" y="89"/>
                  <a:pt x="436" y="89"/>
                  <a:pt x="436" y="89"/>
                </a:cubicBezTo>
                <a:lnTo>
                  <a:pt x="435" y="84"/>
                </a:lnTo>
                <a:close/>
                <a:moveTo>
                  <a:pt x="404" y="83"/>
                </a:moveTo>
                <a:cubicBezTo>
                  <a:pt x="403" y="83"/>
                  <a:pt x="403" y="83"/>
                  <a:pt x="403" y="83"/>
                </a:cubicBezTo>
                <a:cubicBezTo>
                  <a:pt x="401" y="85"/>
                  <a:pt x="401" y="85"/>
                  <a:pt x="401" y="85"/>
                </a:cubicBezTo>
                <a:lnTo>
                  <a:pt x="404" y="83"/>
                </a:lnTo>
                <a:close/>
                <a:moveTo>
                  <a:pt x="369" y="81"/>
                </a:moveTo>
                <a:cubicBezTo>
                  <a:pt x="370" y="81"/>
                  <a:pt x="370" y="81"/>
                  <a:pt x="370" y="80"/>
                </a:cubicBezTo>
                <a:cubicBezTo>
                  <a:pt x="373" y="78"/>
                  <a:pt x="380" y="77"/>
                  <a:pt x="383" y="78"/>
                </a:cubicBezTo>
                <a:cubicBezTo>
                  <a:pt x="385" y="76"/>
                  <a:pt x="381" y="71"/>
                  <a:pt x="380" y="69"/>
                </a:cubicBezTo>
                <a:cubicBezTo>
                  <a:pt x="380" y="85"/>
                  <a:pt x="376" y="68"/>
                  <a:pt x="372" y="73"/>
                </a:cubicBezTo>
                <a:cubicBezTo>
                  <a:pt x="373" y="74"/>
                  <a:pt x="375" y="74"/>
                  <a:pt x="375" y="77"/>
                </a:cubicBezTo>
                <a:cubicBezTo>
                  <a:pt x="374" y="78"/>
                  <a:pt x="372" y="78"/>
                  <a:pt x="371" y="77"/>
                </a:cubicBezTo>
                <a:cubicBezTo>
                  <a:pt x="371" y="76"/>
                  <a:pt x="370" y="75"/>
                  <a:pt x="370" y="75"/>
                </a:cubicBezTo>
                <a:cubicBezTo>
                  <a:pt x="370" y="76"/>
                  <a:pt x="370" y="76"/>
                  <a:pt x="371" y="77"/>
                </a:cubicBezTo>
                <a:cubicBezTo>
                  <a:pt x="371" y="78"/>
                  <a:pt x="371" y="79"/>
                  <a:pt x="370" y="80"/>
                </a:cubicBezTo>
                <a:cubicBezTo>
                  <a:pt x="370" y="80"/>
                  <a:pt x="369" y="81"/>
                  <a:pt x="369" y="81"/>
                </a:cubicBezTo>
                <a:close/>
                <a:moveTo>
                  <a:pt x="326" y="77"/>
                </a:moveTo>
                <a:cubicBezTo>
                  <a:pt x="326" y="75"/>
                  <a:pt x="328" y="74"/>
                  <a:pt x="325" y="72"/>
                </a:cubicBezTo>
                <a:cubicBezTo>
                  <a:pt x="325" y="74"/>
                  <a:pt x="325" y="75"/>
                  <a:pt x="326" y="77"/>
                </a:cubicBezTo>
                <a:cubicBezTo>
                  <a:pt x="326" y="77"/>
                  <a:pt x="327" y="78"/>
                  <a:pt x="328" y="78"/>
                </a:cubicBezTo>
                <a:cubicBezTo>
                  <a:pt x="327" y="78"/>
                  <a:pt x="327" y="77"/>
                  <a:pt x="326" y="77"/>
                </a:cubicBezTo>
                <a:close/>
                <a:moveTo>
                  <a:pt x="328" y="85"/>
                </a:moveTo>
                <a:cubicBezTo>
                  <a:pt x="322" y="78"/>
                  <a:pt x="322" y="78"/>
                  <a:pt x="322" y="78"/>
                </a:cubicBezTo>
                <a:cubicBezTo>
                  <a:pt x="324" y="82"/>
                  <a:pt x="324" y="82"/>
                  <a:pt x="324" y="82"/>
                </a:cubicBezTo>
                <a:cubicBezTo>
                  <a:pt x="321" y="78"/>
                  <a:pt x="321" y="78"/>
                  <a:pt x="321" y="78"/>
                </a:cubicBezTo>
                <a:cubicBezTo>
                  <a:pt x="321" y="82"/>
                  <a:pt x="324" y="88"/>
                  <a:pt x="328" y="85"/>
                </a:cubicBezTo>
                <a:close/>
                <a:moveTo>
                  <a:pt x="313" y="79"/>
                </a:moveTo>
                <a:cubicBezTo>
                  <a:pt x="319" y="82"/>
                  <a:pt x="319" y="82"/>
                  <a:pt x="319" y="82"/>
                </a:cubicBezTo>
                <a:cubicBezTo>
                  <a:pt x="319" y="81"/>
                  <a:pt x="319" y="81"/>
                  <a:pt x="319" y="81"/>
                </a:cubicBezTo>
                <a:cubicBezTo>
                  <a:pt x="319" y="81"/>
                  <a:pt x="319" y="81"/>
                  <a:pt x="319" y="81"/>
                </a:cubicBezTo>
                <a:cubicBezTo>
                  <a:pt x="318" y="78"/>
                  <a:pt x="318" y="78"/>
                  <a:pt x="318" y="78"/>
                </a:cubicBezTo>
                <a:cubicBezTo>
                  <a:pt x="319" y="81"/>
                  <a:pt x="319" y="81"/>
                  <a:pt x="319" y="81"/>
                </a:cubicBezTo>
                <a:lnTo>
                  <a:pt x="313" y="79"/>
                </a:lnTo>
                <a:close/>
                <a:moveTo>
                  <a:pt x="260" y="69"/>
                </a:moveTo>
                <a:cubicBezTo>
                  <a:pt x="257" y="69"/>
                  <a:pt x="257" y="69"/>
                  <a:pt x="257" y="69"/>
                </a:cubicBezTo>
                <a:cubicBezTo>
                  <a:pt x="257" y="69"/>
                  <a:pt x="260" y="73"/>
                  <a:pt x="263" y="72"/>
                </a:cubicBezTo>
                <a:cubicBezTo>
                  <a:pt x="259" y="82"/>
                  <a:pt x="262" y="70"/>
                  <a:pt x="256" y="74"/>
                </a:cubicBezTo>
                <a:cubicBezTo>
                  <a:pt x="263" y="74"/>
                  <a:pt x="260" y="81"/>
                  <a:pt x="259" y="85"/>
                </a:cubicBezTo>
                <a:cubicBezTo>
                  <a:pt x="258" y="79"/>
                  <a:pt x="250" y="82"/>
                  <a:pt x="253" y="70"/>
                </a:cubicBezTo>
                <a:cubicBezTo>
                  <a:pt x="255" y="72"/>
                  <a:pt x="258" y="61"/>
                  <a:pt x="260" y="69"/>
                </a:cubicBezTo>
                <a:close/>
                <a:moveTo>
                  <a:pt x="219" y="71"/>
                </a:moveTo>
                <a:cubicBezTo>
                  <a:pt x="215" y="70"/>
                  <a:pt x="215" y="70"/>
                  <a:pt x="215" y="70"/>
                </a:cubicBezTo>
                <a:cubicBezTo>
                  <a:pt x="219" y="71"/>
                  <a:pt x="219" y="71"/>
                  <a:pt x="219" y="71"/>
                </a:cubicBezTo>
                <a:close/>
                <a:moveTo>
                  <a:pt x="113" y="80"/>
                </a:moveTo>
                <a:cubicBezTo>
                  <a:pt x="114" y="86"/>
                  <a:pt x="119" y="80"/>
                  <a:pt x="119" y="77"/>
                </a:cubicBezTo>
                <a:cubicBezTo>
                  <a:pt x="118" y="79"/>
                  <a:pt x="115" y="79"/>
                  <a:pt x="113" y="80"/>
                </a:cubicBezTo>
                <a:close/>
                <a:moveTo>
                  <a:pt x="74" y="84"/>
                </a:moveTo>
                <a:cubicBezTo>
                  <a:pt x="76" y="83"/>
                  <a:pt x="80" y="89"/>
                  <a:pt x="80" y="83"/>
                </a:cubicBezTo>
                <a:cubicBezTo>
                  <a:pt x="75" y="81"/>
                  <a:pt x="75" y="81"/>
                  <a:pt x="75" y="81"/>
                </a:cubicBezTo>
                <a:cubicBezTo>
                  <a:pt x="75" y="83"/>
                  <a:pt x="73" y="81"/>
                  <a:pt x="74" y="84"/>
                </a:cubicBezTo>
                <a:close/>
                <a:moveTo>
                  <a:pt x="47" y="91"/>
                </a:moveTo>
                <a:cubicBezTo>
                  <a:pt x="44" y="85"/>
                  <a:pt x="44" y="85"/>
                  <a:pt x="44" y="85"/>
                </a:cubicBezTo>
                <a:cubicBezTo>
                  <a:pt x="46" y="86"/>
                  <a:pt x="46" y="86"/>
                  <a:pt x="46" y="86"/>
                </a:cubicBezTo>
                <a:lnTo>
                  <a:pt x="47" y="91"/>
                </a:lnTo>
                <a:close/>
                <a:moveTo>
                  <a:pt x="53" y="97"/>
                </a:moveTo>
                <a:cubicBezTo>
                  <a:pt x="53" y="98"/>
                  <a:pt x="49" y="97"/>
                  <a:pt x="50" y="94"/>
                </a:cubicBezTo>
                <a:lnTo>
                  <a:pt x="53" y="97"/>
                </a:lnTo>
                <a:close/>
                <a:moveTo>
                  <a:pt x="25" y="100"/>
                </a:moveTo>
                <a:cubicBezTo>
                  <a:pt x="28" y="105"/>
                  <a:pt x="28" y="105"/>
                  <a:pt x="28" y="105"/>
                </a:cubicBezTo>
                <a:cubicBezTo>
                  <a:pt x="26" y="106"/>
                  <a:pt x="26" y="106"/>
                  <a:pt x="26" y="106"/>
                </a:cubicBezTo>
                <a:lnTo>
                  <a:pt x="25" y="100"/>
                </a:lnTo>
                <a:close/>
                <a:moveTo>
                  <a:pt x="25" y="95"/>
                </a:moveTo>
                <a:cubicBezTo>
                  <a:pt x="26" y="96"/>
                  <a:pt x="27" y="97"/>
                  <a:pt x="27" y="98"/>
                </a:cubicBezTo>
                <a:cubicBezTo>
                  <a:pt x="28" y="99"/>
                  <a:pt x="30" y="99"/>
                  <a:pt x="31" y="97"/>
                </a:cubicBezTo>
                <a:cubicBezTo>
                  <a:pt x="30" y="95"/>
                  <a:pt x="30" y="97"/>
                  <a:pt x="29" y="96"/>
                </a:cubicBezTo>
                <a:cubicBezTo>
                  <a:pt x="29" y="96"/>
                  <a:pt x="30" y="94"/>
                  <a:pt x="31" y="94"/>
                </a:cubicBezTo>
                <a:cubicBezTo>
                  <a:pt x="31" y="100"/>
                  <a:pt x="32" y="99"/>
                  <a:pt x="33" y="104"/>
                </a:cubicBezTo>
                <a:cubicBezTo>
                  <a:pt x="30" y="108"/>
                  <a:pt x="29" y="102"/>
                  <a:pt x="27" y="98"/>
                </a:cubicBezTo>
                <a:cubicBezTo>
                  <a:pt x="26" y="97"/>
                  <a:pt x="26" y="96"/>
                  <a:pt x="25" y="95"/>
                </a:cubicBezTo>
                <a:close/>
                <a:moveTo>
                  <a:pt x="39" y="89"/>
                </a:moveTo>
                <a:cubicBezTo>
                  <a:pt x="39" y="90"/>
                  <a:pt x="39" y="91"/>
                  <a:pt x="39" y="92"/>
                </a:cubicBezTo>
                <a:cubicBezTo>
                  <a:pt x="37" y="94"/>
                  <a:pt x="35" y="96"/>
                  <a:pt x="39" y="101"/>
                </a:cubicBezTo>
                <a:cubicBezTo>
                  <a:pt x="41" y="99"/>
                  <a:pt x="41" y="99"/>
                  <a:pt x="41" y="99"/>
                </a:cubicBezTo>
                <a:cubicBezTo>
                  <a:pt x="40" y="100"/>
                  <a:pt x="40" y="99"/>
                  <a:pt x="39" y="98"/>
                </a:cubicBezTo>
                <a:cubicBezTo>
                  <a:pt x="41" y="95"/>
                  <a:pt x="43" y="99"/>
                  <a:pt x="44" y="99"/>
                </a:cubicBezTo>
                <a:cubicBezTo>
                  <a:pt x="43" y="97"/>
                  <a:pt x="40" y="96"/>
                  <a:pt x="39" y="92"/>
                </a:cubicBezTo>
                <a:cubicBezTo>
                  <a:pt x="40" y="91"/>
                  <a:pt x="40" y="91"/>
                  <a:pt x="41" y="90"/>
                </a:cubicBezTo>
                <a:cubicBezTo>
                  <a:pt x="42" y="90"/>
                  <a:pt x="42" y="91"/>
                  <a:pt x="42" y="89"/>
                </a:cubicBezTo>
                <a:cubicBezTo>
                  <a:pt x="42" y="88"/>
                  <a:pt x="42" y="88"/>
                  <a:pt x="42" y="88"/>
                </a:cubicBezTo>
                <a:cubicBezTo>
                  <a:pt x="42" y="89"/>
                  <a:pt x="41" y="89"/>
                  <a:pt x="41" y="90"/>
                </a:cubicBezTo>
                <a:cubicBezTo>
                  <a:pt x="40" y="89"/>
                  <a:pt x="40" y="88"/>
                  <a:pt x="39" y="89"/>
                </a:cubicBezTo>
                <a:close/>
                <a:moveTo>
                  <a:pt x="22" y="92"/>
                </a:moveTo>
                <a:cubicBezTo>
                  <a:pt x="21" y="91"/>
                  <a:pt x="21" y="89"/>
                  <a:pt x="20" y="88"/>
                </a:cubicBezTo>
                <a:cubicBezTo>
                  <a:pt x="18" y="87"/>
                  <a:pt x="18" y="87"/>
                  <a:pt x="18" y="87"/>
                </a:cubicBezTo>
                <a:cubicBezTo>
                  <a:pt x="17" y="90"/>
                  <a:pt x="20" y="92"/>
                  <a:pt x="22" y="92"/>
                </a:cubicBezTo>
                <a:close/>
                <a:moveTo>
                  <a:pt x="102" y="77"/>
                </a:moveTo>
                <a:cubicBezTo>
                  <a:pt x="103" y="78"/>
                  <a:pt x="107" y="77"/>
                  <a:pt x="107" y="81"/>
                </a:cubicBezTo>
                <a:cubicBezTo>
                  <a:pt x="108" y="75"/>
                  <a:pt x="108" y="75"/>
                  <a:pt x="108" y="75"/>
                </a:cubicBezTo>
                <a:cubicBezTo>
                  <a:pt x="106" y="76"/>
                  <a:pt x="103" y="72"/>
                  <a:pt x="104" y="71"/>
                </a:cubicBezTo>
                <a:cubicBezTo>
                  <a:pt x="103" y="74"/>
                  <a:pt x="101" y="72"/>
                  <a:pt x="102" y="77"/>
                </a:cubicBezTo>
                <a:close/>
                <a:moveTo>
                  <a:pt x="213" y="71"/>
                </a:moveTo>
                <a:cubicBezTo>
                  <a:pt x="211" y="69"/>
                  <a:pt x="206" y="74"/>
                  <a:pt x="205" y="67"/>
                </a:cubicBezTo>
                <a:cubicBezTo>
                  <a:pt x="203" y="74"/>
                  <a:pt x="210" y="73"/>
                  <a:pt x="213" y="71"/>
                </a:cubicBezTo>
                <a:close/>
                <a:moveTo>
                  <a:pt x="213" y="63"/>
                </a:moveTo>
                <a:cubicBezTo>
                  <a:pt x="214" y="64"/>
                  <a:pt x="214" y="64"/>
                  <a:pt x="215" y="64"/>
                </a:cubicBezTo>
                <a:cubicBezTo>
                  <a:pt x="216" y="65"/>
                  <a:pt x="216" y="71"/>
                  <a:pt x="219" y="68"/>
                </a:cubicBezTo>
                <a:cubicBezTo>
                  <a:pt x="218" y="66"/>
                  <a:pt x="217" y="68"/>
                  <a:pt x="216" y="67"/>
                </a:cubicBezTo>
                <a:cubicBezTo>
                  <a:pt x="217" y="63"/>
                  <a:pt x="216" y="64"/>
                  <a:pt x="215" y="64"/>
                </a:cubicBezTo>
                <a:cubicBezTo>
                  <a:pt x="214" y="63"/>
                  <a:pt x="214" y="63"/>
                  <a:pt x="213" y="63"/>
                </a:cubicBezTo>
                <a:close/>
                <a:moveTo>
                  <a:pt x="150" y="60"/>
                </a:moveTo>
                <a:cubicBezTo>
                  <a:pt x="153" y="59"/>
                  <a:pt x="153" y="59"/>
                  <a:pt x="153" y="59"/>
                </a:cubicBezTo>
                <a:cubicBezTo>
                  <a:pt x="155" y="64"/>
                  <a:pt x="155" y="64"/>
                  <a:pt x="155" y="64"/>
                </a:cubicBezTo>
                <a:lnTo>
                  <a:pt x="150" y="60"/>
                </a:lnTo>
                <a:close/>
                <a:moveTo>
                  <a:pt x="119" y="56"/>
                </a:moveTo>
                <a:cubicBezTo>
                  <a:pt x="122" y="57"/>
                  <a:pt x="122" y="57"/>
                  <a:pt x="122" y="57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1" y="59"/>
                  <a:pt x="121" y="61"/>
                  <a:pt x="122" y="62"/>
                </a:cubicBezTo>
                <a:cubicBezTo>
                  <a:pt x="122" y="62"/>
                  <a:pt x="123" y="62"/>
                  <a:pt x="123" y="63"/>
                </a:cubicBezTo>
                <a:cubicBezTo>
                  <a:pt x="123" y="63"/>
                  <a:pt x="122" y="62"/>
                  <a:pt x="122" y="62"/>
                </a:cubicBezTo>
                <a:cubicBezTo>
                  <a:pt x="120" y="62"/>
                  <a:pt x="117" y="63"/>
                  <a:pt x="117" y="59"/>
                </a:cubicBezTo>
                <a:cubicBezTo>
                  <a:pt x="118" y="60"/>
                  <a:pt x="121" y="60"/>
                  <a:pt x="121" y="57"/>
                </a:cubicBezTo>
                <a:lnTo>
                  <a:pt x="119" y="56"/>
                </a:lnTo>
                <a:close/>
                <a:moveTo>
                  <a:pt x="56" y="61"/>
                </a:moveTo>
                <a:cubicBezTo>
                  <a:pt x="58" y="62"/>
                  <a:pt x="58" y="63"/>
                  <a:pt x="60" y="59"/>
                </a:cubicBezTo>
                <a:cubicBezTo>
                  <a:pt x="58" y="59"/>
                  <a:pt x="56" y="59"/>
                  <a:pt x="56" y="61"/>
                </a:cubicBezTo>
                <a:close/>
                <a:moveTo>
                  <a:pt x="135" y="50"/>
                </a:moveTo>
                <a:cubicBezTo>
                  <a:pt x="135" y="53"/>
                  <a:pt x="138" y="52"/>
                  <a:pt x="137" y="56"/>
                </a:cubicBezTo>
                <a:cubicBezTo>
                  <a:pt x="136" y="57"/>
                  <a:pt x="136" y="57"/>
                  <a:pt x="136" y="57"/>
                </a:cubicBezTo>
                <a:cubicBezTo>
                  <a:pt x="138" y="55"/>
                  <a:pt x="138" y="64"/>
                  <a:pt x="141" y="60"/>
                </a:cubicBezTo>
                <a:cubicBezTo>
                  <a:pt x="139" y="60"/>
                  <a:pt x="139" y="60"/>
                  <a:pt x="139" y="60"/>
                </a:cubicBezTo>
                <a:cubicBezTo>
                  <a:pt x="141" y="58"/>
                  <a:pt x="135" y="54"/>
                  <a:pt x="139" y="52"/>
                </a:cubicBezTo>
                <a:cubicBezTo>
                  <a:pt x="140" y="51"/>
                  <a:pt x="136" y="49"/>
                  <a:pt x="135" y="50"/>
                </a:cubicBezTo>
                <a:close/>
                <a:moveTo>
                  <a:pt x="50" y="54"/>
                </a:moveTo>
                <a:cubicBezTo>
                  <a:pt x="52" y="54"/>
                  <a:pt x="53" y="62"/>
                  <a:pt x="56" y="58"/>
                </a:cubicBezTo>
                <a:cubicBezTo>
                  <a:pt x="53" y="57"/>
                  <a:pt x="52" y="50"/>
                  <a:pt x="50" y="54"/>
                </a:cubicBezTo>
                <a:close/>
                <a:moveTo>
                  <a:pt x="112" y="41"/>
                </a:moveTo>
                <a:cubicBezTo>
                  <a:pt x="112" y="40"/>
                  <a:pt x="112" y="40"/>
                  <a:pt x="112" y="40"/>
                </a:cubicBezTo>
                <a:cubicBezTo>
                  <a:pt x="115" y="42"/>
                  <a:pt x="115" y="42"/>
                  <a:pt x="115" y="42"/>
                </a:cubicBezTo>
                <a:cubicBezTo>
                  <a:pt x="115" y="43"/>
                  <a:pt x="115" y="43"/>
                  <a:pt x="115" y="43"/>
                </a:cubicBezTo>
                <a:lnTo>
                  <a:pt x="112" y="41"/>
                </a:lnTo>
                <a:close/>
                <a:moveTo>
                  <a:pt x="57" y="97"/>
                </a:moveTo>
                <a:cubicBezTo>
                  <a:pt x="57" y="97"/>
                  <a:pt x="58" y="97"/>
                  <a:pt x="58" y="97"/>
                </a:cubicBezTo>
                <a:cubicBezTo>
                  <a:pt x="58" y="97"/>
                  <a:pt x="57" y="97"/>
                  <a:pt x="57" y="97"/>
                </a:cubicBezTo>
                <a:close/>
                <a:moveTo>
                  <a:pt x="224" y="88"/>
                </a:moveTo>
                <a:cubicBezTo>
                  <a:pt x="223" y="89"/>
                  <a:pt x="223" y="89"/>
                  <a:pt x="223" y="90"/>
                </a:cubicBezTo>
                <a:cubicBezTo>
                  <a:pt x="224" y="90"/>
                  <a:pt x="224" y="89"/>
                  <a:pt x="224" y="88"/>
                </a:cubicBezTo>
                <a:close/>
                <a:moveTo>
                  <a:pt x="230" y="93"/>
                </a:moveTo>
                <a:cubicBezTo>
                  <a:pt x="230" y="93"/>
                  <a:pt x="230" y="93"/>
                  <a:pt x="230" y="93"/>
                </a:cubicBezTo>
                <a:cubicBezTo>
                  <a:pt x="230" y="93"/>
                  <a:pt x="230" y="93"/>
                  <a:pt x="230" y="93"/>
                </a:cubicBezTo>
                <a:close/>
                <a:moveTo>
                  <a:pt x="465" y="113"/>
                </a:moveTo>
                <a:cubicBezTo>
                  <a:pt x="467" y="114"/>
                  <a:pt x="468" y="119"/>
                  <a:pt x="468" y="114"/>
                </a:cubicBezTo>
                <a:cubicBezTo>
                  <a:pt x="468" y="111"/>
                  <a:pt x="467" y="114"/>
                  <a:pt x="465" y="113"/>
                </a:cubicBezTo>
                <a:close/>
                <a:moveTo>
                  <a:pt x="464" y="107"/>
                </a:moveTo>
                <a:cubicBezTo>
                  <a:pt x="463" y="106"/>
                  <a:pt x="462" y="105"/>
                  <a:pt x="462" y="103"/>
                </a:cubicBezTo>
                <a:cubicBezTo>
                  <a:pt x="462" y="106"/>
                  <a:pt x="463" y="106"/>
                  <a:pt x="464" y="107"/>
                </a:cubicBezTo>
                <a:close/>
                <a:moveTo>
                  <a:pt x="464" y="107"/>
                </a:moveTo>
                <a:cubicBezTo>
                  <a:pt x="465" y="107"/>
                  <a:pt x="466" y="108"/>
                  <a:pt x="468" y="107"/>
                </a:cubicBezTo>
                <a:cubicBezTo>
                  <a:pt x="467" y="105"/>
                  <a:pt x="465" y="107"/>
                  <a:pt x="464" y="107"/>
                </a:cubicBezTo>
                <a:close/>
                <a:moveTo>
                  <a:pt x="441" y="108"/>
                </a:moveTo>
                <a:cubicBezTo>
                  <a:pt x="441" y="105"/>
                  <a:pt x="434" y="101"/>
                  <a:pt x="441" y="100"/>
                </a:cubicBezTo>
                <a:cubicBezTo>
                  <a:pt x="441" y="100"/>
                  <a:pt x="438" y="100"/>
                  <a:pt x="437" y="97"/>
                </a:cubicBezTo>
                <a:cubicBezTo>
                  <a:pt x="438" y="102"/>
                  <a:pt x="437" y="106"/>
                  <a:pt x="441" y="108"/>
                </a:cubicBezTo>
                <a:close/>
                <a:moveTo>
                  <a:pt x="431" y="94"/>
                </a:moveTo>
                <a:cubicBezTo>
                  <a:pt x="431" y="94"/>
                  <a:pt x="430" y="94"/>
                  <a:pt x="429" y="94"/>
                </a:cubicBezTo>
                <a:cubicBezTo>
                  <a:pt x="430" y="94"/>
                  <a:pt x="430" y="94"/>
                  <a:pt x="431" y="94"/>
                </a:cubicBezTo>
                <a:close/>
                <a:moveTo>
                  <a:pt x="429" y="94"/>
                </a:moveTo>
                <a:cubicBezTo>
                  <a:pt x="428" y="93"/>
                  <a:pt x="427" y="87"/>
                  <a:pt x="424" y="89"/>
                </a:cubicBezTo>
                <a:cubicBezTo>
                  <a:pt x="425" y="92"/>
                  <a:pt x="425" y="95"/>
                  <a:pt x="426" y="96"/>
                </a:cubicBezTo>
                <a:cubicBezTo>
                  <a:pt x="426" y="93"/>
                  <a:pt x="428" y="94"/>
                  <a:pt x="429" y="94"/>
                </a:cubicBezTo>
                <a:close/>
                <a:moveTo>
                  <a:pt x="357" y="102"/>
                </a:moveTo>
                <a:cubicBezTo>
                  <a:pt x="360" y="103"/>
                  <a:pt x="360" y="103"/>
                  <a:pt x="360" y="103"/>
                </a:cubicBezTo>
                <a:cubicBezTo>
                  <a:pt x="361" y="101"/>
                  <a:pt x="359" y="101"/>
                  <a:pt x="359" y="100"/>
                </a:cubicBezTo>
                <a:cubicBezTo>
                  <a:pt x="358" y="101"/>
                  <a:pt x="356" y="101"/>
                  <a:pt x="357" y="102"/>
                </a:cubicBezTo>
                <a:close/>
                <a:moveTo>
                  <a:pt x="345" y="87"/>
                </a:moveTo>
                <a:cubicBezTo>
                  <a:pt x="344" y="93"/>
                  <a:pt x="344" y="93"/>
                  <a:pt x="344" y="93"/>
                </a:cubicBezTo>
                <a:cubicBezTo>
                  <a:pt x="345" y="94"/>
                  <a:pt x="344" y="89"/>
                  <a:pt x="347" y="90"/>
                </a:cubicBezTo>
                <a:lnTo>
                  <a:pt x="345" y="87"/>
                </a:lnTo>
                <a:close/>
                <a:moveTo>
                  <a:pt x="352" y="59"/>
                </a:moveTo>
                <a:cubicBezTo>
                  <a:pt x="353" y="59"/>
                  <a:pt x="353" y="59"/>
                  <a:pt x="353" y="59"/>
                </a:cubicBezTo>
                <a:cubicBezTo>
                  <a:pt x="353" y="59"/>
                  <a:pt x="353" y="59"/>
                  <a:pt x="353" y="59"/>
                </a:cubicBezTo>
                <a:lnTo>
                  <a:pt x="352" y="59"/>
                </a:lnTo>
                <a:close/>
                <a:moveTo>
                  <a:pt x="334" y="102"/>
                </a:moveTo>
                <a:cubicBezTo>
                  <a:pt x="333" y="94"/>
                  <a:pt x="333" y="94"/>
                  <a:pt x="333" y="94"/>
                </a:cubicBezTo>
                <a:cubicBezTo>
                  <a:pt x="332" y="94"/>
                  <a:pt x="332" y="100"/>
                  <a:pt x="334" y="102"/>
                </a:cubicBezTo>
                <a:close/>
                <a:moveTo>
                  <a:pt x="318" y="98"/>
                </a:moveTo>
                <a:cubicBezTo>
                  <a:pt x="323" y="100"/>
                  <a:pt x="323" y="100"/>
                  <a:pt x="323" y="100"/>
                </a:cubicBezTo>
                <a:cubicBezTo>
                  <a:pt x="322" y="98"/>
                  <a:pt x="322" y="98"/>
                  <a:pt x="322" y="98"/>
                </a:cubicBezTo>
                <a:lnTo>
                  <a:pt x="318" y="98"/>
                </a:lnTo>
                <a:close/>
                <a:moveTo>
                  <a:pt x="305" y="93"/>
                </a:moveTo>
                <a:cubicBezTo>
                  <a:pt x="308" y="95"/>
                  <a:pt x="308" y="95"/>
                  <a:pt x="308" y="95"/>
                </a:cubicBezTo>
                <a:cubicBezTo>
                  <a:pt x="309" y="94"/>
                  <a:pt x="309" y="94"/>
                  <a:pt x="309" y="94"/>
                </a:cubicBezTo>
                <a:lnTo>
                  <a:pt x="305" y="93"/>
                </a:lnTo>
                <a:close/>
                <a:moveTo>
                  <a:pt x="173" y="79"/>
                </a:moveTo>
                <a:cubicBezTo>
                  <a:pt x="171" y="80"/>
                  <a:pt x="165" y="78"/>
                  <a:pt x="166" y="84"/>
                </a:cubicBezTo>
                <a:cubicBezTo>
                  <a:pt x="168" y="76"/>
                  <a:pt x="172" y="86"/>
                  <a:pt x="173" y="79"/>
                </a:cubicBezTo>
                <a:close/>
                <a:moveTo>
                  <a:pt x="68" y="94"/>
                </a:moveTo>
                <a:cubicBezTo>
                  <a:pt x="63" y="93"/>
                  <a:pt x="63" y="93"/>
                  <a:pt x="63" y="93"/>
                </a:cubicBezTo>
                <a:cubicBezTo>
                  <a:pt x="67" y="94"/>
                  <a:pt x="64" y="97"/>
                  <a:pt x="68" y="94"/>
                </a:cubicBezTo>
                <a:close/>
                <a:moveTo>
                  <a:pt x="424" y="167"/>
                </a:moveTo>
                <a:cubicBezTo>
                  <a:pt x="425" y="167"/>
                  <a:pt x="425" y="167"/>
                  <a:pt x="425" y="167"/>
                </a:cubicBezTo>
                <a:cubicBezTo>
                  <a:pt x="425" y="167"/>
                  <a:pt x="425" y="167"/>
                  <a:pt x="424" y="167"/>
                </a:cubicBezTo>
                <a:close/>
                <a:moveTo>
                  <a:pt x="424" y="167"/>
                </a:moveTo>
                <a:cubicBezTo>
                  <a:pt x="422" y="165"/>
                  <a:pt x="419" y="166"/>
                  <a:pt x="418" y="167"/>
                </a:cubicBezTo>
                <a:cubicBezTo>
                  <a:pt x="421" y="173"/>
                  <a:pt x="423" y="168"/>
                  <a:pt x="424" y="167"/>
                </a:cubicBezTo>
                <a:close/>
                <a:moveTo>
                  <a:pt x="427" y="177"/>
                </a:moveTo>
                <a:cubicBezTo>
                  <a:pt x="430" y="178"/>
                  <a:pt x="430" y="178"/>
                  <a:pt x="430" y="178"/>
                </a:cubicBezTo>
                <a:cubicBezTo>
                  <a:pt x="429" y="178"/>
                  <a:pt x="427" y="174"/>
                  <a:pt x="427" y="177"/>
                </a:cubicBezTo>
                <a:close/>
                <a:moveTo>
                  <a:pt x="428" y="171"/>
                </a:moveTo>
                <a:cubicBezTo>
                  <a:pt x="426" y="170"/>
                  <a:pt x="426" y="170"/>
                  <a:pt x="426" y="170"/>
                </a:cubicBezTo>
                <a:cubicBezTo>
                  <a:pt x="427" y="172"/>
                  <a:pt x="427" y="172"/>
                  <a:pt x="427" y="172"/>
                </a:cubicBezTo>
                <a:lnTo>
                  <a:pt x="428" y="171"/>
                </a:lnTo>
                <a:close/>
                <a:moveTo>
                  <a:pt x="495" y="116"/>
                </a:moveTo>
                <a:cubicBezTo>
                  <a:pt x="498" y="117"/>
                  <a:pt x="499" y="118"/>
                  <a:pt x="501" y="118"/>
                </a:cubicBezTo>
                <a:lnTo>
                  <a:pt x="495" y="116"/>
                </a:lnTo>
                <a:close/>
                <a:moveTo>
                  <a:pt x="523" y="125"/>
                </a:moveTo>
                <a:cubicBezTo>
                  <a:pt x="523" y="125"/>
                  <a:pt x="523" y="125"/>
                  <a:pt x="523" y="125"/>
                </a:cubicBez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2" y="124"/>
                </a:cubicBezTo>
                <a:cubicBezTo>
                  <a:pt x="522" y="124"/>
                  <a:pt x="522" y="124"/>
                  <a:pt x="522" y="124"/>
                </a:cubicBezTo>
                <a:cubicBezTo>
                  <a:pt x="522" y="124"/>
                  <a:pt x="522" y="124"/>
                  <a:pt x="522" y="124"/>
                </a:cubicBezTo>
                <a:lnTo>
                  <a:pt x="523" y="125"/>
                </a:lnTo>
                <a:close/>
                <a:moveTo>
                  <a:pt x="500" y="119"/>
                </a:moveTo>
                <a:cubicBezTo>
                  <a:pt x="500" y="120"/>
                  <a:pt x="500" y="120"/>
                  <a:pt x="500" y="120"/>
                </a:cubicBezTo>
                <a:cubicBezTo>
                  <a:pt x="501" y="120"/>
                  <a:pt x="501" y="120"/>
                  <a:pt x="500" y="119"/>
                </a:cubicBezTo>
                <a:close/>
                <a:moveTo>
                  <a:pt x="466" y="136"/>
                </a:moveTo>
                <a:cubicBezTo>
                  <a:pt x="466" y="137"/>
                  <a:pt x="468" y="139"/>
                  <a:pt x="469" y="140"/>
                </a:cubicBezTo>
                <a:cubicBezTo>
                  <a:pt x="468" y="138"/>
                  <a:pt x="466" y="134"/>
                  <a:pt x="466" y="136"/>
                </a:cubicBezTo>
                <a:close/>
                <a:moveTo>
                  <a:pt x="557" y="113"/>
                </a:moveTo>
                <a:cubicBezTo>
                  <a:pt x="560" y="114"/>
                  <a:pt x="560" y="114"/>
                  <a:pt x="560" y="114"/>
                </a:cubicBezTo>
                <a:cubicBezTo>
                  <a:pt x="560" y="113"/>
                  <a:pt x="558" y="113"/>
                  <a:pt x="557" y="113"/>
                </a:cubicBezTo>
                <a:close/>
                <a:moveTo>
                  <a:pt x="575" y="142"/>
                </a:moveTo>
                <a:cubicBezTo>
                  <a:pt x="574" y="142"/>
                  <a:pt x="574" y="142"/>
                  <a:pt x="574" y="142"/>
                </a:cubicBezTo>
                <a:cubicBezTo>
                  <a:pt x="575" y="143"/>
                  <a:pt x="576" y="143"/>
                  <a:pt x="578" y="144"/>
                </a:cubicBezTo>
                <a:lnTo>
                  <a:pt x="575" y="142"/>
                </a:lnTo>
                <a:close/>
                <a:moveTo>
                  <a:pt x="502" y="122"/>
                </a:moveTo>
                <a:cubicBezTo>
                  <a:pt x="504" y="123"/>
                  <a:pt x="504" y="123"/>
                  <a:pt x="504" y="123"/>
                </a:cubicBezTo>
                <a:cubicBezTo>
                  <a:pt x="504" y="123"/>
                  <a:pt x="504" y="123"/>
                  <a:pt x="504" y="123"/>
                </a:cubicBezTo>
                <a:cubicBezTo>
                  <a:pt x="502" y="122"/>
                  <a:pt x="502" y="122"/>
                  <a:pt x="502" y="122"/>
                </a:cubicBezTo>
                <a:close/>
                <a:moveTo>
                  <a:pt x="560" y="102"/>
                </a:moveTo>
                <a:cubicBezTo>
                  <a:pt x="558" y="102"/>
                  <a:pt x="557" y="103"/>
                  <a:pt x="556" y="103"/>
                </a:cubicBezTo>
                <a:cubicBezTo>
                  <a:pt x="558" y="103"/>
                  <a:pt x="560" y="103"/>
                  <a:pt x="560" y="102"/>
                </a:cubicBezTo>
                <a:close/>
                <a:moveTo>
                  <a:pt x="523" y="124"/>
                </a:move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3" y="124"/>
                </a:cubicBezTo>
                <a:close/>
                <a:moveTo>
                  <a:pt x="567" y="146"/>
                </a:moveTo>
                <a:cubicBezTo>
                  <a:pt x="566" y="146"/>
                  <a:pt x="565" y="146"/>
                  <a:pt x="564" y="146"/>
                </a:cubicBezTo>
                <a:cubicBezTo>
                  <a:pt x="565" y="147"/>
                  <a:pt x="567" y="147"/>
                  <a:pt x="567" y="146"/>
                </a:cubicBezTo>
                <a:close/>
                <a:moveTo>
                  <a:pt x="470" y="141"/>
                </a:moveTo>
                <a:cubicBezTo>
                  <a:pt x="469" y="140"/>
                  <a:pt x="469" y="140"/>
                  <a:pt x="469" y="140"/>
                </a:cubicBezTo>
                <a:cubicBezTo>
                  <a:pt x="470" y="141"/>
                  <a:pt x="470" y="141"/>
                  <a:pt x="470" y="141"/>
                </a:cubicBezTo>
                <a:close/>
                <a:moveTo>
                  <a:pt x="431" y="163"/>
                </a:moveTo>
                <a:cubicBezTo>
                  <a:pt x="430" y="162"/>
                  <a:pt x="429" y="160"/>
                  <a:pt x="429" y="161"/>
                </a:cubicBezTo>
                <a:cubicBezTo>
                  <a:pt x="430" y="162"/>
                  <a:pt x="430" y="163"/>
                  <a:pt x="431" y="163"/>
                </a:cubicBezTo>
                <a:close/>
                <a:moveTo>
                  <a:pt x="458" y="4"/>
                </a:moveTo>
                <a:cubicBezTo>
                  <a:pt x="458" y="5"/>
                  <a:pt x="458" y="5"/>
                  <a:pt x="458" y="5"/>
                </a:cubicBezTo>
                <a:cubicBezTo>
                  <a:pt x="458" y="4"/>
                  <a:pt x="458" y="4"/>
                  <a:pt x="458" y="4"/>
                </a:cubicBezTo>
                <a:close/>
                <a:moveTo>
                  <a:pt x="461" y="34"/>
                </a:moveTo>
                <a:cubicBezTo>
                  <a:pt x="461" y="33"/>
                  <a:pt x="462" y="33"/>
                  <a:pt x="462" y="33"/>
                </a:cubicBezTo>
                <a:cubicBezTo>
                  <a:pt x="461" y="33"/>
                  <a:pt x="460" y="34"/>
                  <a:pt x="461" y="34"/>
                </a:cubicBezTo>
                <a:close/>
                <a:moveTo>
                  <a:pt x="524" y="32"/>
                </a:moveTo>
                <a:cubicBezTo>
                  <a:pt x="520" y="39"/>
                  <a:pt x="520" y="39"/>
                  <a:pt x="520" y="39"/>
                </a:cubicBezTo>
                <a:cubicBezTo>
                  <a:pt x="523" y="38"/>
                  <a:pt x="524" y="39"/>
                  <a:pt x="526" y="37"/>
                </a:cubicBezTo>
                <a:cubicBezTo>
                  <a:pt x="523" y="40"/>
                  <a:pt x="523" y="40"/>
                  <a:pt x="523" y="40"/>
                </a:cubicBezTo>
                <a:cubicBezTo>
                  <a:pt x="526" y="39"/>
                  <a:pt x="526" y="39"/>
                  <a:pt x="526" y="39"/>
                </a:cubicBezTo>
                <a:cubicBezTo>
                  <a:pt x="533" y="42"/>
                  <a:pt x="517" y="57"/>
                  <a:pt x="531" y="58"/>
                </a:cubicBezTo>
                <a:cubicBezTo>
                  <a:pt x="532" y="57"/>
                  <a:pt x="532" y="57"/>
                  <a:pt x="532" y="57"/>
                </a:cubicBezTo>
                <a:cubicBezTo>
                  <a:pt x="528" y="64"/>
                  <a:pt x="528" y="64"/>
                  <a:pt x="528" y="64"/>
                </a:cubicBezTo>
                <a:cubicBezTo>
                  <a:pt x="529" y="64"/>
                  <a:pt x="534" y="62"/>
                  <a:pt x="536" y="62"/>
                </a:cubicBezTo>
                <a:cubicBezTo>
                  <a:pt x="531" y="64"/>
                  <a:pt x="536" y="64"/>
                  <a:pt x="532" y="67"/>
                </a:cubicBezTo>
                <a:cubicBezTo>
                  <a:pt x="535" y="67"/>
                  <a:pt x="536" y="65"/>
                  <a:pt x="537" y="64"/>
                </a:cubicBezTo>
                <a:cubicBezTo>
                  <a:pt x="541" y="64"/>
                  <a:pt x="541" y="66"/>
                  <a:pt x="541" y="68"/>
                </a:cubicBezTo>
                <a:cubicBezTo>
                  <a:pt x="541" y="69"/>
                  <a:pt x="540" y="69"/>
                  <a:pt x="541" y="69"/>
                </a:cubicBezTo>
                <a:cubicBezTo>
                  <a:pt x="541" y="71"/>
                  <a:pt x="541" y="71"/>
                  <a:pt x="541" y="71"/>
                </a:cubicBezTo>
                <a:cubicBezTo>
                  <a:pt x="541" y="72"/>
                  <a:pt x="541" y="72"/>
                  <a:pt x="542" y="73"/>
                </a:cubicBezTo>
                <a:cubicBezTo>
                  <a:pt x="542" y="75"/>
                  <a:pt x="544" y="77"/>
                  <a:pt x="546" y="78"/>
                </a:cubicBezTo>
                <a:cubicBezTo>
                  <a:pt x="540" y="76"/>
                  <a:pt x="538" y="75"/>
                  <a:pt x="536" y="74"/>
                </a:cubicBezTo>
                <a:cubicBezTo>
                  <a:pt x="535" y="73"/>
                  <a:pt x="535" y="73"/>
                  <a:pt x="534" y="72"/>
                </a:cubicBezTo>
                <a:cubicBezTo>
                  <a:pt x="533" y="72"/>
                  <a:pt x="533" y="72"/>
                  <a:pt x="532" y="72"/>
                </a:cubicBezTo>
                <a:cubicBezTo>
                  <a:pt x="531" y="73"/>
                  <a:pt x="531" y="73"/>
                  <a:pt x="532" y="74"/>
                </a:cubicBezTo>
                <a:cubicBezTo>
                  <a:pt x="533" y="75"/>
                  <a:pt x="533" y="76"/>
                  <a:pt x="534" y="76"/>
                </a:cubicBezTo>
                <a:cubicBezTo>
                  <a:pt x="536" y="77"/>
                  <a:pt x="538" y="79"/>
                  <a:pt x="538" y="82"/>
                </a:cubicBezTo>
                <a:cubicBezTo>
                  <a:pt x="539" y="78"/>
                  <a:pt x="539" y="78"/>
                  <a:pt x="539" y="78"/>
                </a:cubicBezTo>
                <a:cubicBezTo>
                  <a:pt x="544" y="78"/>
                  <a:pt x="544" y="81"/>
                  <a:pt x="545" y="83"/>
                </a:cubicBezTo>
                <a:cubicBezTo>
                  <a:pt x="545" y="86"/>
                  <a:pt x="545" y="88"/>
                  <a:pt x="550" y="87"/>
                </a:cubicBezTo>
                <a:cubicBezTo>
                  <a:pt x="550" y="89"/>
                  <a:pt x="549" y="91"/>
                  <a:pt x="548" y="94"/>
                </a:cubicBezTo>
                <a:cubicBezTo>
                  <a:pt x="546" y="96"/>
                  <a:pt x="545" y="98"/>
                  <a:pt x="548" y="99"/>
                </a:cubicBezTo>
                <a:cubicBezTo>
                  <a:pt x="550" y="99"/>
                  <a:pt x="553" y="98"/>
                  <a:pt x="555" y="97"/>
                </a:cubicBezTo>
                <a:cubicBezTo>
                  <a:pt x="558" y="101"/>
                  <a:pt x="558" y="101"/>
                  <a:pt x="558" y="101"/>
                </a:cubicBezTo>
                <a:cubicBezTo>
                  <a:pt x="552" y="101"/>
                  <a:pt x="552" y="101"/>
                  <a:pt x="552" y="101"/>
                </a:cubicBezTo>
                <a:cubicBezTo>
                  <a:pt x="553" y="103"/>
                  <a:pt x="554" y="103"/>
                  <a:pt x="556" y="103"/>
                </a:cubicBezTo>
                <a:cubicBezTo>
                  <a:pt x="553" y="105"/>
                  <a:pt x="554" y="106"/>
                  <a:pt x="554" y="108"/>
                </a:cubicBezTo>
                <a:cubicBezTo>
                  <a:pt x="555" y="109"/>
                  <a:pt x="556" y="111"/>
                  <a:pt x="554" y="113"/>
                </a:cubicBezTo>
                <a:cubicBezTo>
                  <a:pt x="557" y="113"/>
                  <a:pt x="557" y="113"/>
                  <a:pt x="557" y="113"/>
                </a:cubicBezTo>
                <a:cubicBezTo>
                  <a:pt x="557" y="114"/>
                  <a:pt x="556" y="114"/>
                  <a:pt x="555" y="114"/>
                </a:cubicBezTo>
                <a:cubicBezTo>
                  <a:pt x="562" y="115"/>
                  <a:pt x="562" y="118"/>
                  <a:pt x="568" y="119"/>
                </a:cubicBezTo>
                <a:cubicBezTo>
                  <a:pt x="569" y="118"/>
                  <a:pt x="570" y="115"/>
                  <a:pt x="566" y="115"/>
                </a:cubicBezTo>
                <a:cubicBezTo>
                  <a:pt x="571" y="112"/>
                  <a:pt x="573" y="119"/>
                  <a:pt x="575" y="121"/>
                </a:cubicBezTo>
                <a:cubicBezTo>
                  <a:pt x="570" y="119"/>
                  <a:pt x="571" y="121"/>
                  <a:pt x="570" y="122"/>
                </a:cubicBezTo>
                <a:cubicBezTo>
                  <a:pt x="572" y="123"/>
                  <a:pt x="572" y="122"/>
                  <a:pt x="573" y="123"/>
                </a:cubicBezTo>
                <a:cubicBezTo>
                  <a:pt x="577" y="125"/>
                  <a:pt x="574" y="126"/>
                  <a:pt x="572" y="126"/>
                </a:cubicBezTo>
                <a:cubicBezTo>
                  <a:pt x="570" y="127"/>
                  <a:pt x="569" y="127"/>
                  <a:pt x="577" y="130"/>
                </a:cubicBezTo>
                <a:cubicBezTo>
                  <a:pt x="570" y="129"/>
                  <a:pt x="570" y="129"/>
                  <a:pt x="570" y="129"/>
                </a:cubicBezTo>
                <a:cubicBezTo>
                  <a:pt x="578" y="133"/>
                  <a:pt x="578" y="133"/>
                  <a:pt x="578" y="133"/>
                </a:cubicBezTo>
                <a:cubicBezTo>
                  <a:pt x="570" y="131"/>
                  <a:pt x="570" y="132"/>
                  <a:pt x="571" y="133"/>
                </a:cubicBezTo>
                <a:cubicBezTo>
                  <a:pt x="571" y="134"/>
                  <a:pt x="572" y="135"/>
                  <a:pt x="564" y="133"/>
                </a:cubicBezTo>
                <a:cubicBezTo>
                  <a:pt x="566" y="135"/>
                  <a:pt x="574" y="135"/>
                  <a:pt x="573" y="136"/>
                </a:cubicBezTo>
                <a:cubicBezTo>
                  <a:pt x="577" y="139"/>
                  <a:pt x="570" y="139"/>
                  <a:pt x="572" y="141"/>
                </a:cubicBezTo>
                <a:cubicBezTo>
                  <a:pt x="572" y="141"/>
                  <a:pt x="572" y="142"/>
                  <a:pt x="574" y="142"/>
                </a:cubicBezTo>
                <a:cubicBezTo>
                  <a:pt x="573" y="142"/>
                  <a:pt x="572" y="142"/>
                  <a:pt x="571" y="142"/>
                </a:cubicBezTo>
                <a:cubicBezTo>
                  <a:pt x="570" y="142"/>
                  <a:pt x="570" y="142"/>
                  <a:pt x="570" y="142"/>
                </a:cubicBezTo>
                <a:cubicBezTo>
                  <a:pt x="568" y="142"/>
                  <a:pt x="568" y="142"/>
                  <a:pt x="567" y="142"/>
                </a:cubicBezTo>
                <a:cubicBezTo>
                  <a:pt x="565" y="143"/>
                  <a:pt x="564" y="143"/>
                  <a:pt x="561" y="143"/>
                </a:cubicBezTo>
                <a:cubicBezTo>
                  <a:pt x="568" y="146"/>
                  <a:pt x="568" y="146"/>
                  <a:pt x="568" y="146"/>
                </a:cubicBezTo>
                <a:cubicBezTo>
                  <a:pt x="565" y="145"/>
                  <a:pt x="561" y="144"/>
                  <a:pt x="561" y="145"/>
                </a:cubicBezTo>
                <a:cubicBezTo>
                  <a:pt x="561" y="145"/>
                  <a:pt x="563" y="146"/>
                  <a:pt x="564" y="146"/>
                </a:cubicBezTo>
                <a:cubicBezTo>
                  <a:pt x="555" y="146"/>
                  <a:pt x="552" y="146"/>
                  <a:pt x="548" y="147"/>
                </a:cubicBezTo>
                <a:cubicBezTo>
                  <a:pt x="552" y="149"/>
                  <a:pt x="554" y="151"/>
                  <a:pt x="558" y="151"/>
                </a:cubicBezTo>
                <a:cubicBezTo>
                  <a:pt x="558" y="153"/>
                  <a:pt x="554" y="152"/>
                  <a:pt x="549" y="152"/>
                </a:cubicBezTo>
                <a:cubicBezTo>
                  <a:pt x="545" y="151"/>
                  <a:pt x="540" y="151"/>
                  <a:pt x="538" y="152"/>
                </a:cubicBezTo>
                <a:cubicBezTo>
                  <a:pt x="541" y="154"/>
                  <a:pt x="541" y="154"/>
                  <a:pt x="541" y="154"/>
                </a:cubicBezTo>
                <a:cubicBezTo>
                  <a:pt x="534" y="152"/>
                  <a:pt x="534" y="152"/>
                  <a:pt x="534" y="152"/>
                </a:cubicBezTo>
                <a:cubicBezTo>
                  <a:pt x="536" y="153"/>
                  <a:pt x="537" y="154"/>
                  <a:pt x="539" y="155"/>
                </a:cubicBezTo>
                <a:cubicBezTo>
                  <a:pt x="535" y="157"/>
                  <a:pt x="527" y="159"/>
                  <a:pt x="518" y="153"/>
                </a:cubicBezTo>
                <a:cubicBezTo>
                  <a:pt x="521" y="154"/>
                  <a:pt x="520" y="158"/>
                  <a:pt x="526" y="160"/>
                </a:cubicBezTo>
                <a:cubicBezTo>
                  <a:pt x="521" y="158"/>
                  <a:pt x="517" y="158"/>
                  <a:pt x="514" y="159"/>
                </a:cubicBezTo>
                <a:cubicBezTo>
                  <a:pt x="510" y="159"/>
                  <a:pt x="507" y="160"/>
                  <a:pt x="504" y="160"/>
                </a:cubicBezTo>
                <a:cubicBezTo>
                  <a:pt x="504" y="160"/>
                  <a:pt x="504" y="160"/>
                  <a:pt x="504" y="160"/>
                </a:cubicBezTo>
                <a:cubicBezTo>
                  <a:pt x="501" y="158"/>
                  <a:pt x="501" y="158"/>
                  <a:pt x="501" y="158"/>
                </a:cubicBezTo>
                <a:cubicBezTo>
                  <a:pt x="501" y="159"/>
                  <a:pt x="501" y="159"/>
                  <a:pt x="501" y="159"/>
                </a:cubicBezTo>
                <a:cubicBezTo>
                  <a:pt x="503" y="160"/>
                  <a:pt x="503" y="160"/>
                  <a:pt x="503" y="160"/>
                </a:cubicBezTo>
                <a:cubicBezTo>
                  <a:pt x="501" y="160"/>
                  <a:pt x="498" y="159"/>
                  <a:pt x="496" y="158"/>
                </a:cubicBezTo>
                <a:cubicBezTo>
                  <a:pt x="496" y="159"/>
                  <a:pt x="497" y="163"/>
                  <a:pt x="496" y="165"/>
                </a:cubicBezTo>
                <a:cubicBezTo>
                  <a:pt x="495" y="162"/>
                  <a:pt x="494" y="164"/>
                  <a:pt x="493" y="166"/>
                </a:cubicBezTo>
                <a:cubicBezTo>
                  <a:pt x="492" y="167"/>
                  <a:pt x="491" y="169"/>
                  <a:pt x="489" y="166"/>
                </a:cubicBezTo>
                <a:cubicBezTo>
                  <a:pt x="489" y="167"/>
                  <a:pt x="490" y="167"/>
                  <a:pt x="490" y="169"/>
                </a:cubicBezTo>
                <a:cubicBezTo>
                  <a:pt x="485" y="169"/>
                  <a:pt x="477" y="165"/>
                  <a:pt x="473" y="171"/>
                </a:cubicBezTo>
                <a:cubicBezTo>
                  <a:pt x="469" y="161"/>
                  <a:pt x="466" y="165"/>
                  <a:pt x="461" y="162"/>
                </a:cubicBezTo>
                <a:cubicBezTo>
                  <a:pt x="463" y="168"/>
                  <a:pt x="464" y="164"/>
                  <a:pt x="466" y="168"/>
                </a:cubicBezTo>
                <a:cubicBezTo>
                  <a:pt x="464" y="167"/>
                  <a:pt x="469" y="176"/>
                  <a:pt x="464" y="172"/>
                </a:cubicBezTo>
                <a:cubicBezTo>
                  <a:pt x="465" y="173"/>
                  <a:pt x="465" y="174"/>
                  <a:pt x="465" y="173"/>
                </a:cubicBezTo>
                <a:cubicBezTo>
                  <a:pt x="464" y="174"/>
                  <a:pt x="463" y="166"/>
                  <a:pt x="461" y="169"/>
                </a:cubicBezTo>
                <a:cubicBezTo>
                  <a:pt x="463" y="173"/>
                  <a:pt x="463" y="173"/>
                  <a:pt x="463" y="173"/>
                </a:cubicBezTo>
                <a:cubicBezTo>
                  <a:pt x="459" y="168"/>
                  <a:pt x="459" y="168"/>
                  <a:pt x="459" y="168"/>
                </a:cubicBezTo>
                <a:cubicBezTo>
                  <a:pt x="455" y="172"/>
                  <a:pt x="450" y="171"/>
                  <a:pt x="448" y="177"/>
                </a:cubicBezTo>
                <a:cubicBezTo>
                  <a:pt x="447" y="176"/>
                  <a:pt x="446" y="174"/>
                  <a:pt x="446" y="172"/>
                </a:cubicBezTo>
                <a:cubicBezTo>
                  <a:pt x="445" y="173"/>
                  <a:pt x="440" y="167"/>
                  <a:pt x="439" y="172"/>
                </a:cubicBezTo>
                <a:cubicBezTo>
                  <a:pt x="440" y="174"/>
                  <a:pt x="440" y="174"/>
                  <a:pt x="440" y="174"/>
                </a:cubicBezTo>
                <a:cubicBezTo>
                  <a:pt x="438" y="179"/>
                  <a:pt x="435" y="170"/>
                  <a:pt x="430" y="170"/>
                </a:cubicBezTo>
                <a:cubicBezTo>
                  <a:pt x="431" y="170"/>
                  <a:pt x="434" y="172"/>
                  <a:pt x="432" y="167"/>
                </a:cubicBezTo>
                <a:cubicBezTo>
                  <a:pt x="431" y="164"/>
                  <a:pt x="429" y="165"/>
                  <a:pt x="429" y="168"/>
                </a:cubicBezTo>
                <a:cubicBezTo>
                  <a:pt x="427" y="162"/>
                  <a:pt x="427" y="162"/>
                  <a:pt x="427" y="162"/>
                </a:cubicBezTo>
                <a:cubicBezTo>
                  <a:pt x="429" y="165"/>
                  <a:pt x="431" y="164"/>
                  <a:pt x="432" y="166"/>
                </a:cubicBezTo>
                <a:cubicBezTo>
                  <a:pt x="432" y="165"/>
                  <a:pt x="431" y="164"/>
                  <a:pt x="431" y="163"/>
                </a:cubicBezTo>
                <a:cubicBezTo>
                  <a:pt x="433" y="164"/>
                  <a:pt x="434" y="164"/>
                  <a:pt x="436" y="165"/>
                </a:cubicBezTo>
                <a:cubicBezTo>
                  <a:pt x="434" y="166"/>
                  <a:pt x="434" y="166"/>
                  <a:pt x="434" y="166"/>
                </a:cubicBezTo>
                <a:cubicBezTo>
                  <a:pt x="437" y="171"/>
                  <a:pt x="438" y="164"/>
                  <a:pt x="439" y="166"/>
                </a:cubicBezTo>
                <a:cubicBezTo>
                  <a:pt x="437" y="161"/>
                  <a:pt x="436" y="162"/>
                  <a:pt x="436" y="158"/>
                </a:cubicBezTo>
                <a:cubicBezTo>
                  <a:pt x="439" y="154"/>
                  <a:pt x="440" y="162"/>
                  <a:pt x="445" y="166"/>
                </a:cubicBezTo>
                <a:cubicBezTo>
                  <a:pt x="445" y="167"/>
                  <a:pt x="445" y="167"/>
                  <a:pt x="445" y="167"/>
                </a:cubicBezTo>
                <a:cubicBezTo>
                  <a:pt x="447" y="168"/>
                  <a:pt x="450" y="173"/>
                  <a:pt x="450" y="168"/>
                </a:cubicBezTo>
                <a:cubicBezTo>
                  <a:pt x="448" y="165"/>
                  <a:pt x="447" y="165"/>
                  <a:pt x="446" y="164"/>
                </a:cubicBezTo>
                <a:cubicBezTo>
                  <a:pt x="445" y="162"/>
                  <a:pt x="450" y="169"/>
                  <a:pt x="450" y="165"/>
                </a:cubicBezTo>
                <a:cubicBezTo>
                  <a:pt x="447" y="161"/>
                  <a:pt x="444" y="160"/>
                  <a:pt x="442" y="161"/>
                </a:cubicBezTo>
                <a:cubicBezTo>
                  <a:pt x="442" y="159"/>
                  <a:pt x="441" y="158"/>
                  <a:pt x="440" y="156"/>
                </a:cubicBezTo>
                <a:cubicBezTo>
                  <a:pt x="447" y="158"/>
                  <a:pt x="455" y="162"/>
                  <a:pt x="459" y="157"/>
                </a:cubicBezTo>
                <a:cubicBezTo>
                  <a:pt x="454" y="151"/>
                  <a:pt x="460" y="156"/>
                  <a:pt x="457" y="150"/>
                </a:cubicBezTo>
                <a:cubicBezTo>
                  <a:pt x="459" y="154"/>
                  <a:pt x="459" y="149"/>
                  <a:pt x="462" y="151"/>
                </a:cubicBezTo>
                <a:cubicBezTo>
                  <a:pt x="460" y="145"/>
                  <a:pt x="457" y="148"/>
                  <a:pt x="457" y="144"/>
                </a:cubicBezTo>
                <a:cubicBezTo>
                  <a:pt x="460" y="144"/>
                  <a:pt x="468" y="152"/>
                  <a:pt x="471" y="149"/>
                </a:cubicBezTo>
                <a:cubicBezTo>
                  <a:pt x="470" y="147"/>
                  <a:pt x="469" y="147"/>
                  <a:pt x="468" y="146"/>
                </a:cubicBezTo>
                <a:cubicBezTo>
                  <a:pt x="471" y="147"/>
                  <a:pt x="478" y="158"/>
                  <a:pt x="477" y="149"/>
                </a:cubicBezTo>
                <a:cubicBezTo>
                  <a:pt x="475" y="147"/>
                  <a:pt x="473" y="144"/>
                  <a:pt x="470" y="141"/>
                </a:cubicBezTo>
                <a:cubicBezTo>
                  <a:pt x="471" y="141"/>
                  <a:pt x="471" y="141"/>
                  <a:pt x="471" y="139"/>
                </a:cubicBezTo>
                <a:cubicBezTo>
                  <a:pt x="469" y="135"/>
                  <a:pt x="469" y="135"/>
                  <a:pt x="469" y="135"/>
                </a:cubicBezTo>
                <a:cubicBezTo>
                  <a:pt x="471" y="133"/>
                  <a:pt x="474" y="143"/>
                  <a:pt x="477" y="147"/>
                </a:cubicBezTo>
                <a:cubicBezTo>
                  <a:pt x="477" y="141"/>
                  <a:pt x="477" y="141"/>
                  <a:pt x="477" y="141"/>
                </a:cubicBezTo>
                <a:cubicBezTo>
                  <a:pt x="478" y="139"/>
                  <a:pt x="480" y="139"/>
                  <a:pt x="482" y="139"/>
                </a:cubicBezTo>
                <a:cubicBezTo>
                  <a:pt x="484" y="140"/>
                  <a:pt x="486" y="143"/>
                  <a:pt x="488" y="146"/>
                </a:cubicBezTo>
                <a:cubicBezTo>
                  <a:pt x="489" y="145"/>
                  <a:pt x="491" y="145"/>
                  <a:pt x="488" y="140"/>
                </a:cubicBezTo>
                <a:cubicBezTo>
                  <a:pt x="486" y="137"/>
                  <a:pt x="484" y="135"/>
                  <a:pt x="483" y="133"/>
                </a:cubicBezTo>
                <a:cubicBezTo>
                  <a:pt x="482" y="131"/>
                  <a:pt x="481" y="130"/>
                  <a:pt x="479" y="131"/>
                </a:cubicBezTo>
                <a:cubicBezTo>
                  <a:pt x="480" y="135"/>
                  <a:pt x="483" y="135"/>
                  <a:pt x="482" y="136"/>
                </a:cubicBezTo>
                <a:cubicBezTo>
                  <a:pt x="481" y="135"/>
                  <a:pt x="480" y="140"/>
                  <a:pt x="477" y="136"/>
                </a:cubicBezTo>
                <a:cubicBezTo>
                  <a:pt x="481" y="135"/>
                  <a:pt x="481" y="135"/>
                  <a:pt x="481" y="135"/>
                </a:cubicBezTo>
                <a:cubicBezTo>
                  <a:pt x="478" y="128"/>
                  <a:pt x="479" y="135"/>
                  <a:pt x="477" y="132"/>
                </a:cubicBezTo>
                <a:cubicBezTo>
                  <a:pt x="477" y="129"/>
                  <a:pt x="478" y="129"/>
                  <a:pt x="479" y="129"/>
                </a:cubicBezTo>
                <a:cubicBezTo>
                  <a:pt x="479" y="129"/>
                  <a:pt x="480" y="129"/>
                  <a:pt x="480" y="129"/>
                </a:cubicBezTo>
                <a:cubicBezTo>
                  <a:pt x="480" y="129"/>
                  <a:pt x="481" y="129"/>
                  <a:pt x="481" y="128"/>
                </a:cubicBezTo>
                <a:cubicBezTo>
                  <a:pt x="480" y="128"/>
                  <a:pt x="480" y="128"/>
                  <a:pt x="480" y="128"/>
                </a:cubicBezTo>
                <a:cubicBezTo>
                  <a:pt x="482" y="129"/>
                  <a:pt x="481" y="127"/>
                  <a:pt x="485" y="130"/>
                </a:cubicBezTo>
                <a:cubicBezTo>
                  <a:pt x="488" y="136"/>
                  <a:pt x="486" y="134"/>
                  <a:pt x="486" y="136"/>
                </a:cubicBezTo>
                <a:cubicBezTo>
                  <a:pt x="488" y="136"/>
                  <a:pt x="491" y="138"/>
                  <a:pt x="495" y="139"/>
                </a:cubicBezTo>
                <a:cubicBezTo>
                  <a:pt x="499" y="139"/>
                  <a:pt x="502" y="139"/>
                  <a:pt x="499" y="133"/>
                </a:cubicBezTo>
                <a:cubicBezTo>
                  <a:pt x="497" y="132"/>
                  <a:pt x="495" y="131"/>
                  <a:pt x="493" y="129"/>
                </a:cubicBezTo>
                <a:cubicBezTo>
                  <a:pt x="493" y="128"/>
                  <a:pt x="500" y="132"/>
                  <a:pt x="493" y="126"/>
                </a:cubicBezTo>
                <a:cubicBezTo>
                  <a:pt x="494" y="128"/>
                  <a:pt x="490" y="124"/>
                  <a:pt x="489" y="123"/>
                </a:cubicBezTo>
                <a:cubicBezTo>
                  <a:pt x="489" y="123"/>
                  <a:pt x="489" y="123"/>
                  <a:pt x="489" y="123"/>
                </a:cubicBezTo>
                <a:cubicBezTo>
                  <a:pt x="489" y="123"/>
                  <a:pt x="488" y="122"/>
                  <a:pt x="487" y="121"/>
                </a:cubicBezTo>
                <a:cubicBezTo>
                  <a:pt x="491" y="125"/>
                  <a:pt x="494" y="126"/>
                  <a:pt x="497" y="127"/>
                </a:cubicBezTo>
                <a:cubicBezTo>
                  <a:pt x="495" y="126"/>
                  <a:pt x="494" y="124"/>
                  <a:pt x="493" y="123"/>
                </a:cubicBezTo>
                <a:cubicBezTo>
                  <a:pt x="495" y="123"/>
                  <a:pt x="496" y="125"/>
                  <a:pt x="498" y="127"/>
                </a:cubicBezTo>
                <a:cubicBezTo>
                  <a:pt x="499" y="128"/>
                  <a:pt x="505" y="131"/>
                  <a:pt x="501" y="127"/>
                </a:cubicBezTo>
                <a:cubicBezTo>
                  <a:pt x="498" y="124"/>
                  <a:pt x="496" y="125"/>
                  <a:pt x="493" y="122"/>
                </a:cubicBezTo>
                <a:cubicBezTo>
                  <a:pt x="496" y="123"/>
                  <a:pt x="499" y="125"/>
                  <a:pt x="502" y="126"/>
                </a:cubicBezTo>
                <a:cubicBezTo>
                  <a:pt x="501" y="125"/>
                  <a:pt x="501" y="125"/>
                  <a:pt x="501" y="125"/>
                </a:cubicBezTo>
                <a:cubicBezTo>
                  <a:pt x="502" y="126"/>
                  <a:pt x="504" y="127"/>
                  <a:pt x="503" y="126"/>
                </a:cubicBezTo>
                <a:cubicBezTo>
                  <a:pt x="500" y="124"/>
                  <a:pt x="499" y="123"/>
                  <a:pt x="499" y="124"/>
                </a:cubicBezTo>
                <a:cubicBezTo>
                  <a:pt x="497" y="122"/>
                  <a:pt x="501" y="124"/>
                  <a:pt x="504" y="125"/>
                </a:cubicBezTo>
                <a:cubicBezTo>
                  <a:pt x="506" y="126"/>
                  <a:pt x="509" y="126"/>
                  <a:pt x="504" y="123"/>
                </a:cubicBezTo>
                <a:cubicBezTo>
                  <a:pt x="508" y="125"/>
                  <a:pt x="508" y="125"/>
                  <a:pt x="508" y="125"/>
                </a:cubicBezTo>
                <a:cubicBezTo>
                  <a:pt x="507" y="124"/>
                  <a:pt x="506" y="123"/>
                  <a:pt x="505" y="123"/>
                </a:cubicBezTo>
                <a:cubicBezTo>
                  <a:pt x="510" y="125"/>
                  <a:pt x="510" y="125"/>
                  <a:pt x="510" y="125"/>
                </a:cubicBezTo>
                <a:cubicBezTo>
                  <a:pt x="515" y="126"/>
                  <a:pt x="502" y="120"/>
                  <a:pt x="500" y="119"/>
                </a:cubicBezTo>
                <a:cubicBezTo>
                  <a:pt x="500" y="119"/>
                  <a:pt x="500" y="119"/>
                  <a:pt x="500" y="119"/>
                </a:cubicBezTo>
                <a:cubicBezTo>
                  <a:pt x="499" y="119"/>
                  <a:pt x="496" y="117"/>
                  <a:pt x="495" y="116"/>
                </a:cubicBezTo>
                <a:cubicBezTo>
                  <a:pt x="497" y="117"/>
                  <a:pt x="499" y="118"/>
                  <a:pt x="501" y="118"/>
                </a:cubicBezTo>
                <a:cubicBezTo>
                  <a:pt x="501" y="118"/>
                  <a:pt x="501" y="118"/>
                  <a:pt x="501" y="118"/>
                </a:cubicBezTo>
                <a:cubicBezTo>
                  <a:pt x="509" y="122"/>
                  <a:pt x="514" y="122"/>
                  <a:pt x="529" y="127"/>
                </a:cubicBezTo>
                <a:cubicBezTo>
                  <a:pt x="529" y="127"/>
                  <a:pt x="528" y="127"/>
                  <a:pt x="528" y="126"/>
                </a:cubicBezTo>
                <a:cubicBezTo>
                  <a:pt x="526" y="126"/>
                  <a:pt x="526" y="126"/>
                  <a:pt x="526" y="126"/>
                </a:cubicBezTo>
                <a:cubicBezTo>
                  <a:pt x="525" y="125"/>
                  <a:pt x="524" y="125"/>
                  <a:pt x="523" y="124"/>
                </a:cubicBezTo>
                <a:cubicBezTo>
                  <a:pt x="523" y="124"/>
                  <a:pt x="522" y="124"/>
                  <a:pt x="521" y="123"/>
                </a:cubicBezTo>
                <a:cubicBezTo>
                  <a:pt x="518" y="122"/>
                  <a:pt x="511" y="120"/>
                  <a:pt x="512" y="119"/>
                </a:cubicBezTo>
                <a:cubicBezTo>
                  <a:pt x="509" y="118"/>
                  <a:pt x="510" y="119"/>
                  <a:pt x="509" y="119"/>
                </a:cubicBezTo>
                <a:cubicBezTo>
                  <a:pt x="509" y="118"/>
                  <a:pt x="509" y="118"/>
                  <a:pt x="511" y="119"/>
                </a:cubicBezTo>
                <a:cubicBezTo>
                  <a:pt x="505" y="117"/>
                  <a:pt x="505" y="117"/>
                  <a:pt x="505" y="117"/>
                </a:cubicBezTo>
                <a:cubicBezTo>
                  <a:pt x="511" y="119"/>
                  <a:pt x="509" y="117"/>
                  <a:pt x="508" y="117"/>
                </a:cubicBezTo>
                <a:cubicBezTo>
                  <a:pt x="499" y="114"/>
                  <a:pt x="499" y="114"/>
                  <a:pt x="499" y="114"/>
                </a:cubicBezTo>
                <a:cubicBezTo>
                  <a:pt x="503" y="116"/>
                  <a:pt x="504" y="116"/>
                  <a:pt x="502" y="115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8" y="113"/>
                  <a:pt x="509" y="117"/>
                  <a:pt x="503" y="114"/>
                </a:cubicBezTo>
                <a:cubicBezTo>
                  <a:pt x="505" y="115"/>
                  <a:pt x="507" y="116"/>
                  <a:pt x="509" y="117"/>
                </a:cubicBezTo>
                <a:cubicBezTo>
                  <a:pt x="510" y="116"/>
                  <a:pt x="521" y="119"/>
                  <a:pt x="526" y="120"/>
                </a:cubicBezTo>
                <a:cubicBezTo>
                  <a:pt x="529" y="120"/>
                  <a:pt x="526" y="118"/>
                  <a:pt x="525" y="116"/>
                </a:cubicBezTo>
                <a:cubicBezTo>
                  <a:pt x="523" y="115"/>
                  <a:pt x="523" y="114"/>
                  <a:pt x="531" y="114"/>
                </a:cubicBezTo>
                <a:cubicBezTo>
                  <a:pt x="528" y="113"/>
                  <a:pt x="526" y="113"/>
                  <a:pt x="524" y="113"/>
                </a:cubicBezTo>
                <a:cubicBezTo>
                  <a:pt x="522" y="112"/>
                  <a:pt x="521" y="112"/>
                  <a:pt x="518" y="112"/>
                </a:cubicBezTo>
                <a:cubicBezTo>
                  <a:pt x="517" y="113"/>
                  <a:pt x="516" y="113"/>
                  <a:pt x="509" y="112"/>
                </a:cubicBezTo>
                <a:cubicBezTo>
                  <a:pt x="502" y="113"/>
                  <a:pt x="529" y="117"/>
                  <a:pt x="519" y="117"/>
                </a:cubicBezTo>
                <a:cubicBezTo>
                  <a:pt x="511" y="115"/>
                  <a:pt x="511" y="115"/>
                  <a:pt x="514" y="115"/>
                </a:cubicBezTo>
                <a:cubicBezTo>
                  <a:pt x="508" y="113"/>
                  <a:pt x="504" y="113"/>
                  <a:pt x="502" y="113"/>
                </a:cubicBezTo>
                <a:cubicBezTo>
                  <a:pt x="503" y="113"/>
                  <a:pt x="501" y="112"/>
                  <a:pt x="500" y="111"/>
                </a:cubicBezTo>
                <a:cubicBezTo>
                  <a:pt x="498" y="110"/>
                  <a:pt x="496" y="110"/>
                  <a:pt x="496" y="109"/>
                </a:cubicBezTo>
                <a:cubicBezTo>
                  <a:pt x="499" y="110"/>
                  <a:pt x="502" y="109"/>
                  <a:pt x="501" y="109"/>
                </a:cubicBezTo>
                <a:cubicBezTo>
                  <a:pt x="505" y="109"/>
                  <a:pt x="506" y="107"/>
                  <a:pt x="515" y="108"/>
                </a:cubicBezTo>
                <a:cubicBezTo>
                  <a:pt x="516" y="106"/>
                  <a:pt x="503" y="107"/>
                  <a:pt x="511" y="105"/>
                </a:cubicBezTo>
                <a:cubicBezTo>
                  <a:pt x="505" y="106"/>
                  <a:pt x="506" y="104"/>
                  <a:pt x="501" y="105"/>
                </a:cubicBezTo>
                <a:cubicBezTo>
                  <a:pt x="504" y="105"/>
                  <a:pt x="503" y="106"/>
                  <a:pt x="501" y="106"/>
                </a:cubicBezTo>
                <a:cubicBezTo>
                  <a:pt x="499" y="107"/>
                  <a:pt x="496" y="107"/>
                  <a:pt x="494" y="107"/>
                </a:cubicBezTo>
                <a:cubicBezTo>
                  <a:pt x="493" y="107"/>
                  <a:pt x="491" y="106"/>
                  <a:pt x="490" y="106"/>
                </a:cubicBezTo>
                <a:cubicBezTo>
                  <a:pt x="492" y="106"/>
                  <a:pt x="495" y="106"/>
                  <a:pt x="496" y="105"/>
                </a:cubicBezTo>
                <a:cubicBezTo>
                  <a:pt x="491" y="105"/>
                  <a:pt x="491" y="105"/>
                  <a:pt x="491" y="105"/>
                </a:cubicBezTo>
                <a:cubicBezTo>
                  <a:pt x="497" y="105"/>
                  <a:pt x="494" y="104"/>
                  <a:pt x="492" y="104"/>
                </a:cubicBezTo>
                <a:cubicBezTo>
                  <a:pt x="489" y="103"/>
                  <a:pt x="487" y="103"/>
                  <a:pt x="494" y="101"/>
                </a:cubicBezTo>
                <a:cubicBezTo>
                  <a:pt x="494" y="102"/>
                  <a:pt x="498" y="102"/>
                  <a:pt x="492" y="103"/>
                </a:cubicBezTo>
                <a:cubicBezTo>
                  <a:pt x="494" y="103"/>
                  <a:pt x="496" y="103"/>
                  <a:pt x="499" y="102"/>
                </a:cubicBezTo>
                <a:cubicBezTo>
                  <a:pt x="501" y="102"/>
                  <a:pt x="503" y="101"/>
                  <a:pt x="506" y="101"/>
                </a:cubicBezTo>
                <a:cubicBezTo>
                  <a:pt x="508" y="100"/>
                  <a:pt x="506" y="98"/>
                  <a:pt x="505" y="97"/>
                </a:cubicBezTo>
                <a:cubicBezTo>
                  <a:pt x="504" y="95"/>
                  <a:pt x="503" y="94"/>
                  <a:pt x="506" y="91"/>
                </a:cubicBezTo>
                <a:cubicBezTo>
                  <a:pt x="503" y="93"/>
                  <a:pt x="504" y="94"/>
                  <a:pt x="500" y="96"/>
                </a:cubicBezTo>
                <a:cubicBezTo>
                  <a:pt x="498" y="95"/>
                  <a:pt x="500" y="94"/>
                  <a:pt x="502" y="91"/>
                </a:cubicBezTo>
                <a:cubicBezTo>
                  <a:pt x="504" y="89"/>
                  <a:pt x="506" y="85"/>
                  <a:pt x="507" y="83"/>
                </a:cubicBezTo>
                <a:cubicBezTo>
                  <a:pt x="502" y="86"/>
                  <a:pt x="502" y="86"/>
                  <a:pt x="502" y="86"/>
                </a:cubicBezTo>
                <a:cubicBezTo>
                  <a:pt x="506" y="82"/>
                  <a:pt x="500" y="87"/>
                  <a:pt x="500" y="83"/>
                </a:cubicBezTo>
                <a:cubicBezTo>
                  <a:pt x="501" y="83"/>
                  <a:pt x="503" y="82"/>
                  <a:pt x="503" y="82"/>
                </a:cubicBezTo>
                <a:cubicBezTo>
                  <a:pt x="501" y="80"/>
                  <a:pt x="498" y="84"/>
                  <a:pt x="496" y="83"/>
                </a:cubicBezTo>
                <a:cubicBezTo>
                  <a:pt x="503" y="76"/>
                  <a:pt x="489" y="85"/>
                  <a:pt x="492" y="79"/>
                </a:cubicBezTo>
                <a:cubicBezTo>
                  <a:pt x="490" y="80"/>
                  <a:pt x="490" y="80"/>
                  <a:pt x="490" y="80"/>
                </a:cubicBezTo>
                <a:cubicBezTo>
                  <a:pt x="493" y="76"/>
                  <a:pt x="483" y="77"/>
                  <a:pt x="481" y="74"/>
                </a:cubicBezTo>
                <a:cubicBezTo>
                  <a:pt x="482" y="74"/>
                  <a:pt x="482" y="77"/>
                  <a:pt x="487" y="74"/>
                </a:cubicBezTo>
                <a:cubicBezTo>
                  <a:pt x="487" y="69"/>
                  <a:pt x="487" y="69"/>
                  <a:pt x="487" y="69"/>
                </a:cubicBezTo>
                <a:cubicBezTo>
                  <a:pt x="485" y="70"/>
                  <a:pt x="484" y="69"/>
                  <a:pt x="482" y="71"/>
                </a:cubicBezTo>
                <a:cubicBezTo>
                  <a:pt x="481" y="72"/>
                  <a:pt x="483" y="72"/>
                  <a:pt x="483" y="72"/>
                </a:cubicBezTo>
                <a:cubicBezTo>
                  <a:pt x="480" y="73"/>
                  <a:pt x="480" y="73"/>
                  <a:pt x="480" y="73"/>
                </a:cubicBezTo>
                <a:cubicBezTo>
                  <a:pt x="481" y="68"/>
                  <a:pt x="488" y="69"/>
                  <a:pt x="493" y="67"/>
                </a:cubicBezTo>
                <a:cubicBezTo>
                  <a:pt x="491" y="66"/>
                  <a:pt x="495" y="63"/>
                  <a:pt x="495" y="62"/>
                </a:cubicBezTo>
                <a:cubicBezTo>
                  <a:pt x="489" y="63"/>
                  <a:pt x="490" y="66"/>
                  <a:pt x="484" y="68"/>
                </a:cubicBezTo>
                <a:cubicBezTo>
                  <a:pt x="481" y="68"/>
                  <a:pt x="483" y="62"/>
                  <a:pt x="488" y="59"/>
                </a:cubicBezTo>
                <a:cubicBezTo>
                  <a:pt x="475" y="63"/>
                  <a:pt x="482" y="53"/>
                  <a:pt x="473" y="57"/>
                </a:cubicBezTo>
                <a:cubicBezTo>
                  <a:pt x="474" y="57"/>
                  <a:pt x="477" y="55"/>
                  <a:pt x="475" y="55"/>
                </a:cubicBezTo>
                <a:cubicBezTo>
                  <a:pt x="473" y="56"/>
                  <a:pt x="473" y="56"/>
                  <a:pt x="473" y="56"/>
                </a:cubicBezTo>
                <a:cubicBezTo>
                  <a:pt x="468" y="55"/>
                  <a:pt x="480" y="50"/>
                  <a:pt x="477" y="49"/>
                </a:cubicBezTo>
                <a:cubicBezTo>
                  <a:pt x="476" y="50"/>
                  <a:pt x="475" y="51"/>
                  <a:pt x="473" y="52"/>
                </a:cubicBezTo>
                <a:cubicBezTo>
                  <a:pt x="470" y="50"/>
                  <a:pt x="482" y="42"/>
                  <a:pt x="475" y="41"/>
                </a:cubicBezTo>
                <a:cubicBezTo>
                  <a:pt x="475" y="42"/>
                  <a:pt x="474" y="42"/>
                  <a:pt x="474" y="42"/>
                </a:cubicBezTo>
                <a:cubicBezTo>
                  <a:pt x="473" y="43"/>
                  <a:pt x="473" y="42"/>
                  <a:pt x="475" y="40"/>
                </a:cubicBezTo>
                <a:cubicBezTo>
                  <a:pt x="479" y="40"/>
                  <a:pt x="479" y="40"/>
                  <a:pt x="479" y="40"/>
                </a:cubicBezTo>
                <a:cubicBezTo>
                  <a:pt x="489" y="34"/>
                  <a:pt x="472" y="37"/>
                  <a:pt x="474" y="33"/>
                </a:cubicBezTo>
                <a:cubicBezTo>
                  <a:pt x="472" y="34"/>
                  <a:pt x="473" y="36"/>
                  <a:pt x="469" y="36"/>
                </a:cubicBezTo>
                <a:cubicBezTo>
                  <a:pt x="468" y="35"/>
                  <a:pt x="480" y="30"/>
                  <a:pt x="474" y="30"/>
                </a:cubicBezTo>
                <a:cubicBezTo>
                  <a:pt x="473" y="32"/>
                  <a:pt x="467" y="34"/>
                  <a:pt x="467" y="35"/>
                </a:cubicBezTo>
                <a:cubicBezTo>
                  <a:pt x="465" y="34"/>
                  <a:pt x="462" y="34"/>
                  <a:pt x="466" y="32"/>
                </a:cubicBezTo>
                <a:cubicBezTo>
                  <a:pt x="465" y="32"/>
                  <a:pt x="463" y="32"/>
                  <a:pt x="462" y="33"/>
                </a:cubicBezTo>
                <a:cubicBezTo>
                  <a:pt x="465" y="31"/>
                  <a:pt x="462" y="30"/>
                  <a:pt x="461" y="29"/>
                </a:cubicBezTo>
                <a:cubicBezTo>
                  <a:pt x="459" y="30"/>
                  <a:pt x="459" y="30"/>
                  <a:pt x="459" y="30"/>
                </a:cubicBezTo>
                <a:cubicBezTo>
                  <a:pt x="469" y="24"/>
                  <a:pt x="458" y="27"/>
                  <a:pt x="458" y="25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6" y="25"/>
                  <a:pt x="459" y="22"/>
                  <a:pt x="454" y="22"/>
                </a:cubicBezTo>
                <a:cubicBezTo>
                  <a:pt x="451" y="24"/>
                  <a:pt x="451" y="24"/>
                  <a:pt x="451" y="24"/>
                </a:cubicBezTo>
                <a:cubicBezTo>
                  <a:pt x="453" y="22"/>
                  <a:pt x="446" y="21"/>
                  <a:pt x="451" y="18"/>
                </a:cubicBezTo>
                <a:cubicBezTo>
                  <a:pt x="450" y="18"/>
                  <a:pt x="445" y="22"/>
                  <a:pt x="444" y="20"/>
                </a:cubicBezTo>
                <a:cubicBezTo>
                  <a:pt x="446" y="18"/>
                  <a:pt x="447" y="16"/>
                  <a:pt x="444" y="16"/>
                </a:cubicBezTo>
                <a:cubicBezTo>
                  <a:pt x="442" y="17"/>
                  <a:pt x="440" y="18"/>
                  <a:pt x="442" y="18"/>
                </a:cubicBezTo>
                <a:cubicBezTo>
                  <a:pt x="443" y="18"/>
                  <a:pt x="443" y="18"/>
                  <a:pt x="444" y="17"/>
                </a:cubicBezTo>
                <a:cubicBezTo>
                  <a:pt x="441" y="19"/>
                  <a:pt x="441" y="19"/>
                  <a:pt x="441" y="19"/>
                </a:cubicBezTo>
                <a:cubicBezTo>
                  <a:pt x="438" y="18"/>
                  <a:pt x="443" y="17"/>
                  <a:pt x="441" y="15"/>
                </a:cubicBezTo>
                <a:cubicBezTo>
                  <a:pt x="439" y="16"/>
                  <a:pt x="438" y="17"/>
                  <a:pt x="436" y="18"/>
                </a:cubicBezTo>
                <a:cubicBezTo>
                  <a:pt x="437" y="15"/>
                  <a:pt x="439" y="12"/>
                  <a:pt x="440" y="8"/>
                </a:cubicBezTo>
                <a:cubicBezTo>
                  <a:pt x="443" y="7"/>
                  <a:pt x="444" y="8"/>
                  <a:pt x="448" y="6"/>
                </a:cubicBezTo>
                <a:cubicBezTo>
                  <a:pt x="448" y="7"/>
                  <a:pt x="449" y="7"/>
                  <a:pt x="450" y="8"/>
                </a:cubicBezTo>
                <a:cubicBezTo>
                  <a:pt x="455" y="8"/>
                  <a:pt x="454" y="5"/>
                  <a:pt x="455" y="3"/>
                </a:cubicBezTo>
                <a:cubicBezTo>
                  <a:pt x="456" y="5"/>
                  <a:pt x="456" y="5"/>
                  <a:pt x="456" y="5"/>
                </a:cubicBezTo>
                <a:cubicBezTo>
                  <a:pt x="457" y="5"/>
                  <a:pt x="458" y="5"/>
                  <a:pt x="458" y="5"/>
                </a:cubicBezTo>
                <a:cubicBezTo>
                  <a:pt x="458" y="6"/>
                  <a:pt x="458" y="6"/>
                  <a:pt x="458" y="6"/>
                </a:cubicBezTo>
                <a:cubicBezTo>
                  <a:pt x="463" y="0"/>
                  <a:pt x="468" y="6"/>
                  <a:pt x="471" y="1"/>
                </a:cubicBezTo>
                <a:cubicBezTo>
                  <a:pt x="471" y="2"/>
                  <a:pt x="468" y="4"/>
                  <a:pt x="466" y="6"/>
                </a:cubicBezTo>
                <a:cubicBezTo>
                  <a:pt x="465" y="8"/>
                  <a:pt x="468" y="6"/>
                  <a:pt x="470" y="6"/>
                </a:cubicBezTo>
                <a:cubicBezTo>
                  <a:pt x="474" y="2"/>
                  <a:pt x="474" y="2"/>
                  <a:pt x="474" y="2"/>
                </a:cubicBezTo>
                <a:cubicBezTo>
                  <a:pt x="473" y="7"/>
                  <a:pt x="478" y="0"/>
                  <a:pt x="482" y="2"/>
                </a:cubicBezTo>
                <a:cubicBezTo>
                  <a:pt x="480" y="6"/>
                  <a:pt x="495" y="3"/>
                  <a:pt x="496" y="4"/>
                </a:cubicBezTo>
                <a:cubicBezTo>
                  <a:pt x="496" y="7"/>
                  <a:pt x="490" y="5"/>
                  <a:pt x="488" y="8"/>
                </a:cubicBezTo>
                <a:cubicBezTo>
                  <a:pt x="488" y="9"/>
                  <a:pt x="491" y="7"/>
                  <a:pt x="493" y="8"/>
                </a:cubicBezTo>
                <a:cubicBezTo>
                  <a:pt x="487" y="11"/>
                  <a:pt x="487" y="11"/>
                  <a:pt x="487" y="11"/>
                </a:cubicBezTo>
                <a:cubicBezTo>
                  <a:pt x="487" y="13"/>
                  <a:pt x="493" y="9"/>
                  <a:pt x="491" y="11"/>
                </a:cubicBezTo>
                <a:cubicBezTo>
                  <a:pt x="495" y="11"/>
                  <a:pt x="493" y="9"/>
                  <a:pt x="498" y="7"/>
                </a:cubicBezTo>
                <a:cubicBezTo>
                  <a:pt x="497" y="8"/>
                  <a:pt x="495" y="11"/>
                  <a:pt x="498" y="10"/>
                </a:cubicBezTo>
                <a:cubicBezTo>
                  <a:pt x="499" y="10"/>
                  <a:pt x="499" y="8"/>
                  <a:pt x="500" y="9"/>
                </a:cubicBezTo>
                <a:cubicBezTo>
                  <a:pt x="499" y="14"/>
                  <a:pt x="506" y="13"/>
                  <a:pt x="507" y="17"/>
                </a:cubicBezTo>
                <a:cubicBezTo>
                  <a:pt x="510" y="16"/>
                  <a:pt x="510" y="16"/>
                  <a:pt x="510" y="16"/>
                </a:cubicBezTo>
                <a:cubicBezTo>
                  <a:pt x="509" y="16"/>
                  <a:pt x="508" y="17"/>
                  <a:pt x="509" y="17"/>
                </a:cubicBezTo>
                <a:cubicBezTo>
                  <a:pt x="511" y="16"/>
                  <a:pt x="511" y="16"/>
                  <a:pt x="511" y="16"/>
                </a:cubicBezTo>
                <a:cubicBezTo>
                  <a:pt x="511" y="17"/>
                  <a:pt x="509" y="23"/>
                  <a:pt x="511" y="25"/>
                </a:cubicBezTo>
                <a:cubicBezTo>
                  <a:pt x="514" y="22"/>
                  <a:pt x="514" y="22"/>
                  <a:pt x="514" y="22"/>
                </a:cubicBezTo>
                <a:cubicBezTo>
                  <a:pt x="511" y="26"/>
                  <a:pt x="511" y="26"/>
                  <a:pt x="511" y="26"/>
                </a:cubicBezTo>
                <a:cubicBezTo>
                  <a:pt x="516" y="24"/>
                  <a:pt x="516" y="24"/>
                  <a:pt x="516" y="24"/>
                </a:cubicBezTo>
                <a:cubicBezTo>
                  <a:pt x="511" y="27"/>
                  <a:pt x="516" y="28"/>
                  <a:pt x="515" y="31"/>
                </a:cubicBezTo>
                <a:cubicBezTo>
                  <a:pt x="519" y="30"/>
                  <a:pt x="519" y="30"/>
                  <a:pt x="519" y="30"/>
                </a:cubicBezTo>
                <a:cubicBezTo>
                  <a:pt x="517" y="32"/>
                  <a:pt x="517" y="32"/>
                  <a:pt x="517" y="32"/>
                </a:cubicBezTo>
                <a:cubicBezTo>
                  <a:pt x="519" y="30"/>
                  <a:pt x="519" y="30"/>
                  <a:pt x="519" y="30"/>
                </a:cubicBezTo>
                <a:cubicBezTo>
                  <a:pt x="520" y="32"/>
                  <a:pt x="515" y="36"/>
                  <a:pt x="518" y="36"/>
                </a:cubicBezTo>
                <a:cubicBezTo>
                  <a:pt x="517" y="36"/>
                  <a:pt x="522" y="33"/>
                  <a:pt x="524" y="32"/>
                </a:cubicBezTo>
                <a:close/>
                <a:moveTo>
                  <a:pt x="552" y="103"/>
                </a:moveTo>
                <a:cubicBezTo>
                  <a:pt x="552" y="104"/>
                  <a:pt x="552" y="104"/>
                  <a:pt x="552" y="104"/>
                </a:cubicBezTo>
                <a:cubicBezTo>
                  <a:pt x="553" y="103"/>
                  <a:pt x="552" y="103"/>
                  <a:pt x="552" y="103"/>
                </a:cubicBezTo>
                <a:cubicBezTo>
                  <a:pt x="551" y="101"/>
                  <a:pt x="551" y="101"/>
                  <a:pt x="551" y="101"/>
                </a:cubicBezTo>
                <a:cubicBezTo>
                  <a:pt x="547" y="102"/>
                  <a:pt x="550" y="102"/>
                  <a:pt x="552" y="103"/>
                </a:cubicBezTo>
                <a:close/>
                <a:moveTo>
                  <a:pt x="473" y="166"/>
                </a:moveTo>
                <a:cubicBezTo>
                  <a:pt x="475" y="166"/>
                  <a:pt x="475" y="166"/>
                  <a:pt x="475" y="166"/>
                </a:cubicBezTo>
                <a:cubicBezTo>
                  <a:pt x="475" y="167"/>
                  <a:pt x="473" y="165"/>
                  <a:pt x="475" y="168"/>
                </a:cubicBezTo>
                <a:cubicBezTo>
                  <a:pt x="474" y="167"/>
                  <a:pt x="474" y="168"/>
                  <a:pt x="473" y="166"/>
                </a:cubicBezTo>
                <a:close/>
                <a:moveTo>
                  <a:pt x="509" y="103"/>
                </a:moveTo>
                <a:cubicBezTo>
                  <a:pt x="506" y="104"/>
                  <a:pt x="506" y="104"/>
                  <a:pt x="506" y="104"/>
                </a:cubicBezTo>
                <a:cubicBezTo>
                  <a:pt x="510" y="104"/>
                  <a:pt x="510" y="104"/>
                  <a:pt x="510" y="104"/>
                </a:cubicBezTo>
                <a:lnTo>
                  <a:pt x="509" y="103"/>
                </a:lnTo>
                <a:close/>
                <a:moveTo>
                  <a:pt x="502" y="93"/>
                </a:moveTo>
                <a:cubicBezTo>
                  <a:pt x="502" y="94"/>
                  <a:pt x="502" y="94"/>
                  <a:pt x="501" y="95"/>
                </a:cubicBezTo>
                <a:cubicBezTo>
                  <a:pt x="502" y="95"/>
                  <a:pt x="502" y="95"/>
                  <a:pt x="502" y="95"/>
                </a:cubicBezTo>
                <a:cubicBezTo>
                  <a:pt x="502" y="94"/>
                  <a:pt x="503" y="93"/>
                  <a:pt x="503" y="93"/>
                </a:cubicBezTo>
                <a:lnTo>
                  <a:pt x="502" y="93"/>
                </a:lnTo>
                <a:close/>
                <a:moveTo>
                  <a:pt x="523" y="61"/>
                </a:moveTo>
                <a:cubicBezTo>
                  <a:pt x="518" y="65"/>
                  <a:pt x="524" y="62"/>
                  <a:pt x="522" y="64"/>
                </a:cubicBezTo>
                <a:cubicBezTo>
                  <a:pt x="522" y="64"/>
                  <a:pt x="521" y="65"/>
                  <a:pt x="521" y="65"/>
                </a:cubicBezTo>
                <a:cubicBezTo>
                  <a:pt x="522" y="65"/>
                  <a:pt x="522" y="64"/>
                  <a:pt x="522" y="64"/>
                </a:cubicBezTo>
                <a:cubicBezTo>
                  <a:pt x="524" y="63"/>
                  <a:pt x="528" y="59"/>
                  <a:pt x="523" y="61"/>
                </a:cubicBezTo>
                <a:close/>
                <a:moveTo>
                  <a:pt x="540" y="98"/>
                </a:moveTo>
                <a:cubicBezTo>
                  <a:pt x="544" y="98"/>
                  <a:pt x="543" y="95"/>
                  <a:pt x="545" y="94"/>
                </a:cubicBezTo>
                <a:cubicBezTo>
                  <a:pt x="544" y="93"/>
                  <a:pt x="541" y="95"/>
                  <a:pt x="539" y="96"/>
                </a:cubicBezTo>
                <a:cubicBezTo>
                  <a:pt x="539" y="95"/>
                  <a:pt x="539" y="95"/>
                  <a:pt x="539" y="94"/>
                </a:cubicBezTo>
                <a:cubicBezTo>
                  <a:pt x="531" y="96"/>
                  <a:pt x="543" y="96"/>
                  <a:pt x="540" y="98"/>
                </a:cubicBezTo>
                <a:close/>
                <a:moveTo>
                  <a:pt x="562" y="140"/>
                </a:moveTo>
                <a:cubicBezTo>
                  <a:pt x="565" y="140"/>
                  <a:pt x="565" y="140"/>
                  <a:pt x="565" y="140"/>
                </a:cubicBezTo>
                <a:cubicBezTo>
                  <a:pt x="568" y="141"/>
                  <a:pt x="568" y="141"/>
                  <a:pt x="568" y="141"/>
                </a:cubicBezTo>
                <a:cubicBezTo>
                  <a:pt x="569" y="141"/>
                  <a:pt x="569" y="141"/>
                  <a:pt x="569" y="141"/>
                </a:cubicBezTo>
                <a:lnTo>
                  <a:pt x="562" y="140"/>
                </a:lnTo>
                <a:close/>
                <a:moveTo>
                  <a:pt x="556" y="144"/>
                </a:moveTo>
                <a:cubicBezTo>
                  <a:pt x="554" y="145"/>
                  <a:pt x="546" y="143"/>
                  <a:pt x="541" y="140"/>
                </a:cubicBezTo>
                <a:cubicBezTo>
                  <a:pt x="544" y="140"/>
                  <a:pt x="545" y="139"/>
                  <a:pt x="553" y="142"/>
                </a:cubicBezTo>
                <a:cubicBezTo>
                  <a:pt x="548" y="140"/>
                  <a:pt x="564" y="146"/>
                  <a:pt x="556" y="144"/>
                </a:cubicBezTo>
                <a:close/>
                <a:moveTo>
                  <a:pt x="521" y="78"/>
                </a:moveTo>
                <a:cubicBezTo>
                  <a:pt x="520" y="80"/>
                  <a:pt x="513" y="85"/>
                  <a:pt x="519" y="86"/>
                </a:cubicBezTo>
                <a:cubicBezTo>
                  <a:pt x="520" y="83"/>
                  <a:pt x="520" y="83"/>
                  <a:pt x="520" y="83"/>
                </a:cubicBezTo>
                <a:cubicBezTo>
                  <a:pt x="520" y="83"/>
                  <a:pt x="520" y="83"/>
                  <a:pt x="520" y="83"/>
                </a:cubicBezTo>
                <a:cubicBezTo>
                  <a:pt x="523" y="81"/>
                  <a:pt x="523" y="81"/>
                  <a:pt x="523" y="81"/>
                </a:cubicBezTo>
                <a:cubicBezTo>
                  <a:pt x="515" y="86"/>
                  <a:pt x="521" y="79"/>
                  <a:pt x="521" y="78"/>
                </a:cubicBezTo>
                <a:close/>
                <a:moveTo>
                  <a:pt x="529" y="145"/>
                </a:moveTo>
                <a:cubicBezTo>
                  <a:pt x="528" y="146"/>
                  <a:pt x="522" y="144"/>
                  <a:pt x="516" y="140"/>
                </a:cubicBezTo>
                <a:cubicBezTo>
                  <a:pt x="519" y="142"/>
                  <a:pt x="526" y="144"/>
                  <a:pt x="531" y="146"/>
                </a:cubicBezTo>
                <a:cubicBezTo>
                  <a:pt x="530" y="145"/>
                  <a:pt x="529" y="145"/>
                  <a:pt x="529" y="145"/>
                </a:cubicBezTo>
                <a:close/>
                <a:moveTo>
                  <a:pt x="523" y="141"/>
                </a:moveTo>
                <a:cubicBezTo>
                  <a:pt x="523" y="140"/>
                  <a:pt x="518" y="137"/>
                  <a:pt x="523" y="139"/>
                </a:cubicBezTo>
                <a:cubicBezTo>
                  <a:pt x="526" y="141"/>
                  <a:pt x="536" y="147"/>
                  <a:pt x="536" y="144"/>
                </a:cubicBezTo>
                <a:cubicBezTo>
                  <a:pt x="527" y="140"/>
                  <a:pt x="524" y="138"/>
                  <a:pt x="518" y="137"/>
                </a:cubicBezTo>
                <a:lnTo>
                  <a:pt x="523" y="141"/>
                </a:lnTo>
                <a:close/>
                <a:moveTo>
                  <a:pt x="541" y="148"/>
                </a:moveTo>
                <a:cubicBezTo>
                  <a:pt x="541" y="147"/>
                  <a:pt x="541" y="146"/>
                  <a:pt x="541" y="145"/>
                </a:cubicBezTo>
                <a:cubicBezTo>
                  <a:pt x="531" y="141"/>
                  <a:pt x="539" y="146"/>
                  <a:pt x="541" y="148"/>
                </a:cubicBezTo>
                <a:cubicBezTo>
                  <a:pt x="541" y="149"/>
                  <a:pt x="541" y="149"/>
                  <a:pt x="541" y="149"/>
                </a:cubicBezTo>
                <a:cubicBezTo>
                  <a:pt x="541" y="149"/>
                  <a:pt x="541" y="148"/>
                  <a:pt x="541" y="148"/>
                </a:cubicBezTo>
                <a:close/>
                <a:moveTo>
                  <a:pt x="513" y="155"/>
                </a:moveTo>
                <a:cubicBezTo>
                  <a:pt x="515" y="156"/>
                  <a:pt x="515" y="156"/>
                  <a:pt x="515" y="156"/>
                </a:cubicBezTo>
                <a:cubicBezTo>
                  <a:pt x="516" y="157"/>
                  <a:pt x="517" y="158"/>
                  <a:pt x="518" y="157"/>
                </a:cubicBezTo>
                <a:cubicBezTo>
                  <a:pt x="515" y="156"/>
                  <a:pt x="515" y="156"/>
                  <a:pt x="515" y="156"/>
                </a:cubicBezTo>
                <a:cubicBezTo>
                  <a:pt x="514" y="154"/>
                  <a:pt x="514" y="152"/>
                  <a:pt x="513" y="155"/>
                </a:cubicBezTo>
                <a:close/>
                <a:moveTo>
                  <a:pt x="537" y="149"/>
                </a:moveTo>
                <a:cubicBezTo>
                  <a:pt x="533" y="149"/>
                  <a:pt x="533" y="149"/>
                  <a:pt x="533" y="149"/>
                </a:cubicBezTo>
                <a:cubicBezTo>
                  <a:pt x="533" y="148"/>
                  <a:pt x="533" y="146"/>
                  <a:pt x="537" y="149"/>
                </a:cubicBezTo>
                <a:close/>
                <a:moveTo>
                  <a:pt x="516" y="149"/>
                </a:moveTo>
                <a:cubicBezTo>
                  <a:pt x="516" y="149"/>
                  <a:pt x="513" y="150"/>
                  <a:pt x="512" y="151"/>
                </a:cubicBezTo>
                <a:cubicBezTo>
                  <a:pt x="514" y="152"/>
                  <a:pt x="518" y="152"/>
                  <a:pt x="516" y="149"/>
                </a:cubicBezTo>
                <a:close/>
                <a:moveTo>
                  <a:pt x="455" y="166"/>
                </a:moveTo>
                <a:cubicBezTo>
                  <a:pt x="454" y="162"/>
                  <a:pt x="454" y="162"/>
                  <a:pt x="454" y="162"/>
                </a:cubicBezTo>
                <a:cubicBezTo>
                  <a:pt x="452" y="162"/>
                  <a:pt x="452" y="162"/>
                  <a:pt x="452" y="162"/>
                </a:cubicBezTo>
                <a:lnTo>
                  <a:pt x="455" y="166"/>
                </a:lnTo>
                <a:close/>
                <a:moveTo>
                  <a:pt x="468" y="155"/>
                </a:moveTo>
                <a:cubicBezTo>
                  <a:pt x="469" y="155"/>
                  <a:pt x="469" y="155"/>
                  <a:pt x="469" y="155"/>
                </a:cubicBezTo>
                <a:cubicBezTo>
                  <a:pt x="468" y="153"/>
                  <a:pt x="468" y="153"/>
                  <a:pt x="468" y="153"/>
                </a:cubicBezTo>
                <a:lnTo>
                  <a:pt x="468" y="155"/>
                </a:lnTo>
                <a:close/>
                <a:moveTo>
                  <a:pt x="484" y="145"/>
                </a:moveTo>
                <a:cubicBezTo>
                  <a:pt x="484" y="146"/>
                  <a:pt x="484" y="146"/>
                  <a:pt x="484" y="147"/>
                </a:cubicBezTo>
                <a:cubicBezTo>
                  <a:pt x="484" y="150"/>
                  <a:pt x="481" y="153"/>
                  <a:pt x="479" y="152"/>
                </a:cubicBezTo>
                <a:cubicBezTo>
                  <a:pt x="479" y="155"/>
                  <a:pt x="483" y="158"/>
                  <a:pt x="484" y="160"/>
                </a:cubicBezTo>
                <a:cubicBezTo>
                  <a:pt x="478" y="146"/>
                  <a:pt x="486" y="160"/>
                  <a:pt x="486" y="154"/>
                </a:cubicBezTo>
                <a:cubicBezTo>
                  <a:pt x="485" y="153"/>
                  <a:pt x="484" y="154"/>
                  <a:pt x="483" y="152"/>
                </a:cubicBezTo>
                <a:cubicBezTo>
                  <a:pt x="483" y="150"/>
                  <a:pt x="484" y="149"/>
                  <a:pt x="485" y="150"/>
                </a:cubicBezTo>
                <a:cubicBezTo>
                  <a:pt x="486" y="151"/>
                  <a:pt x="486" y="152"/>
                  <a:pt x="486" y="152"/>
                </a:cubicBezTo>
                <a:cubicBezTo>
                  <a:pt x="486" y="151"/>
                  <a:pt x="485" y="150"/>
                  <a:pt x="485" y="150"/>
                </a:cubicBezTo>
                <a:cubicBezTo>
                  <a:pt x="485" y="149"/>
                  <a:pt x="484" y="148"/>
                  <a:pt x="484" y="147"/>
                </a:cubicBezTo>
                <a:cubicBezTo>
                  <a:pt x="484" y="146"/>
                  <a:pt x="484" y="146"/>
                  <a:pt x="484" y="145"/>
                </a:cubicBezTo>
                <a:close/>
                <a:moveTo>
                  <a:pt x="506" y="138"/>
                </a:moveTo>
                <a:cubicBezTo>
                  <a:pt x="507" y="139"/>
                  <a:pt x="508" y="141"/>
                  <a:pt x="510" y="142"/>
                </a:cubicBezTo>
                <a:cubicBezTo>
                  <a:pt x="509" y="140"/>
                  <a:pt x="507" y="139"/>
                  <a:pt x="506" y="138"/>
                </a:cubicBezTo>
                <a:cubicBezTo>
                  <a:pt x="505" y="138"/>
                  <a:pt x="504" y="137"/>
                  <a:pt x="504" y="137"/>
                </a:cubicBezTo>
                <a:cubicBezTo>
                  <a:pt x="504" y="137"/>
                  <a:pt x="505" y="138"/>
                  <a:pt x="506" y="138"/>
                </a:cubicBezTo>
                <a:close/>
                <a:moveTo>
                  <a:pt x="498" y="132"/>
                </a:moveTo>
                <a:cubicBezTo>
                  <a:pt x="501" y="133"/>
                  <a:pt x="503" y="135"/>
                  <a:pt x="506" y="136"/>
                </a:cubicBezTo>
                <a:cubicBezTo>
                  <a:pt x="502" y="134"/>
                  <a:pt x="502" y="134"/>
                  <a:pt x="502" y="134"/>
                </a:cubicBezTo>
                <a:cubicBezTo>
                  <a:pt x="504" y="134"/>
                  <a:pt x="505" y="135"/>
                  <a:pt x="506" y="135"/>
                </a:cubicBezTo>
                <a:cubicBezTo>
                  <a:pt x="502" y="132"/>
                  <a:pt x="497" y="129"/>
                  <a:pt x="498" y="132"/>
                </a:cubicBezTo>
                <a:close/>
                <a:moveTo>
                  <a:pt x="508" y="133"/>
                </a:moveTo>
                <a:cubicBezTo>
                  <a:pt x="504" y="132"/>
                  <a:pt x="504" y="132"/>
                  <a:pt x="504" y="132"/>
                </a:cubicBezTo>
                <a:cubicBezTo>
                  <a:pt x="504" y="133"/>
                  <a:pt x="504" y="133"/>
                  <a:pt x="504" y="133"/>
                </a:cubicBezTo>
                <a:cubicBezTo>
                  <a:pt x="504" y="133"/>
                  <a:pt x="504" y="133"/>
                  <a:pt x="504" y="133"/>
                </a:cubicBezTo>
                <a:cubicBezTo>
                  <a:pt x="508" y="136"/>
                  <a:pt x="508" y="136"/>
                  <a:pt x="508" y="136"/>
                </a:cubicBezTo>
                <a:cubicBezTo>
                  <a:pt x="504" y="133"/>
                  <a:pt x="504" y="133"/>
                  <a:pt x="504" y="133"/>
                </a:cubicBezTo>
                <a:lnTo>
                  <a:pt x="508" y="133"/>
                </a:lnTo>
                <a:close/>
                <a:moveTo>
                  <a:pt x="539" y="127"/>
                </a:moveTo>
                <a:cubicBezTo>
                  <a:pt x="542" y="128"/>
                  <a:pt x="544" y="129"/>
                  <a:pt x="538" y="128"/>
                </a:cubicBezTo>
                <a:cubicBezTo>
                  <a:pt x="536" y="126"/>
                  <a:pt x="536" y="126"/>
                  <a:pt x="536" y="126"/>
                </a:cubicBezTo>
                <a:cubicBezTo>
                  <a:pt x="536" y="126"/>
                  <a:pt x="532" y="126"/>
                  <a:pt x="534" y="127"/>
                </a:cubicBezTo>
                <a:cubicBezTo>
                  <a:pt x="517" y="121"/>
                  <a:pt x="536" y="128"/>
                  <a:pt x="528" y="123"/>
                </a:cubicBezTo>
                <a:cubicBezTo>
                  <a:pt x="530" y="126"/>
                  <a:pt x="520" y="122"/>
                  <a:pt x="514" y="120"/>
                </a:cubicBezTo>
                <a:cubicBezTo>
                  <a:pt x="518" y="121"/>
                  <a:pt x="518" y="120"/>
                  <a:pt x="520" y="120"/>
                </a:cubicBezTo>
                <a:cubicBezTo>
                  <a:pt x="521" y="120"/>
                  <a:pt x="522" y="120"/>
                  <a:pt x="524" y="121"/>
                </a:cubicBezTo>
                <a:cubicBezTo>
                  <a:pt x="525" y="121"/>
                  <a:pt x="526" y="121"/>
                  <a:pt x="528" y="122"/>
                </a:cubicBezTo>
                <a:cubicBezTo>
                  <a:pt x="529" y="122"/>
                  <a:pt x="531" y="123"/>
                  <a:pt x="534" y="124"/>
                </a:cubicBezTo>
                <a:cubicBezTo>
                  <a:pt x="532" y="124"/>
                  <a:pt x="536" y="125"/>
                  <a:pt x="539" y="127"/>
                </a:cubicBezTo>
                <a:close/>
                <a:moveTo>
                  <a:pt x="520" y="108"/>
                </a:moveTo>
                <a:cubicBezTo>
                  <a:pt x="520" y="106"/>
                  <a:pt x="520" y="106"/>
                  <a:pt x="520" y="106"/>
                </a:cubicBezTo>
                <a:cubicBezTo>
                  <a:pt x="521" y="108"/>
                  <a:pt x="521" y="108"/>
                  <a:pt x="521" y="108"/>
                </a:cubicBezTo>
                <a:lnTo>
                  <a:pt x="520" y="108"/>
                </a:lnTo>
                <a:close/>
                <a:moveTo>
                  <a:pt x="488" y="61"/>
                </a:moveTo>
                <a:cubicBezTo>
                  <a:pt x="483" y="63"/>
                  <a:pt x="489" y="64"/>
                  <a:pt x="492" y="62"/>
                </a:cubicBezTo>
                <a:cubicBezTo>
                  <a:pt x="490" y="63"/>
                  <a:pt x="489" y="61"/>
                  <a:pt x="488" y="61"/>
                </a:cubicBezTo>
                <a:close/>
                <a:moveTo>
                  <a:pt x="480" y="41"/>
                </a:moveTo>
                <a:cubicBezTo>
                  <a:pt x="481" y="42"/>
                  <a:pt x="476" y="46"/>
                  <a:pt x="482" y="44"/>
                </a:cubicBezTo>
                <a:cubicBezTo>
                  <a:pt x="483" y="41"/>
                  <a:pt x="483" y="41"/>
                  <a:pt x="483" y="41"/>
                </a:cubicBezTo>
                <a:cubicBezTo>
                  <a:pt x="481" y="41"/>
                  <a:pt x="483" y="40"/>
                  <a:pt x="480" y="41"/>
                </a:cubicBezTo>
                <a:close/>
                <a:moveTo>
                  <a:pt x="472" y="28"/>
                </a:moveTo>
                <a:cubicBezTo>
                  <a:pt x="478" y="25"/>
                  <a:pt x="478" y="25"/>
                  <a:pt x="478" y="25"/>
                </a:cubicBezTo>
                <a:cubicBezTo>
                  <a:pt x="477" y="26"/>
                  <a:pt x="477" y="26"/>
                  <a:pt x="477" y="26"/>
                </a:cubicBezTo>
                <a:lnTo>
                  <a:pt x="472" y="28"/>
                </a:lnTo>
                <a:close/>
                <a:moveTo>
                  <a:pt x="466" y="33"/>
                </a:moveTo>
                <a:cubicBezTo>
                  <a:pt x="466" y="33"/>
                  <a:pt x="466" y="31"/>
                  <a:pt x="469" y="30"/>
                </a:cubicBezTo>
                <a:lnTo>
                  <a:pt x="466" y="33"/>
                </a:lnTo>
                <a:close/>
                <a:moveTo>
                  <a:pt x="465" y="16"/>
                </a:moveTo>
                <a:cubicBezTo>
                  <a:pt x="459" y="19"/>
                  <a:pt x="459" y="19"/>
                  <a:pt x="459" y="19"/>
                </a:cubicBezTo>
                <a:cubicBezTo>
                  <a:pt x="459" y="19"/>
                  <a:pt x="459" y="19"/>
                  <a:pt x="459" y="19"/>
                </a:cubicBezTo>
                <a:lnTo>
                  <a:pt x="465" y="16"/>
                </a:lnTo>
                <a:close/>
                <a:moveTo>
                  <a:pt x="469" y="16"/>
                </a:moveTo>
                <a:cubicBezTo>
                  <a:pt x="468" y="17"/>
                  <a:pt x="467" y="17"/>
                  <a:pt x="466" y="18"/>
                </a:cubicBezTo>
                <a:cubicBezTo>
                  <a:pt x="464" y="19"/>
                  <a:pt x="464" y="20"/>
                  <a:pt x="466" y="20"/>
                </a:cubicBezTo>
                <a:cubicBezTo>
                  <a:pt x="469" y="19"/>
                  <a:pt x="467" y="19"/>
                  <a:pt x="467" y="18"/>
                </a:cubicBezTo>
                <a:cubicBezTo>
                  <a:pt x="468" y="18"/>
                  <a:pt x="470" y="18"/>
                  <a:pt x="469" y="20"/>
                </a:cubicBezTo>
                <a:cubicBezTo>
                  <a:pt x="464" y="21"/>
                  <a:pt x="464" y="21"/>
                  <a:pt x="460" y="23"/>
                </a:cubicBezTo>
                <a:cubicBezTo>
                  <a:pt x="456" y="21"/>
                  <a:pt x="462" y="19"/>
                  <a:pt x="466" y="18"/>
                </a:cubicBezTo>
                <a:cubicBezTo>
                  <a:pt x="466" y="17"/>
                  <a:pt x="468" y="17"/>
                  <a:pt x="469" y="16"/>
                </a:cubicBezTo>
                <a:close/>
                <a:moveTo>
                  <a:pt x="474" y="23"/>
                </a:moveTo>
                <a:cubicBezTo>
                  <a:pt x="473" y="23"/>
                  <a:pt x="472" y="23"/>
                  <a:pt x="471" y="24"/>
                </a:cubicBezTo>
                <a:cubicBezTo>
                  <a:pt x="469" y="23"/>
                  <a:pt x="467" y="22"/>
                  <a:pt x="463" y="25"/>
                </a:cubicBezTo>
                <a:cubicBezTo>
                  <a:pt x="464" y="26"/>
                  <a:pt x="464" y="26"/>
                  <a:pt x="464" y="26"/>
                </a:cubicBezTo>
                <a:cubicBezTo>
                  <a:pt x="464" y="26"/>
                  <a:pt x="464" y="26"/>
                  <a:pt x="465" y="25"/>
                </a:cubicBezTo>
                <a:cubicBezTo>
                  <a:pt x="468" y="25"/>
                  <a:pt x="465" y="27"/>
                  <a:pt x="464" y="28"/>
                </a:cubicBezTo>
                <a:cubicBezTo>
                  <a:pt x="466" y="27"/>
                  <a:pt x="468" y="25"/>
                  <a:pt x="471" y="24"/>
                </a:cubicBezTo>
                <a:cubicBezTo>
                  <a:pt x="472" y="24"/>
                  <a:pt x="472" y="24"/>
                  <a:pt x="473" y="24"/>
                </a:cubicBezTo>
                <a:cubicBezTo>
                  <a:pt x="473" y="25"/>
                  <a:pt x="472" y="25"/>
                  <a:pt x="474" y="25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3" y="24"/>
                </a:cubicBezTo>
                <a:cubicBezTo>
                  <a:pt x="474" y="24"/>
                  <a:pt x="474" y="23"/>
                  <a:pt x="474" y="23"/>
                </a:cubicBezTo>
                <a:close/>
                <a:moveTo>
                  <a:pt x="472" y="13"/>
                </a:moveTo>
                <a:cubicBezTo>
                  <a:pt x="473" y="13"/>
                  <a:pt x="475" y="13"/>
                  <a:pt x="476" y="12"/>
                </a:cubicBezTo>
                <a:cubicBezTo>
                  <a:pt x="477" y="11"/>
                  <a:pt x="477" y="11"/>
                  <a:pt x="477" y="11"/>
                </a:cubicBezTo>
                <a:cubicBezTo>
                  <a:pt x="474" y="10"/>
                  <a:pt x="472" y="12"/>
                  <a:pt x="472" y="13"/>
                </a:cubicBezTo>
                <a:close/>
                <a:moveTo>
                  <a:pt x="489" y="54"/>
                </a:moveTo>
                <a:cubicBezTo>
                  <a:pt x="489" y="54"/>
                  <a:pt x="490" y="56"/>
                  <a:pt x="487" y="58"/>
                </a:cubicBezTo>
                <a:cubicBezTo>
                  <a:pt x="492" y="56"/>
                  <a:pt x="492" y="56"/>
                  <a:pt x="492" y="56"/>
                </a:cubicBezTo>
                <a:cubicBezTo>
                  <a:pt x="491" y="55"/>
                  <a:pt x="494" y="53"/>
                  <a:pt x="496" y="53"/>
                </a:cubicBezTo>
                <a:cubicBezTo>
                  <a:pt x="492" y="53"/>
                  <a:pt x="494" y="51"/>
                  <a:pt x="489" y="54"/>
                </a:cubicBezTo>
                <a:close/>
                <a:moveTo>
                  <a:pt x="518" y="105"/>
                </a:moveTo>
                <a:cubicBezTo>
                  <a:pt x="520" y="104"/>
                  <a:pt x="514" y="102"/>
                  <a:pt x="521" y="101"/>
                </a:cubicBezTo>
                <a:cubicBezTo>
                  <a:pt x="512" y="101"/>
                  <a:pt x="516" y="104"/>
                  <a:pt x="518" y="105"/>
                </a:cubicBezTo>
                <a:close/>
                <a:moveTo>
                  <a:pt x="528" y="105"/>
                </a:moveTo>
                <a:cubicBezTo>
                  <a:pt x="528" y="106"/>
                  <a:pt x="528" y="106"/>
                  <a:pt x="528" y="106"/>
                </a:cubicBezTo>
                <a:cubicBezTo>
                  <a:pt x="527" y="107"/>
                  <a:pt x="520" y="107"/>
                  <a:pt x="524" y="108"/>
                </a:cubicBezTo>
                <a:cubicBezTo>
                  <a:pt x="526" y="108"/>
                  <a:pt x="523" y="107"/>
                  <a:pt x="525" y="107"/>
                </a:cubicBezTo>
                <a:cubicBezTo>
                  <a:pt x="529" y="107"/>
                  <a:pt x="528" y="107"/>
                  <a:pt x="528" y="106"/>
                </a:cubicBezTo>
                <a:cubicBezTo>
                  <a:pt x="528" y="106"/>
                  <a:pt x="528" y="106"/>
                  <a:pt x="528" y="105"/>
                </a:cubicBezTo>
                <a:close/>
                <a:moveTo>
                  <a:pt x="513" y="71"/>
                </a:moveTo>
                <a:cubicBezTo>
                  <a:pt x="514" y="72"/>
                  <a:pt x="514" y="72"/>
                  <a:pt x="514" y="72"/>
                </a:cubicBezTo>
                <a:cubicBezTo>
                  <a:pt x="510" y="75"/>
                  <a:pt x="510" y="75"/>
                  <a:pt x="510" y="75"/>
                </a:cubicBezTo>
                <a:lnTo>
                  <a:pt x="513" y="71"/>
                </a:lnTo>
                <a:close/>
                <a:moveTo>
                  <a:pt x="511" y="55"/>
                </a:moveTo>
                <a:cubicBezTo>
                  <a:pt x="511" y="56"/>
                  <a:pt x="511" y="56"/>
                  <a:pt x="511" y="56"/>
                </a:cubicBezTo>
                <a:cubicBezTo>
                  <a:pt x="510" y="56"/>
                  <a:pt x="510" y="56"/>
                  <a:pt x="510" y="56"/>
                </a:cubicBezTo>
                <a:cubicBezTo>
                  <a:pt x="509" y="57"/>
                  <a:pt x="507" y="57"/>
                  <a:pt x="506" y="58"/>
                </a:cubicBezTo>
                <a:cubicBezTo>
                  <a:pt x="506" y="58"/>
                  <a:pt x="506" y="59"/>
                  <a:pt x="506" y="59"/>
                </a:cubicBezTo>
                <a:cubicBezTo>
                  <a:pt x="506" y="59"/>
                  <a:pt x="506" y="58"/>
                  <a:pt x="506" y="58"/>
                </a:cubicBezTo>
                <a:cubicBezTo>
                  <a:pt x="506" y="57"/>
                  <a:pt x="505" y="56"/>
                  <a:pt x="509" y="54"/>
                </a:cubicBezTo>
                <a:cubicBezTo>
                  <a:pt x="507" y="55"/>
                  <a:pt x="508" y="57"/>
                  <a:pt x="511" y="56"/>
                </a:cubicBezTo>
                <a:lnTo>
                  <a:pt x="511" y="55"/>
                </a:lnTo>
                <a:close/>
                <a:moveTo>
                  <a:pt x="501" y="25"/>
                </a:moveTo>
                <a:cubicBezTo>
                  <a:pt x="500" y="26"/>
                  <a:pt x="499" y="26"/>
                  <a:pt x="502" y="26"/>
                </a:cubicBezTo>
                <a:cubicBezTo>
                  <a:pt x="503" y="25"/>
                  <a:pt x="502" y="24"/>
                  <a:pt x="501" y="25"/>
                </a:cubicBezTo>
                <a:close/>
                <a:moveTo>
                  <a:pt x="519" y="60"/>
                </a:moveTo>
                <a:cubicBezTo>
                  <a:pt x="516" y="61"/>
                  <a:pt x="518" y="62"/>
                  <a:pt x="514" y="63"/>
                </a:cubicBezTo>
                <a:cubicBezTo>
                  <a:pt x="513" y="63"/>
                  <a:pt x="513" y="63"/>
                  <a:pt x="513" y="63"/>
                </a:cubicBezTo>
                <a:cubicBezTo>
                  <a:pt x="515" y="63"/>
                  <a:pt x="507" y="67"/>
                  <a:pt x="512" y="66"/>
                </a:cubicBezTo>
                <a:cubicBezTo>
                  <a:pt x="511" y="66"/>
                  <a:pt x="511" y="66"/>
                  <a:pt x="511" y="66"/>
                </a:cubicBezTo>
                <a:cubicBezTo>
                  <a:pt x="513" y="66"/>
                  <a:pt x="515" y="62"/>
                  <a:pt x="518" y="62"/>
                </a:cubicBezTo>
                <a:cubicBezTo>
                  <a:pt x="519" y="63"/>
                  <a:pt x="521" y="60"/>
                  <a:pt x="519" y="60"/>
                </a:cubicBezTo>
                <a:close/>
                <a:moveTo>
                  <a:pt x="507" y="19"/>
                </a:moveTo>
                <a:cubicBezTo>
                  <a:pt x="507" y="21"/>
                  <a:pt x="500" y="23"/>
                  <a:pt x="504" y="24"/>
                </a:cubicBezTo>
                <a:cubicBezTo>
                  <a:pt x="504" y="22"/>
                  <a:pt x="511" y="19"/>
                  <a:pt x="507" y="19"/>
                </a:cubicBezTo>
                <a:close/>
                <a:moveTo>
                  <a:pt x="524" y="45"/>
                </a:moveTo>
                <a:cubicBezTo>
                  <a:pt x="525" y="45"/>
                  <a:pt x="525" y="45"/>
                  <a:pt x="525" y="45"/>
                </a:cubicBezTo>
                <a:cubicBezTo>
                  <a:pt x="524" y="47"/>
                  <a:pt x="524" y="47"/>
                  <a:pt x="524" y="47"/>
                </a:cubicBezTo>
                <a:cubicBezTo>
                  <a:pt x="523" y="47"/>
                  <a:pt x="523" y="47"/>
                  <a:pt x="523" y="47"/>
                </a:cubicBezTo>
                <a:lnTo>
                  <a:pt x="524" y="45"/>
                </a:lnTo>
                <a:close/>
                <a:moveTo>
                  <a:pt x="467" y="35"/>
                </a:moveTo>
                <a:cubicBezTo>
                  <a:pt x="466" y="35"/>
                  <a:pt x="466" y="36"/>
                  <a:pt x="467" y="36"/>
                </a:cubicBezTo>
                <a:cubicBezTo>
                  <a:pt x="467" y="36"/>
                  <a:pt x="467" y="35"/>
                  <a:pt x="467" y="35"/>
                </a:cubicBezTo>
                <a:close/>
                <a:moveTo>
                  <a:pt x="501" y="109"/>
                </a:moveTo>
                <a:cubicBezTo>
                  <a:pt x="500" y="108"/>
                  <a:pt x="499" y="108"/>
                  <a:pt x="498" y="108"/>
                </a:cubicBezTo>
                <a:cubicBezTo>
                  <a:pt x="499" y="108"/>
                  <a:pt x="500" y="108"/>
                  <a:pt x="501" y="109"/>
                </a:cubicBezTo>
                <a:close/>
                <a:moveTo>
                  <a:pt x="496" y="109"/>
                </a:moveTo>
                <a:cubicBezTo>
                  <a:pt x="496" y="109"/>
                  <a:pt x="496" y="109"/>
                  <a:pt x="496" y="109"/>
                </a:cubicBezTo>
                <a:cubicBezTo>
                  <a:pt x="496" y="109"/>
                  <a:pt x="496" y="109"/>
                  <a:pt x="496" y="109"/>
                </a:cubicBezTo>
                <a:close/>
                <a:moveTo>
                  <a:pt x="429" y="155"/>
                </a:moveTo>
                <a:cubicBezTo>
                  <a:pt x="428" y="155"/>
                  <a:pt x="425" y="152"/>
                  <a:pt x="428" y="156"/>
                </a:cubicBezTo>
                <a:cubicBezTo>
                  <a:pt x="429" y="158"/>
                  <a:pt x="428" y="155"/>
                  <a:pt x="429" y="155"/>
                </a:cubicBezTo>
                <a:close/>
                <a:moveTo>
                  <a:pt x="433" y="159"/>
                </a:moveTo>
                <a:cubicBezTo>
                  <a:pt x="434" y="159"/>
                  <a:pt x="435" y="160"/>
                  <a:pt x="436" y="161"/>
                </a:cubicBezTo>
                <a:cubicBezTo>
                  <a:pt x="434" y="159"/>
                  <a:pt x="434" y="159"/>
                  <a:pt x="433" y="159"/>
                </a:cubicBezTo>
                <a:close/>
                <a:moveTo>
                  <a:pt x="433" y="159"/>
                </a:moveTo>
                <a:cubicBezTo>
                  <a:pt x="432" y="159"/>
                  <a:pt x="432" y="160"/>
                  <a:pt x="431" y="161"/>
                </a:cubicBezTo>
                <a:cubicBezTo>
                  <a:pt x="433" y="162"/>
                  <a:pt x="433" y="160"/>
                  <a:pt x="433" y="159"/>
                </a:cubicBezTo>
                <a:close/>
                <a:moveTo>
                  <a:pt x="442" y="148"/>
                </a:moveTo>
                <a:cubicBezTo>
                  <a:pt x="443" y="150"/>
                  <a:pt x="447" y="151"/>
                  <a:pt x="445" y="155"/>
                </a:cubicBezTo>
                <a:cubicBezTo>
                  <a:pt x="445" y="155"/>
                  <a:pt x="446" y="153"/>
                  <a:pt x="448" y="155"/>
                </a:cubicBezTo>
                <a:cubicBezTo>
                  <a:pt x="445" y="151"/>
                  <a:pt x="444" y="148"/>
                  <a:pt x="442" y="148"/>
                </a:cubicBezTo>
                <a:close/>
                <a:moveTo>
                  <a:pt x="452" y="156"/>
                </a:moveTo>
                <a:cubicBezTo>
                  <a:pt x="452" y="155"/>
                  <a:pt x="452" y="155"/>
                  <a:pt x="453" y="155"/>
                </a:cubicBezTo>
                <a:cubicBezTo>
                  <a:pt x="452" y="155"/>
                  <a:pt x="452" y="155"/>
                  <a:pt x="452" y="156"/>
                </a:cubicBezTo>
                <a:close/>
                <a:moveTo>
                  <a:pt x="453" y="155"/>
                </a:moveTo>
                <a:cubicBezTo>
                  <a:pt x="454" y="155"/>
                  <a:pt x="457" y="160"/>
                  <a:pt x="457" y="157"/>
                </a:cubicBezTo>
                <a:cubicBezTo>
                  <a:pt x="456" y="155"/>
                  <a:pt x="454" y="152"/>
                  <a:pt x="453" y="152"/>
                </a:cubicBezTo>
                <a:cubicBezTo>
                  <a:pt x="454" y="155"/>
                  <a:pt x="453" y="155"/>
                  <a:pt x="453" y="155"/>
                </a:cubicBezTo>
                <a:close/>
                <a:moveTo>
                  <a:pt x="480" y="123"/>
                </a:moveTo>
                <a:cubicBezTo>
                  <a:pt x="479" y="124"/>
                  <a:pt x="479" y="124"/>
                  <a:pt x="479" y="124"/>
                </a:cubicBezTo>
                <a:cubicBezTo>
                  <a:pt x="480" y="125"/>
                  <a:pt x="480" y="125"/>
                  <a:pt x="480" y="125"/>
                </a:cubicBezTo>
                <a:cubicBezTo>
                  <a:pt x="480" y="125"/>
                  <a:pt x="481" y="124"/>
                  <a:pt x="480" y="123"/>
                </a:cubicBezTo>
                <a:close/>
                <a:moveTo>
                  <a:pt x="491" y="134"/>
                </a:moveTo>
                <a:cubicBezTo>
                  <a:pt x="488" y="129"/>
                  <a:pt x="488" y="129"/>
                  <a:pt x="488" y="129"/>
                </a:cubicBezTo>
                <a:cubicBezTo>
                  <a:pt x="487" y="128"/>
                  <a:pt x="490" y="132"/>
                  <a:pt x="489" y="132"/>
                </a:cubicBezTo>
                <a:cubicBezTo>
                  <a:pt x="489" y="133"/>
                  <a:pt x="490" y="134"/>
                  <a:pt x="491" y="134"/>
                </a:cubicBezTo>
                <a:close/>
                <a:moveTo>
                  <a:pt x="504" y="160"/>
                </a:moveTo>
                <a:cubicBezTo>
                  <a:pt x="504" y="160"/>
                  <a:pt x="504" y="160"/>
                  <a:pt x="503" y="160"/>
                </a:cubicBezTo>
                <a:cubicBezTo>
                  <a:pt x="504" y="160"/>
                  <a:pt x="504" y="160"/>
                  <a:pt x="504" y="160"/>
                </a:cubicBezTo>
                <a:close/>
                <a:moveTo>
                  <a:pt x="484" y="120"/>
                </a:moveTo>
                <a:cubicBezTo>
                  <a:pt x="486" y="122"/>
                  <a:pt x="487" y="124"/>
                  <a:pt x="489" y="125"/>
                </a:cubicBezTo>
                <a:cubicBezTo>
                  <a:pt x="490" y="126"/>
                  <a:pt x="486" y="121"/>
                  <a:pt x="484" y="120"/>
                </a:cubicBezTo>
                <a:close/>
                <a:moveTo>
                  <a:pt x="489" y="120"/>
                </a:moveTo>
                <a:cubicBezTo>
                  <a:pt x="488" y="120"/>
                  <a:pt x="487" y="120"/>
                  <a:pt x="486" y="119"/>
                </a:cubicBezTo>
                <a:cubicBezTo>
                  <a:pt x="488" y="121"/>
                  <a:pt x="488" y="121"/>
                  <a:pt x="488" y="121"/>
                </a:cubicBezTo>
                <a:lnTo>
                  <a:pt x="489" y="120"/>
                </a:lnTo>
                <a:close/>
                <a:moveTo>
                  <a:pt x="496" y="122"/>
                </a:moveTo>
                <a:cubicBezTo>
                  <a:pt x="494" y="121"/>
                  <a:pt x="494" y="121"/>
                  <a:pt x="494" y="121"/>
                </a:cubicBezTo>
                <a:cubicBezTo>
                  <a:pt x="495" y="122"/>
                  <a:pt x="495" y="122"/>
                  <a:pt x="495" y="122"/>
                </a:cubicBezTo>
                <a:lnTo>
                  <a:pt x="496" y="122"/>
                </a:lnTo>
                <a:close/>
                <a:moveTo>
                  <a:pt x="501" y="90"/>
                </a:moveTo>
                <a:cubicBezTo>
                  <a:pt x="500" y="90"/>
                  <a:pt x="500" y="86"/>
                  <a:pt x="495" y="89"/>
                </a:cubicBezTo>
                <a:cubicBezTo>
                  <a:pt x="502" y="87"/>
                  <a:pt x="495" y="93"/>
                  <a:pt x="501" y="90"/>
                </a:cubicBezTo>
                <a:close/>
                <a:moveTo>
                  <a:pt x="470" y="41"/>
                </a:moveTo>
                <a:cubicBezTo>
                  <a:pt x="471" y="38"/>
                  <a:pt x="471" y="38"/>
                  <a:pt x="471" y="38"/>
                </a:cubicBezTo>
                <a:cubicBezTo>
                  <a:pt x="470" y="40"/>
                  <a:pt x="467" y="40"/>
                  <a:pt x="470" y="4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5" name="Segnaposto testo 3"/>
          <p:cNvSpPr txBox="1">
            <a:spLocks/>
          </p:cNvSpPr>
          <p:nvPr/>
        </p:nvSpPr>
        <p:spPr>
          <a:xfrm>
            <a:off x="3383567" y="345395"/>
            <a:ext cx="8694737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WP5 – System biology assessment of the effects of essential oils after in vitro and in vivo studies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817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TAKE HOME MESSAGE</a:t>
            </a:r>
            <a:endParaRPr lang="en-GB" dirty="0"/>
          </a:p>
        </p:txBody>
      </p:sp>
      <p:sp>
        <p:nvSpPr>
          <p:cNvPr id="5" name="Segnaposto contenuto 2"/>
          <p:cNvSpPr txBox="1">
            <a:spLocks/>
          </p:cNvSpPr>
          <p:nvPr/>
        </p:nvSpPr>
        <p:spPr>
          <a:xfrm>
            <a:off x="508742" y="2039514"/>
            <a:ext cx="8670133" cy="4114800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2"/>
              </a:buBlip>
              <a:defRPr lang="fr-FR" sz="20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Many bacteria species are present in milk (and cheese) and we do not even know their existence</a:t>
            </a:r>
          </a:p>
          <a:p>
            <a:r>
              <a:rPr lang="en-GB" dirty="0" smtClean="0"/>
              <a:t>So far, we could identify only what we could “see” after spreading samples over permissive terrain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917" y="3983263"/>
            <a:ext cx="1714500" cy="1714500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3652581" y="4128103"/>
            <a:ext cx="7591152" cy="1569660"/>
          </a:xfrm>
          <a:prstGeom prst="rect">
            <a:avLst/>
          </a:prstGeom>
          <a:solidFill>
            <a:srgbClr val="29872B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NGS (and molecular biology techniques in general) find nucleic acids (NOT BACTERIA)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 they living bacteria? Or instead bacteria killed by immune system</a:t>
            </a:r>
            <a:endParaRPr lang="en-GB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9445" y="861465"/>
            <a:ext cx="1550720" cy="1710140"/>
          </a:xfrm>
          <a:prstGeom prst="rect">
            <a:avLst/>
          </a:prstGeom>
        </p:spPr>
      </p:pic>
      <p:sp>
        <p:nvSpPr>
          <p:cNvPr id="10" name="Segnaposto testo 3"/>
          <p:cNvSpPr txBox="1">
            <a:spLocks/>
          </p:cNvSpPr>
          <p:nvPr/>
        </p:nvSpPr>
        <p:spPr>
          <a:xfrm>
            <a:off x="3383567" y="345395"/>
            <a:ext cx="8694737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WP5 – System biology assessment of the effects of essential oils after in vitro and in vivo studies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750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WP5 – System biology assessment of the effects of essential oils after in vitro and in vivo studies 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508000" y="1448065"/>
          <a:ext cx="10896600" cy="15327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9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Objectives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The main aim of WP5 is to study the effects of essential oils on milk immune status at molecular level and changes of milk and faeces microbiota. </a:t>
                      </a:r>
                      <a:endParaRPr lang="en-GB" sz="1400" dirty="0" smtClean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GB" sz="1400" dirty="0" smtClean="0">
                          <a:effectLst/>
                        </a:rPr>
                        <a:t>To define the variation of microbiome at intestinal and milk level (T5.1)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GB" sz="1400" dirty="0" smtClean="0">
                          <a:effectLst/>
                        </a:rPr>
                        <a:t>To </a:t>
                      </a:r>
                      <a:r>
                        <a:rPr lang="en-GB" sz="1400" dirty="0">
                          <a:effectLst/>
                        </a:rPr>
                        <a:t>determine the post-transcriptional regulation of host immune response in milk (the </a:t>
                      </a:r>
                      <a:r>
                        <a:rPr lang="en-GB" sz="1400" dirty="0" err="1">
                          <a:effectLst/>
                        </a:rPr>
                        <a:t>miRNome</a:t>
                      </a:r>
                      <a:r>
                        <a:rPr lang="en-GB" sz="1400" dirty="0">
                          <a:effectLst/>
                        </a:rPr>
                        <a:t>) (T5.2)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GB" sz="1400" dirty="0">
                          <a:effectLst/>
                        </a:rPr>
                        <a:t>To determine the variation of metabolome of milk after natural oil integration (T5.3)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GB" sz="1400" dirty="0">
                          <a:effectLst/>
                        </a:rPr>
                        <a:t>To determine the changes of host immune response in proteome of milk and plasma (T5.4).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el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3377953"/>
              </p:ext>
            </p:extLst>
          </p:nvPr>
        </p:nvGraphicFramePr>
        <p:xfrm>
          <a:off x="291869" y="3235116"/>
          <a:ext cx="10896600" cy="32341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708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31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025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575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Description of work 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6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Task 5.1: microbiome determination</a:t>
                      </a:r>
                      <a:endParaRPr lang="en-GB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670">
                <a:tc grid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Microbiome determination on in vitro samples (WP3) and milk and faeces (WP4) will be carried out by </a:t>
                      </a:r>
                      <a:r>
                        <a:rPr lang="en-GB" sz="1400" dirty="0" err="1" smtClean="0">
                          <a:effectLst/>
                        </a:rPr>
                        <a:t>high</a:t>
                      </a:r>
                      <a:r>
                        <a:rPr lang="en-GB" sz="1400" baseline="0" dirty="0" err="1" smtClean="0">
                          <a:effectLst/>
                        </a:rPr>
                        <a:t>throughput</a:t>
                      </a:r>
                      <a:r>
                        <a:rPr lang="en-GB" sz="1400" dirty="0" smtClean="0">
                          <a:effectLst/>
                        </a:rPr>
                        <a:t> </a:t>
                      </a:r>
                      <a:r>
                        <a:rPr lang="en-GB" sz="1400" dirty="0">
                          <a:effectLst/>
                        </a:rPr>
                        <a:t>DNA sequencing of the 16S </a:t>
                      </a:r>
                      <a:r>
                        <a:rPr lang="en-GB" sz="1400" dirty="0" err="1">
                          <a:effectLst/>
                        </a:rPr>
                        <a:t>rRNA</a:t>
                      </a:r>
                      <a:r>
                        <a:rPr lang="en-GB" sz="1400" dirty="0">
                          <a:effectLst/>
                        </a:rPr>
                        <a:t> genome milk samples as previously </a:t>
                      </a:r>
                      <a:r>
                        <a:rPr lang="en-GB" sz="1400" dirty="0" smtClean="0">
                          <a:effectLst/>
                        </a:rPr>
                        <a:t>described using an </a:t>
                      </a:r>
                      <a:r>
                        <a:rPr lang="en-GB" sz="1400" dirty="0">
                          <a:effectLst/>
                        </a:rPr>
                        <a:t>Ion Torrent™ platform.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6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cap="small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Task 5.2 </a:t>
                      </a:r>
                      <a:r>
                        <a:rPr lang="en-GB" sz="160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microRNAome</a:t>
                      </a:r>
                      <a:r>
                        <a:rPr lang="en-GB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determination</a:t>
                      </a:r>
                      <a:endParaRPr lang="en-GB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90">
                <a:tc grid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Differentially abundant microRNA in milk will be identified after determining of </a:t>
                      </a:r>
                      <a:r>
                        <a:rPr lang="en-GB" sz="1400" dirty="0" err="1">
                          <a:effectLst/>
                        </a:rPr>
                        <a:t>microRNAome</a:t>
                      </a:r>
                      <a:r>
                        <a:rPr lang="en-GB" sz="1400" dirty="0">
                          <a:effectLst/>
                        </a:rPr>
                        <a:t> on the </a:t>
                      </a:r>
                      <a:r>
                        <a:rPr lang="en-GB" sz="1400" dirty="0" err="1">
                          <a:effectLst/>
                        </a:rPr>
                        <a:t>HiSeq</a:t>
                      </a:r>
                      <a:r>
                        <a:rPr lang="en-GB" sz="1400" dirty="0">
                          <a:effectLst/>
                        </a:rPr>
                        <a:t> 2000 Sequencing System (Illumina), as previously described </a:t>
                      </a:r>
                      <a:r>
                        <a:rPr lang="en-GB" sz="1400" dirty="0" smtClean="0">
                          <a:effectLst/>
                        </a:rPr>
                        <a:t>. </a:t>
                      </a:r>
                      <a:r>
                        <a:rPr lang="en-GB" sz="1400" dirty="0">
                          <a:effectLst/>
                        </a:rPr>
                        <a:t>The presence of microRNA and their abundance will be validated by RT-PCR using </a:t>
                      </a:r>
                      <a:r>
                        <a:rPr lang="en-GB" sz="1400" dirty="0" err="1">
                          <a:effectLst/>
                        </a:rPr>
                        <a:t>Taqman</a:t>
                      </a:r>
                      <a:r>
                        <a:rPr lang="en-GB" sz="1400" dirty="0">
                          <a:effectLst/>
                        </a:rPr>
                        <a:t> probes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5">
                <a:tc>
                  <a:txBody>
                    <a:bodyPr/>
                    <a:lstStyle/>
                    <a:p>
                      <a:pPr algn="ctr"/>
                      <a:r>
                        <a:rPr lang="en-GB" sz="1600" cap="small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Task 5.3: </a:t>
                      </a:r>
                      <a:r>
                        <a:rPr lang="en-GB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metabolome determination</a:t>
                      </a:r>
                      <a:endParaRPr lang="en-GB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5">
                <a:tc grid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Metabolome from milk will be carried out at the UNITECH –OMICS platform of the University of Milano on a </a:t>
                      </a:r>
                      <a:r>
                        <a:rPr lang="en-GB" sz="1400" dirty="0" err="1">
                          <a:effectLst/>
                        </a:rPr>
                        <a:t>TripleTOF</a:t>
                      </a:r>
                      <a:r>
                        <a:rPr lang="en-GB" sz="1400" dirty="0">
                          <a:effectLst/>
                        </a:rPr>
                        <a:t>™ 6600 plus, equipped with SWATH™ technology and a chromatograph UHPLC </a:t>
                      </a:r>
                      <a:r>
                        <a:rPr lang="en-GB" sz="1400" dirty="0" err="1">
                          <a:effectLst/>
                        </a:rPr>
                        <a:t>Sciex</a:t>
                      </a:r>
                      <a:r>
                        <a:rPr lang="en-GB" sz="1400" dirty="0">
                          <a:effectLst/>
                        </a:rPr>
                        <a:t> </a:t>
                      </a:r>
                      <a:r>
                        <a:rPr lang="en-GB" sz="1400" dirty="0" err="1">
                          <a:effectLst/>
                        </a:rPr>
                        <a:t>Exion</a:t>
                      </a:r>
                      <a:r>
                        <a:rPr lang="en-GB" sz="1400" dirty="0">
                          <a:effectLst/>
                        </a:rPr>
                        <a:t> LC AD following an untargeted </a:t>
                      </a:r>
                      <a:r>
                        <a:rPr lang="en-GB" sz="1400" dirty="0" err="1">
                          <a:effectLst/>
                        </a:rPr>
                        <a:t>metabolomic</a:t>
                      </a:r>
                      <a:r>
                        <a:rPr lang="en-GB" sz="1400" dirty="0">
                          <a:effectLst/>
                        </a:rPr>
                        <a:t> strategy 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79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cap="small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Task 5.4: </a:t>
                      </a:r>
                      <a:r>
                        <a:rPr lang="en-GB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proteome determination</a:t>
                      </a:r>
                      <a:endParaRPr lang="en-GB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575">
                <a:tc grid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Quantitative proteome analysis will be carried out on milk at the UNITECH –OMICS platform of the University of Milano, equipped with an </a:t>
                      </a:r>
                      <a:r>
                        <a:rPr lang="en-GB" sz="1400" dirty="0" err="1">
                          <a:effectLst/>
                        </a:rPr>
                        <a:t>Orbitrap</a:t>
                      </a:r>
                      <a:r>
                        <a:rPr lang="en-GB" sz="1400" dirty="0">
                          <a:effectLst/>
                        </a:rPr>
                        <a:t> </a:t>
                      </a:r>
                      <a:r>
                        <a:rPr lang="en-GB" sz="1400" dirty="0" err="1">
                          <a:effectLst/>
                        </a:rPr>
                        <a:t>Fusion™Tribrid</a:t>
                      </a:r>
                      <a:r>
                        <a:rPr lang="en-GB" sz="1400" dirty="0">
                          <a:effectLst/>
                        </a:rPr>
                        <a:t> Technology combined with isobaric mass tag labelling (</a:t>
                      </a:r>
                      <a:r>
                        <a:rPr lang="en-GB" sz="1400" dirty="0" err="1">
                          <a:effectLst/>
                        </a:rPr>
                        <a:t>iTRAQ</a:t>
                      </a:r>
                      <a:r>
                        <a:rPr lang="en-GB" sz="1400" dirty="0">
                          <a:effectLst/>
                        </a:rPr>
                        <a:t>®).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2272393" y="365737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GB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GB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Rettangolo arrotondato 1"/>
          <p:cNvSpPr/>
          <p:nvPr/>
        </p:nvSpPr>
        <p:spPr>
          <a:xfrm>
            <a:off x="160867" y="4333921"/>
            <a:ext cx="11438467" cy="881546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7873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err="1" smtClean="0"/>
              <a:t>micrRNA</a:t>
            </a:r>
            <a:r>
              <a:rPr lang="en-GB" dirty="0" smtClean="0"/>
              <a:t>: what are they?</a:t>
            </a:r>
            <a:endParaRPr lang="en-GB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391928" y="2570028"/>
            <a:ext cx="11269814" cy="1631343"/>
          </a:xfrm>
        </p:spPr>
        <p:txBody>
          <a:bodyPr/>
          <a:lstStyle/>
          <a:p>
            <a:r>
              <a:rPr lang="en-GB" sz="2400" dirty="0"/>
              <a:t>MicroRNA (miRNA) are small non-coding RNAs, with an average 22 nucleotides in </a:t>
            </a:r>
            <a:r>
              <a:rPr lang="en-GB" sz="2400" dirty="0" smtClean="0"/>
              <a:t>length</a:t>
            </a:r>
          </a:p>
          <a:p>
            <a:r>
              <a:rPr lang="en-GB" sz="2400" dirty="0"/>
              <a:t>miRNA regulate gene expression post transcriptionally by binding to 3’UTR coding sequences or 5’UTR of target messenger RNAs (mRNAs) </a:t>
            </a:r>
            <a:endParaRPr lang="en-GB" sz="2400" dirty="0" smtClean="0"/>
          </a:p>
          <a:p>
            <a:r>
              <a:rPr lang="en-GB" sz="2400" dirty="0"/>
              <a:t>In doing that, they lead to inhibition of translation or mRNA </a:t>
            </a:r>
            <a:r>
              <a:rPr lang="en-GB" sz="2400" dirty="0" smtClean="0"/>
              <a:t>degradation</a:t>
            </a:r>
          </a:p>
          <a:p>
            <a:r>
              <a:rPr lang="en-GB" sz="2400" dirty="0" smtClean="0"/>
              <a:t>microRNA provide outstanding biomarkers, being very resistant to environment</a:t>
            </a:r>
          </a:p>
          <a:p>
            <a:r>
              <a:rPr lang="en-GB" sz="2400" dirty="0" smtClean="0"/>
              <a:t>We found miRNA in milk, faces, cerumen, vaginal mucus</a:t>
            </a:r>
          </a:p>
          <a:p>
            <a:pPr lvl="1"/>
            <a:endParaRPr lang="en-GB" sz="2400" dirty="0"/>
          </a:p>
          <a:p>
            <a:endParaRPr lang="en-GB" sz="2400" dirty="0"/>
          </a:p>
          <a:p>
            <a:endParaRPr lang="en-GB" sz="2400" dirty="0" smtClean="0"/>
          </a:p>
          <a:p>
            <a:endParaRPr lang="en-GB" sz="2400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424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The sequencing pipeline</a:t>
            </a:r>
            <a:endParaRPr lang="en-GB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quarter" idx="13"/>
          </p:nvPr>
        </p:nvSpPr>
        <p:spPr>
          <a:xfrm>
            <a:off x="3332767" y="362969"/>
            <a:ext cx="8694737" cy="528638"/>
          </a:xfrm>
        </p:spPr>
        <p:txBody>
          <a:bodyPr/>
          <a:lstStyle/>
          <a:p>
            <a:r>
              <a:rPr lang="en-GB" dirty="0"/>
              <a:t>WP5 – System biology assessment of the effects of essential oils after in vitro and in vivo studies </a:t>
            </a:r>
          </a:p>
          <a:p>
            <a:endParaRPr lang="en-GB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125593" y="3276335"/>
            <a:ext cx="33542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Each microRNA sequencing project consists of three main parts:</a:t>
            </a:r>
          </a:p>
          <a:p>
            <a:endParaRPr lang="en-GB" sz="2000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5223933" y="2131360"/>
            <a:ext cx="58909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/>
              <a:t>1. Library preparation (labelling each sample)</a:t>
            </a:r>
            <a:endParaRPr lang="en-GB" sz="2400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5298702" y="3370932"/>
            <a:ext cx="26340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/>
              <a:t>2. Deep sequencing</a:t>
            </a:r>
            <a:endParaRPr lang="en-GB" sz="2400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5298702" y="4620644"/>
            <a:ext cx="65122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3. Data analysis and multi-group comparison</a:t>
            </a:r>
          </a:p>
          <a:p>
            <a:r>
              <a:rPr lang="en-GB" sz="2400" dirty="0"/>
              <a:t>	</a:t>
            </a:r>
            <a:r>
              <a:rPr lang="en-GB" sz="2400" dirty="0" smtClean="0"/>
              <a:t>	- </a:t>
            </a:r>
            <a:r>
              <a:rPr lang="en-GB" sz="1600" dirty="0" smtClean="0"/>
              <a:t>statistics (which miRNA are differentially expressed) </a:t>
            </a:r>
            <a:r>
              <a:rPr lang="en-GB" sz="1600" dirty="0"/>
              <a:t>	</a:t>
            </a:r>
            <a:r>
              <a:rPr lang="en-GB" sz="1600" dirty="0" smtClean="0"/>
              <a:t>	- bioinformatics (what are the targets of the miRNA)</a:t>
            </a:r>
            <a:endParaRPr lang="en-GB" sz="1600" dirty="0"/>
          </a:p>
        </p:txBody>
      </p:sp>
      <p:sp>
        <p:nvSpPr>
          <p:cNvPr id="9" name="Freeform 18"/>
          <p:cNvSpPr>
            <a:spLocks noChangeAspect="1" noEditPoints="1"/>
          </p:cNvSpPr>
          <p:nvPr/>
        </p:nvSpPr>
        <p:spPr bwMode="auto">
          <a:xfrm rot="12245688" flipH="1">
            <a:off x="3506353" y="4273316"/>
            <a:ext cx="1358470" cy="420019"/>
          </a:xfrm>
          <a:custGeom>
            <a:avLst/>
            <a:gdLst>
              <a:gd name="T0" fmla="*/ 266 w 578"/>
              <a:gd name="T1" fmla="*/ 80 h 179"/>
              <a:gd name="T2" fmla="*/ 212 w 578"/>
              <a:gd name="T3" fmla="*/ 39 h 179"/>
              <a:gd name="T4" fmla="*/ 51 w 578"/>
              <a:gd name="T5" fmla="*/ 101 h 179"/>
              <a:gd name="T6" fmla="*/ 204 w 578"/>
              <a:gd name="T7" fmla="*/ 36 h 179"/>
              <a:gd name="T8" fmla="*/ 277 w 578"/>
              <a:gd name="T9" fmla="*/ 48 h 179"/>
              <a:gd name="T10" fmla="*/ 376 w 578"/>
              <a:gd name="T11" fmla="*/ 58 h 179"/>
              <a:gd name="T12" fmla="*/ 464 w 578"/>
              <a:gd name="T13" fmla="*/ 100 h 179"/>
              <a:gd name="T14" fmla="*/ 386 w 578"/>
              <a:gd name="T15" fmla="*/ 94 h 179"/>
              <a:gd name="T16" fmla="*/ 328 w 578"/>
              <a:gd name="T17" fmla="*/ 96 h 179"/>
              <a:gd name="T18" fmla="*/ 277 w 578"/>
              <a:gd name="T19" fmla="*/ 93 h 179"/>
              <a:gd name="T20" fmla="*/ 244 w 578"/>
              <a:gd name="T21" fmla="*/ 91 h 179"/>
              <a:gd name="T22" fmla="*/ 156 w 578"/>
              <a:gd name="T23" fmla="*/ 81 h 179"/>
              <a:gd name="T24" fmla="*/ 73 w 578"/>
              <a:gd name="T25" fmla="*/ 90 h 179"/>
              <a:gd name="T26" fmla="*/ 22 w 578"/>
              <a:gd name="T27" fmla="*/ 121 h 179"/>
              <a:gd name="T28" fmla="*/ 17 w 578"/>
              <a:gd name="T29" fmla="*/ 76 h 179"/>
              <a:gd name="T30" fmla="*/ 90 w 578"/>
              <a:gd name="T31" fmla="*/ 45 h 179"/>
              <a:gd name="T32" fmla="*/ 179 w 578"/>
              <a:gd name="T33" fmla="*/ 79 h 179"/>
              <a:gd name="T34" fmla="*/ 170 w 578"/>
              <a:gd name="T35" fmla="*/ 56 h 179"/>
              <a:gd name="T36" fmla="*/ 303 w 578"/>
              <a:gd name="T37" fmla="*/ 55 h 179"/>
              <a:gd name="T38" fmla="*/ 404 w 578"/>
              <a:gd name="T39" fmla="*/ 83 h 179"/>
              <a:gd name="T40" fmla="*/ 324 w 578"/>
              <a:gd name="T41" fmla="*/ 82 h 179"/>
              <a:gd name="T42" fmla="*/ 219 w 578"/>
              <a:gd name="T43" fmla="*/ 71 h 179"/>
              <a:gd name="T44" fmla="*/ 25 w 578"/>
              <a:gd name="T45" fmla="*/ 95 h 179"/>
              <a:gd name="T46" fmla="*/ 39 w 578"/>
              <a:gd name="T47" fmla="*/ 89 h 179"/>
              <a:gd name="T48" fmla="*/ 150 w 578"/>
              <a:gd name="T49" fmla="*/ 60 h 179"/>
              <a:gd name="T50" fmla="*/ 141 w 578"/>
              <a:gd name="T51" fmla="*/ 60 h 179"/>
              <a:gd name="T52" fmla="*/ 230 w 578"/>
              <a:gd name="T53" fmla="*/ 93 h 179"/>
              <a:gd name="T54" fmla="*/ 424 w 578"/>
              <a:gd name="T55" fmla="*/ 89 h 179"/>
              <a:gd name="T56" fmla="*/ 323 w 578"/>
              <a:gd name="T57" fmla="*/ 100 h 179"/>
              <a:gd name="T58" fmla="*/ 427 w 578"/>
              <a:gd name="T59" fmla="*/ 177 h 179"/>
              <a:gd name="T60" fmla="*/ 500 w 578"/>
              <a:gd name="T61" fmla="*/ 119 h 179"/>
              <a:gd name="T62" fmla="*/ 523 w 578"/>
              <a:gd name="T63" fmla="*/ 124 h 179"/>
              <a:gd name="T64" fmla="*/ 520 w 578"/>
              <a:gd name="T65" fmla="*/ 39 h 179"/>
              <a:gd name="T66" fmla="*/ 534 w 578"/>
              <a:gd name="T67" fmla="*/ 76 h 179"/>
              <a:gd name="T68" fmla="*/ 573 w 578"/>
              <a:gd name="T69" fmla="*/ 123 h 179"/>
              <a:gd name="T70" fmla="*/ 549 w 578"/>
              <a:gd name="T71" fmla="*/ 152 h 179"/>
              <a:gd name="T72" fmla="*/ 461 w 578"/>
              <a:gd name="T73" fmla="*/ 162 h 179"/>
              <a:gd name="T74" fmla="*/ 439 w 578"/>
              <a:gd name="T75" fmla="*/ 166 h 179"/>
              <a:gd name="T76" fmla="*/ 477 w 578"/>
              <a:gd name="T77" fmla="*/ 147 h 179"/>
              <a:gd name="T78" fmla="*/ 493 w 578"/>
              <a:gd name="T79" fmla="*/ 129 h 179"/>
              <a:gd name="T80" fmla="*/ 500 w 578"/>
              <a:gd name="T81" fmla="*/ 119 h 179"/>
              <a:gd name="T82" fmla="*/ 509 w 578"/>
              <a:gd name="T83" fmla="*/ 117 h 179"/>
              <a:gd name="T84" fmla="*/ 496 w 578"/>
              <a:gd name="T85" fmla="*/ 105 h 179"/>
              <a:gd name="T86" fmla="*/ 487 w 578"/>
              <a:gd name="T87" fmla="*/ 74 h 179"/>
              <a:gd name="T88" fmla="*/ 469 w 578"/>
              <a:gd name="T89" fmla="*/ 36 h 179"/>
              <a:gd name="T90" fmla="*/ 440 w 578"/>
              <a:gd name="T91" fmla="*/ 8 h 179"/>
              <a:gd name="T92" fmla="*/ 500 w 578"/>
              <a:gd name="T93" fmla="*/ 9 h 179"/>
              <a:gd name="T94" fmla="*/ 552 w 578"/>
              <a:gd name="T95" fmla="*/ 103 h 179"/>
              <a:gd name="T96" fmla="*/ 540 w 578"/>
              <a:gd name="T97" fmla="*/ 98 h 179"/>
              <a:gd name="T98" fmla="*/ 521 w 578"/>
              <a:gd name="T99" fmla="*/ 78 h 179"/>
              <a:gd name="T100" fmla="*/ 513 w 578"/>
              <a:gd name="T101" fmla="*/ 155 h 179"/>
              <a:gd name="T102" fmla="*/ 486 w 578"/>
              <a:gd name="T103" fmla="*/ 154 h 179"/>
              <a:gd name="T104" fmla="*/ 504 w 578"/>
              <a:gd name="T105" fmla="*/ 133 h 179"/>
              <a:gd name="T106" fmla="*/ 520 w 578"/>
              <a:gd name="T107" fmla="*/ 108 h 179"/>
              <a:gd name="T108" fmla="*/ 469 w 578"/>
              <a:gd name="T109" fmla="*/ 16 h 179"/>
              <a:gd name="T110" fmla="*/ 474 w 578"/>
              <a:gd name="T111" fmla="*/ 23 h 179"/>
              <a:gd name="T112" fmla="*/ 513 w 578"/>
              <a:gd name="T113" fmla="*/ 71 h 179"/>
              <a:gd name="T114" fmla="*/ 512 w 578"/>
              <a:gd name="T115" fmla="*/ 66 h 179"/>
              <a:gd name="T116" fmla="*/ 496 w 578"/>
              <a:gd name="T117" fmla="*/ 109 h 179"/>
              <a:gd name="T118" fmla="*/ 457 w 578"/>
              <a:gd name="T119" fmla="*/ 157 h 179"/>
              <a:gd name="T120" fmla="*/ 488 w 578"/>
              <a:gd name="T121" fmla="*/ 121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78" h="179">
                <a:moveTo>
                  <a:pt x="484" y="109"/>
                </a:moveTo>
                <a:cubicBezTo>
                  <a:pt x="484" y="110"/>
                  <a:pt x="484" y="110"/>
                  <a:pt x="484" y="110"/>
                </a:cubicBezTo>
                <a:cubicBezTo>
                  <a:pt x="483" y="110"/>
                  <a:pt x="483" y="110"/>
                  <a:pt x="484" y="109"/>
                </a:cubicBezTo>
                <a:close/>
                <a:moveTo>
                  <a:pt x="484" y="110"/>
                </a:moveTo>
                <a:cubicBezTo>
                  <a:pt x="486" y="114"/>
                  <a:pt x="491" y="116"/>
                  <a:pt x="494" y="118"/>
                </a:cubicBezTo>
                <a:cubicBezTo>
                  <a:pt x="496" y="111"/>
                  <a:pt x="487" y="111"/>
                  <a:pt x="484" y="110"/>
                </a:cubicBezTo>
                <a:close/>
                <a:moveTo>
                  <a:pt x="491" y="102"/>
                </a:moveTo>
                <a:cubicBezTo>
                  <a:pt x="488" y="99"/>
                  <a:pt x="488" y="99"/>
                  <a:pt x="488" y="99"/>
                </a:cubicBezTo>
                <a:cubicBezTo>
                  <a:pt x="489" y="100"/>
                  <a:pt x="488" y="103"/>
                  <a:pt x="491" y="102"/>
                </a:cubicBezTo>
                <a:close/>
                <a:moveTo>
                  <a:pt x="484" y="104"/>
                </a:moveTo>
                <a:cubicBezTo>
                  <a:pt x="485" y="108"/>
                  <a:pt x="485" y="108"/>
                  <a:pt x="485" y="108"/>
                </a:cubicBezTo>
                <a:cubicBezTo>
                  <a:pt x="486" y="105"/>
                  <a:pt x="486" y="105"/>
                  <a:pt x="486" y="105"/>
                </a:cubicBezTo>
                <a:lnTo>
                  <a:pt x="484" y="104"/>
                </a:lnTo>
                <a:close/>
                <a:moveTo>
                  <a:pt x="277" y="97"/>
                </a:moveTo>
                <a:cubicBezTo>
                  <a:pt x="277" y="96"/>
                  <a:pt x="277" y="94"/>
                  <a:pt x="277" y="93"/>
                </a:cubicBezTo>
                <a:lnTo>
                  <a:pt x="277" y="97"/>
                </a:lnTo>
                <a:close/>
                <a:moveTo>
                  <a:pt x="266" y="80"/>
                </a:moveTo>
                <a:cubicBezTo>
                  <a:pt x="267" y="80"/>
                  <a:pt x="267" y="81"/>
                  <a:pt x="268" y="81"/>
                </a:cubicBezTo>
                <a:cubicBezTo>
                  <a:pt x="267" y="80"/>
                  <a:pt x="267" y="80"/>
                  <a:pt x="266" y="80"/>
                </a:cubicBezTo>
                <a:close/>
                <a:moveTo>
                  <a:pt x="284" y="93"/>
                </a:moveTo>
                <a:cubicBezTo>
                  <a:pt x="286" y="93"/>
                  <a:pt x="286" y="93"/>
                  <a:pt x="286" y="93"/>
                </a:cubicBezTo>
                <a:cubicBezTo>
                  <a:pt x="285" y="93"/>
                  <a:pt x="284" y="93"/>
                  <a:pt x="284" y="93"/>
                </a:cubicBezTo>
                <a:close/>
                <a:moveTo>
                  <a:pt x="394" y="100"/>
                </a:moveTo>
                <a:cubicBezTo>
                  <a:pt x="393" y="99"/>
                  <a:pt x="391" y="97"/>
                  <a:pt x="390" y="95"/>
                </a:cubicBezTo>
                <a:cubicBezTo>
                  <a:pt x="391" y="97"/>
                  <a:pt x="390" y="101"/>
                  <a:pt x="394" y="100"/>
                </a:cubicBezTo>
                <a:close/>
                <a:moveTo>
                  <a:pt x="225" y="44"/>
                </a:moveTo>
                <a:cubicBezTo>
                  <a:pt x="225" y="42"/>
                  <a:pt x="225" y="42"/>
                  <a:pt x="225" y="42"/>
                </a:cubicBezTo>
                <a:cubicBezTo>
                  <a:pt x="224" y="42"/>
                  <a:pt x="224" y="43"/>
                  <a:pt x="225" y="44"/>
                </a:cubicBezTo>
                <a:close/>
                <a:moveTo>
                  <a:pt x="267" y="49"/>
                </a:moveTo>
                <a:cubicBezTo>
                  <a:pt x="267" y="49"/>
                  <a:pt x="267" y="49"/>
                  <a:pt x="267" y="49"/>
                </a:cubicBezTo>
                <a:cubicBezTo>
                  <a:pt x="267" y="48"/>
                  <a:pt x="268" y="48"/>
                  <a:pt x="268" y="46"/>
                </a:cubicBezTo>
                <a:lnTo>
                  <a:pt x="267" y="49"/>
                </a:lnTo>
                <a:close/>
                <a:moveTo>
                  <a:pt x="294" y="90"/>
                </a:moveTo>
                <a:cubicBezTo>
                  <a:pt x="293" y="89"/>
                  <a:pt x="293" y="89"/>
                  <a:pt x="293" y="89"/>
                </a:cubicBezTo>
                <a:cubicBezTo>
                  <a:pt x="292" y="89"/>
                  <a:pt x="292" y="89"/>
                  <a:pt x="292" y="89"/>
                </a:cubicBezTo>
                <a:cubicBezTo>
                  <a:pt x="293" y="90"/>
                  <a:pt x="293" y="90"/>
                  <a:pt x="294" y="90"/>
                </a:cubicBezTo>
                <a:close/>
                <a:moveTo>
                  <a:pt x="210" y="34"/>
                </a:moveTo>
                <a:cubicBezTo>
                  <a:pt x="210" y="36"/>
                  <a:pt x="211" y="38"/>
                  <a:pt x="212" y="39"/>
                </a:cubicBezTo>
                <a:cubicBezTo>
                  <a:pt x="212" y="37"/>
                  <a:pt x="211" y="35"/>
                  <a:pt x="210" y="34"/>
                </a:cubicBezTo>
                <a:close/>
                <a:moveTo>
                  <a:pt x="266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6" y="80"/>
                  <a:pt x="266" y="80"/>
                  <a:pt x="266" y="80"/>
                </a:cubicBezTo>
                <a:cubicBezTo>
                  <a:pt x="266" y="80"/>
                  <a:pt x="266" y="80"/>
                  <a:pt x="266" y="80"/>
                </a:cubicBezTo>
                <a:close/>
                <a:moveTo>
                  <a:pt x="279" y="48"/>
                </a:moveTo>
                <a:cubicBezTo>
                  <a:pt x="280" y="49"/>
                  <a:pt x="281" y="49"/>
                  <a:pt x="281" y="49"/>
                </a:cubicBezTo>
                <a:cubicBezTo>
                  <a:pt x="281" y="48"/>
                  <a:pt x="280" y="48"/>
                  <a:pt x="279" y="48"/>
                </a:cubicBezTo>
                <a:close/>
                <a:moveTo>
                  <a:pt x="389" y="93"/>
                </a:moveTo>
                <a:cubicBezTo>
                  <a:pt x="390" y="95"/>
                  <a:pt x="390" y="95"/>
                  <a:pt x="390" y="95"/>
                </a:cubicBezTo>
                <a:cubicBezTo>
                  <a:pt x="390" y="94"/>
                  <a:pt x="390" y="93"/>
                  <a:pt x="389" y="93"/>
                </a:cubicBezTo>
                <a:close/>
                <a:moveTo>
                  <a:pt x="471" y="106"/>
                </a:moveTo>
                <a:cubicBezTo>
                  <a:pt x="471" y="108"/>
                  <a:pt x="470" y="109"/>
                  <a:pt x="472" y="110"/>
                </a:cubicBezTo>
                <a:cubicBezTo>
                  <a:pt x="472" y="108"/>
                  <a:pt x="471" y="107"/>
                  <a:pt x="471" y="106"/>
                </a:cubicBezTo>
                <a:close/>
                <a:moveTo>
                  <a:pt x="5" y="110"/>
                </a:moveTo>
                <a:cubicBezTo>
                  <a:pt x="5" y="110"/>
                  <a:pt x="5" y="110"/>
                  <a:pt x="5" y="110"/>
                </a:cubicBezTo>
                <a:cubicBezTo>
                  <a:pt x="5" y="110"/>
                  <a:pt x="5" y="110"/>
                  <a:pt x="5" y="110"/>
                </a:cubicBezTo>
                <a:close/>
                <a:moveTo>
                  <a:pt x="52" y="103"/>
                </a:moveTo>
                <a:cubicBezTo>
                  <a:pt x="51" y="102"/>
                  <a:pt x="51" y="102"/>
                  <a:pt x="51" y="101"/>
                </a:cubicBezTo>
                <a:cubicBezTo>
                  <a:pt x="51" y="103"/>
                  <a:pt x="51" y="104"/>
                  <a:pt x="52" y="103"/>
                </a:cubicBezTo>
                <a:close/>
                <a:moveTo>
                  <a:pt x="87" y="38"/>
                </a:moveTo>
                <a:cubicBezTo>
                  <a:pt x="96" y="43"/>
                  <a:pt x="96" y="43"/>
                  <a:pt x="96" y="43"/>
                </a:cubicBezTo>
                <a:cubicBezTo>
                  <a:pt x="96" y="41"/>
                  <a:pt x="100" y="39"/>
                  <a:pt x="97" y="37"/>
                </a:cubicBezTo>
                <a:cubicBezTo>
                  <a:pt x="101" y="41"/>
                  <a:pt x="101" y="41"/>
                  <a:pt x="101" y="41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15" y="31"/>
                  <a:pt x="128" y="52"/>
                  <a:pt x="141" y="38"/>
                </a:cubicBezTo>
                <a:cubicBezTo>
                  <a:pt x="141" y="37"/>
                  <a:pt x="141" y="37"/>
                  <a:pt x="141" y="37"/>
                </a:cubicBezTo>
                <a:cubicBezTo>
                  <a:pt x="150" y="43"/>
                  <a:pt x="150" y="43"/>
                  <a:pt x="150" y="43"/>
                </a:cubicBezTo>
                <a:cubicBezTo>
                  <a:pt x="151" y="43"/>
                  <a:pt x="151" y="37"/>
                  <a:pt x="154" y="35"/>
                </a:cubicBezTo>
                <a:cubicBezTo>
                  <a:pt x="153" y="41"/>
                  <a:pt x="159" y="36"/>
                  <a:pt x="160" y="41"/>
                </a:cubicBezTo>
                <a:cubicBezTo>
                  <a:pt x="162" y="38"/>
                  <a:pt x="160" y="37"/>
                  <a:pt x="159" y="35"/>
                </a:cubicBezTo>
                <a:cubicBezTo>
                  <a:pt x="167" y="29"/>
                  <a:pt x="174" y="38"/>
                  <a:pt x="182" y="34"/>
                </a:cubicBezTo>
                <a:cubicBezTo>
                  <a:pt x="174" y="42"/>
                  <a:pt x="174" y="40"/>
                  <a:pt x="168" y="43"/>
                </a:cubicBezTo>
                <a:cubicBezTo>
                  <a:pt x="175" y="46"/>
                  <a:pt x="176" y="40"/>
                  <a:pt x="184" y="42"/>
                </a:cubicBezTo>
                <a:cubicBezTo>
                  <a:pt x="180" y="40"/>
                  <a:pt x="180" y="40"/>
                  <a:pt x="180" y="40"/>
                </a:cubicBezTo>
                <a:cubicBezTo>
                  <a:pt x="184" y="31"/>
                  <a:pt x="192" y="44"/>
                  <a:pt x="193" y="35"/>
                </a:cubicBezTo>
                <a:cubicBezTo>
                  <a:pt x="197" y="36"/>
                  <a:pt x="201" y="45"/>
                  <a:pt x="206" y="44"/>
                </a:cubicBezTo>
                <a:cubicBezTo>
                  <a:pt x="204" y="36"/>
                  <a:pt x="204" y="36"/>
                  <a:pt x="204" y="36"/>
                </a:cubicBezTo>
                <a:cubicBezTo>
                  <a:pt x="209" y="35"/>
                  <a:pt x="209" y="35"/>
                  <a:pt x="209" y="35"/>
                </a:cubicBezTo>
                <a:cubicBezTo>
                  <a:pt x="209" y="41"/>
                  <a:pt x="209" y="41"/>
                  <a:pt x="209" y="41"/>
                </a:cubicBezTo>
                <a:cubicBezTo>
                  <a:pt x="211" y="41"/>
                  <a:pt x="211" y="40"/>
                  <a:pt x="212" y="39"/>
                </a:cubicBezTo>
                <a:cubicBezTo>
                  <a:pt x="215" y="45"/>
                  <a:pt x="220" y="42"/>
                  <a:pt x="224" y="47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5"/>
                  <a:pt x="226" y="45"/>
                  <a:pt x="226" y="46"/>
                </a:cubicBezTo>
                <a:cubicBezTo>
                  <a:pt x="227" y="41"/>
                  <a:pt x="230" y="43"/>
                  <a:pt x="231" y="39"/>
                </a:cubicBezTo>
                <a:cubicBezTo>
                  <a:pt x="229" y="37"/>
                  <a:pt x="226" y="35"/>
                  <a:pt x="226" y="38"/>
                </a:cubicBezTo>
                <a:cubicBezTo>
                  <a:pt x="222" y="32"/>
                  <a:pt x="231" y="35"/>
                  <a:pt x="233" y="35"/>
                </a:cubicBezTo>
                <a:cubicBezTo>
                  <a:pt x="230" y="37"/>
                  <a:pt x="234" y="38"/>
                  <a:pt x="235" y="39"/>
                </a:cubicBezTo>
                <a:cubicBezTo>
                  <a:pt x="236" y="39"/>
                  <a:pt x="235" y="38"/>
                  <a:pt x="235" y="37"/>
                </a:cubicBezTo>
                <a:cubicBezTo>
                  <a:pt x="240" y="34"/>
                  <a:pt x="241" y="48"/>
                  <a:pt x="244" y="39"/>
                </a:cubicBezTo>
                <a:cubicBezTo>
                  <a:pt x="245" y="44"/>
                  <a:pt x="245" y="44"/>
                  <a:pt x="245" y="44"/>
                </a:cubicBezTo>
                <a:cubicBezTo>
                  <a:pt x="249" y="40"/>
                  <a:pt x="249" y="40"/>
                  <a:pt x="249" y="40"/>
                </a:cubicBezTo>
                <a:cubicBezTo>
                  <a:pt x="249" y="50"/>
                  <a:pt x="254" y="41"/>
                  <a:pt x="254" y="51"/>
                </a:cubicBezTo>
                <a:cubicBezTo>
                  <a:pt x="258" y="51"/>
                  <a:pt x="254" y="45"/>
                  <a:pt x="255" y="46"/>
                </a:cubicBezTo>
                <a:cubicBezTo>
                  <a:pt x="259" y="44"/>
                  <a:pt x="266" y="54"/>
                  <a:pt x="267" y="49"/>
                </a:cubicBezTo>
                <a:cubicBezTo>
                  <a:pt x="270" y="53"/>
                  <a:pt x="274" y="51"/>
                  <a:pt x="277" y="53"/>
                </a:cubicBezTo>
                <a:cubicBezTo>
                  <a:pt x="277" y="48"/>
                  <a:pt x="277" y="48"/>
                  <a:pt x="277" y="48"/>
                </a:cubicBezTo>
                <a:cubicBezTo>
                  <a:pt x="279" y="50"/>
                  <a:pt x="280" y="52"/>
                  <a:pt x="282" y="51"/>
                </a:cubicBezTo>
                <a:cubicBezTo>
                  <a:pt x="282" y="51"/>
                  <a:pt x="282" y="50"/>
                  <a:pt x="281" y="49"/>
                </a:cubicBezTo>
                <a:cubicBezTo>
                  <a:pt x="287" y="52"/>
                  <a:pt x="291" y="53"/>
                  <a:pt x="296" y="53"/>
                </a:cubicBezTo>
                <a:cubicBezTo>
                  <a:pt x="296" y="50"/>
                  <a:pt x="296" y="49"/>
                  <a:pt x="293" y="47"/>
                </a:cubicBezTo>
                <a:cubicBezTo>
                  <a:pt x="298" y="43"/>
                  <a:pt x="305" y="54"/>
                  <a:pt x="311" y="53"/>
                </a:cubicBezTo>
                <a:cubicBezTo>
                  <a:pt x="311" y="50"/>
                  <a:pt x="311" y="50"/>
                  <a:pt x="311" y="50"/>
                </a:cubicBezTo>
                <a:cubicBezTo>
                  <a:pt x="314" y="54"/>
                  <a:pt x="314" y="54"/>
                  <a:pt x="314" y="54"/>
                </a:cubicBezTo>
                <a:cubicBezTo>
                  <a:pt x="314" y="53"/>
                  <a:pt x="314" y="51"/>
                  <a:pt x="315" y="50"/>
                </a:cubicBezTo>
                <a:cubicBezTo>
                  <a:pt x="321" y="49"/>
                  <a:pt x="329" y="50"/>
                  <a:pt x="331" y="59"/>
                </a:cubicBezTo>
                <a:cubicBezTo>
                  <a:pt x="330" y="57"/>
                  <a:pt x="335" y="54"/>
                  <a:pt x="331" y="50"/>
                </a:cubicBezTo>
                <a:cubicBezTo>
                  <a:pt x="337" y="57"/>
                  <a:pt x="345" y="56"/>
                  <a:pt x="352" y="59"/>
                </a:cubicBezTo>
                <a:cubicBezTo>
                  <a:pt x="352" y="59"/>
                  <a:pt x="352" y="59"/>
                  <a:pt x="352" y="59"/>
                </a:cubicBezTo>
                <a:cubicBezTo>
                  <a:pt x="355" y="62"/>
                  <a:pt x="355" y="62"/>
                  <a:pt x="355" y="62"/>
                </a:cubicBezTo>
                <a:cubicBezTo>
                  <a:pt x="355" y="61"/>
                  <a:pt x="355" y="61"/>
                  <a:pt x="355" y="61"/>
                </a:cubicBezTo>
                <a:cubicBezTo>
                  <a:pt x="353" y="59"/>
                  <a:pt x="353" y="59"/>
                  <a:pt x="353" y="59"/>
                </a:cubicBezTo>
                <a:cubicBezTo>
                  <a:pt x="356" y="60"/>
                  <a:pt x="359" y="62"/>
                  <a:pt x="360" y="65"/>
                </a:cubicBezTo>
                <a:cubicBezTo>
                  <a:pt x="361" y="63"/>
                  <a:pt x="362" y="60"/>
                  <a:pt x="364" y="58"/>
                </a:cubicBezTo>
                <a:cubicBezTo>
                  <a:pt x="364" y="64"/>
                  <a:pt x="373" y="54"/>
                  <a:pt x="376" y="61"/>
                </a:cubicBezTo>
                <a:cubicBezTo>
                  <a:pt x="377" y="60"/>
                  <a:pt x="375" y="60"/>
                  <a:pt x="376" y="58"/>
                </a:cubicBezTo>
                <a:cubicBezTo>
                  <a:pt x="385" y="60"/>
                  <a:pt x="397" y="69"/>
                  <a:pt x="408" y="67"/>
                </a:cubicBezTo>
                <a:cubicBezTo>
                  <a:pt x="407" y="77"/>
                  <a:pt x="416" y="76"/>
                  <a:pt x="420" y="83"/>
                </a:cubicBezTo>
                <a:cubicBezTo>
                  <a:pt x="423" y="77"/>
                  <a:pt x="418" y="79"/>
                  <a:pt x="417" y="74"/>
                </a:cubicBezTo>
                <a:cubicBezTo>
                  <a:pt x="420" y="76"/>
                  <a:pt x="420" y="66"/>
                  <a:pt x="424" y="72"/>
                </a:cubicBezTo>
                <a:cubicBezTo>
                  <a:pt x="424" y="71"/>
                  <a:pt x="425" y="71"/>
                  <a:pt x="423" y="70"/>
                </a:cubicBezTo>
                <a:cubicBezTo>
                  <a:pt x="427" y="71"/>
                  <a:pt x="421" y="78"/>
                  <a:pt x="426" y="77"/>
                </a:cubicBezTo>
                <a:cubicBezTo>
                  <a:pt x="428" y="73"/>
                  <a:pt x="428" y="73"/>
                  <a:pt x="428" y="73"/>
                </a:cubicBezTo>
                <a:cubicBezTo>
                  <a:pt x="429" y="79"/>
                  <a:pt x="429" y="79"/>
                  <a:pt x="429" y="79"/>
                </a:cubicBezTo>
                <a:cubicBezTo>
                  <a:pt x="440" y="79"/>
                  <a:pt x="447" y="84"/>
                  <a:pt x="457" y="82"/>
                </a:cubicBezTo>
                <a:cubicBezTo>
                  <a:pt x="457" y="83"/>
                  <a:pt x="457" y="85"/>
                  <a:pt x="455" y="86"/>
                </a:cubicBezTo>
                <a:cubicBezTo>
                  <a:pt x="459" y="87"/>
                  <a:pt x="461" y="96"/>
                  <a:pt x="467" y="93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75" y="89"/>
                  <a:pt x="472" y="98"/>
                  <a:pt x="479" y="103"/>
                </a:cubicBezTo>
                <a:cubicBezTo>
                  <a:pt x="478" y="102"/>
                  <a:pt x="474" y="98"/>
                  <a:pt x="472" y="102"/>
                </a:cubicBezTo>
                <a:cubicBezTo>
                  <a:pt x="472" y="106"/>
                  <a:pt x="476" y="107"/>
                  <a:pt x="478" y="105"/>
                </a:cubicBezTo>
                <a:cubicBezTo>
                  <a:pt x="476" y="110"/>
                  <a:pt x="476" y="110"/>
                  <a:pt x="476" y="110"/>
                </a:cubicBezTo>
                <a:cubicBezTo>
                  <a:pt x="476" y="106"/>
                  <a:pt x="473" y="106"/>
                  <a:pt x="471" y="103"/>
                </a:cubicBezTo>
                <a:cubicBezTo>
                  <a:pt x="471" y="104"/>
                  <a:pt x="471" y="105"/>
                  <a:pt x="471" y="106"/>
                </a:cubicBezTo>
                <a:cubicBezTo>
                  <a:pt x="470" y="104"/>
                  <a:pt x="467" y="103"/>
                  <a:pt x="464" y="100"/>
                </a:cubicBezTo>
                <a:cubicBezTo>
                  <a:pt x="469" y="101"/>
                  <a:pt x="469" y="101"/>
                  <a:pt x="469" y="101"/>
                </a:cubicBezTo>
                <a:cubicBezTo>
                  <a:pt x="469" y="95"/>
                  <a:pt x="462" y="99"/>
                  <a:pt x="461" y="97"/>
                </a:cubicBezTo>
                <a:cubicBezTo>
                  <a:pt x="459" y="102"/>
                  <a:pt x="462" y="102"/>
                  <a:pt x="458" y="105"/>
                </a:cubicBezTo>
                <a:cubicBezTo>
                  <a:pt x="451" y="105"/>
                  <a:pt x="456" y="99"/>
                  <a:pt x="451" y="92"/>
                </a:cubicBezTo>
                <a:cubicBezTo>
                  <a:pt x="452" y="90"/>
                  <a:pt x="452" y="90"/>
                  <a:pt x="452" y="90"/>
                </a:cubicBezTo>
                <a:cubicBezTo>
                  <a:pt x="450" y="89"/>
                  <a:pt x="450" y="83"/>
                  <a:pt x="446" y="86"/>
                </a:cubicBezTo>
                <a:cubicBezTo>
                  <a:pt x="445" y="90"/>
                  <a:pt x="448" y="90"/>
                  <a:pt x="448" y="92"/>
                </a:cubicBezTo>
                <a:cubicBezTo>
                  <a:pt x="447" y="94"/>
                  <a:pt x="446" y="85"/>
                  <a:pt x="443" y="88"/>
                </a:cubicBezTo>
                <a:cubicBezTo>
                  <a:pt x="444" y="94"/>
                  <a:pt x="448" y="97"/>
                  <a:pt x="452" y="98"/>
                </a:cubicBezTo>
                <a:cubicBezTo>
                  <a:pt x="451" y="99"/>
                  <a:pt x="450" y="101"/>
                  <a:pt x="450" y="103"/>
                </a:cubicBezTo>
                <a:cubicBezTo>
                  <a:pt x="441" y="96"/>
                  <a:pt x="431" y="87"/>
                  <a:pt x="420" y="88"/>
                </a:cubicBezTo>
                <a:cubicBezTo>
                  <a:pt x="424" y="96"/>
                  <a:pt x="418" y="87"/>
                  <a:pt x="417" y="95"/>
                </a:cubicBezTo>
                <a:cubicBezTo>
                  <a:pt x="418" y="90"/>
                  <a:pt x="414" y="94"/>
                  <a:pt x="411" y="91"/>
                </a:cubicBezTo>
                <a:cubicBezTo>
                  <a:pt x="409" y="96"/>
                  <a:pt x="416" y="96"/>
                  <a:pt x="413" y="100"/>
                </a:cubicBezTo>
                <a:cubicBezTo>
                  <a:pt x="408" y="97"/>
                  <a:pt x="402" y="86"/>
                  <a:pt x="395" y="86"/>
                </a:cubicBezTo>
                <a:cubicBezTo>
                  <a:pt x="395" y="89"/>
                  <a:pt x="397" y="89"/>
                  <a:pt x="397" y="90"/>
                </a:cubicBezTo>
                <a:cubicBezTo>
                  <a:pt x="392" y="88"/>
                  <a:pt x="388" y="74"/>
                  <a:pt x="383" y="82"/>
                </a:cubicBezTo>
                <a:cubicBezTo>
                  <a:pt x="385" y="86"/>
                  <a:pt x="387" y="89"/>
                  <a:pt x="389" y="93"/>
                </a:cubicBezTo>
                <a:cubicBezTo>
                  <a:pt x="389" y="93"/>
                  <a:pt x="388" y="93"/>
                  <a:pt x="386" y="94"/>
                </a:cubicBezTo>
                <a:cubicBezTo>
                  <a:pt x="387" y="99"/>
                  <a:pt x="387" y="99"/>
                  <a:pt x="387" y="99"/>
                </a:cubicBezTo>
                <a:cubicBezTo>
                  <a:pt x="381" y="99"/>
                  <a:pt x="384" y="89"/>
                  <a:pt x="382" y="84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1" y="91"/>
                  <a:pt x="365" y="87"/>
                  <a:pt x="362" y="79"/>
                </a:cubicBezTo>
                <a:cubicBezTo>
                  <a:pt x="361" y="79"/>
                  <a:pt x="356" y="78"/>
                  <a:pt x="358" y="83"/>
                </a:cubicBezTo>
                <a:cubicBezTo>
                  <a:pt x="360" y="91"/>
                  <a:pt x="361" y="96"/>
                  <a:pt x="367" y="97"/>
                </a:cubicBezTo>
                <a:cubicBezTo>
                  <a:pt x="369" y="92"/>
                  <a:pt x="363" y="91"/>
                  <a:pt x="365" y="91"/>
                </a:cubicBezTo>
                <a:cubicBezTo>
                  <a:pt x="367" y="92"/>
                  <a:pt x="373" y="89"/>
                  <a:pt x="374" y="94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9"/>
                  <a:pt x="370" y="93"/>
                  <a:pt x="371" y="97"/>
                </a:cubicBezTo>
                <a:cubicBezTo>
                  <a:pt x="368" y="102"/>
                  <a:pt x="365" y="95"/>
                  <a:pt x="362" y="98"/>
                </a:cubicBezTo>
                <a:cubicBezTo>
                  <a:pt x="362" y="98"/>
                  <a:pt x="362" y="98"/>
                  <a:pt x="362" y="98"/>
                </a:cubicBezTo>
                <a:cubicBezTo>
                  <a:pt x="357" y="96"/>
                  <a:pt x="358" y="98"/>
                  <a:pt x="353" y="94"/>
                </a:cubicBezTo>
                <a:cubicBezTo>
                  <a:pt x="353" y="87"/>
                  <a:pt x="355" y="90"/>
                  <a:pt x="358" y="88"/>
                </a:cubicBezTo>
                <a:cubicBezTo>
                  <a:pt x="349" y="87"/>
                  <a:pt x="338" y="73"/>
                  <a:pt x="328" y="83"/>
                </a:cubicBezTo>
                <a:cubicBezTo>
                  <a:pt x="333" y="90"/>
                  <a:pt x="333" y="90"/>
                  <a:pt x="333" y="90"/>
                </a:cubicBezTo>
                <a:cubicBezTo>
                  <a:pt x="330" y="91"/>
                  <a:pt x="324" y="84"/>
                  <a:pt x="324" y="92"/>
                </a:cubicBezTo>
                <a:cubicBezTo>
                  <a:pt x="328" y="90"/>
                  <a:pt x="326" y="95"/>
                  <a:pt x="328" y="97"/>
                </a:cubicBezTo>
                <a:cubicBezTo>
                  <a:pt x="328" y="96"/>
                  <a:pt x="328" y="96"/>
                  <a:pt x="328" y="96"/>
                </a:cubicBezTo>
                <a:cubicBezTo>
                  <a:pt x="328" y="96"/>
                  <a:pt x="330" y="98"/>
                  <a:pt x="329" y="99"/>
                </a:cubicBezTo>
                <a:cubicBezTo>
                  <a:pt x="326" y="94"/>
                  <a:pt x="322" y="92"/>
                  <a:pt x="319" y="89"/>
                </a:cubicBezTo>
                <a:cubicBezTo>
                  <a:pt x="320" y="91"/>
                  <a:pt x="317" y="93"/>
                  <a:pt x="316" y="94"/>
                </a:cubicBezTo>
                <a:cubicBezTo>
                  <a:pt x="313" y="93"/>
                  <a:pt x="317" y="91"/>
                  <a:pt x="317" y="88"/>
                </a:cubicBezTo>
                <a:cubicBezTo>
                  <a:pt x="315" y="88"/>
                  <a:pt x="313" y="83"/>
                  <a:pt x="311" y="87"/>
                </a:cubicBezTo>
                <a:cubicBezTo>
                  <a:pt x="309" y="91"/>
                  <a:pt x="314" y="91"/>
                  <a:pt x="314" y="95"/>
                </a:cubicBezTo>
                <a:cubicBezTo>
                  <a:pt x="306" y="88"/>
                  <a:pt x="306" y="88"/>
                  <a:pt x="306" y="88"/>
                </a:cubicBezTo>
                <a:cubicBezTo>
                  <a:pt x="306" y="89"/>
                  <a:pt x="306" y="89"/>
                  <a:pt x="306" y="89"/>
                </a:cubicBezTo>
                <a:cubicBezTo>
                  <a:pt x="305" y="87"/>
                  <a:pt x="304" y="86"/>
                  <a:pt x="303" y="87"/>
                </a:cubicBezTo>
                <a:cubicBezTo>
                  <a:pt x="302" y="90"/>
                  <a:pt x="304" y="91"/>
                  <a:pt x="305" y="90"/>
                </a:cubicBezTo>
                <a:cubicBezTo>
                  <a:pt x="300" y="94"/>
                  <a:pt x="297" y="80"/>
                  <a:pt x="293" y="89"/>
                </a:cubicBezTo>
                <a:cubicBezTo>
                  <a:pt x="290" y="86"/>
                  <a:pt x="290" y="86"/>
                  <a:pt x="290" y="86"/>
                </a:cubicBezTo>
                <a:cubicBezTo>
                  <a:pt x="290" y="87"/>
                  <a:pt x="289" y="88"/>
                  <a:pt x="290" y="88"/>
                </a:cubicBezTo>
                <a:cubicBezTo>
                  <a:pt x="287" y="85"/>
                  <a:pt x="287" y="85"/>
                  <a:pt x="287" y="85"/>
                </a:cubicBezTo>
                <a:cubicBezTo>
                  <a:pt x="282" y="82"/>
                  <a:pt x="285" y="92"/>
                  <a:pt x="284" y="93"/>
                </a:cubicBezTo>
                <a:cubicBezTo>
                  <a:pt x="284" y="93"/>
                  <a:pt x="284" y="93"/>
                  <a:pt x="284" y="93"/>
                </a:cubicBezTo>
                <a:cubicBezTo>
                  <a:pt x="282" y="94"/>
                  <a:pt x="281" y="97"/>
                  <a:pt x="282" y="97"/>
                </a:cubicBezTo>
                <a:cubicBezTo>
                  <a:pt x="277" y="93"/>
                  <a:pt x="277" y="93"/>
                  <a:pt x="277" y="93"/>
                </a:cubicBezTo>
                <a:cubicBezTo>
                  <a:pt x="277" y="93"/>
                  <a:pt x="277" y="93"/>
                  <a:pt x="277" y="93"/>
                </a:cubicBezTo>
                <a:cubicBezTo>
                  <a:pt x="275" y="88"/>
                  <a:pt x="268" y="86"/>
                  <a:pt x="268" y="76"/>
                </a:cubicBezTo>
                <a:cubicBezTo>
                  <a:pt x="267" y="77"/>
                  <a:pt x="265" y="79"/>
                  <a:pt x="266" y="80"/>
                </a:cubicBezTo>
                <a:cubicBezTo>
                  <a:pt x="262" y="79"/>
                  <a:pt x="267" y="88"/>
                  <a:pt x="260" y="86"/>
                </a:cubicBezTo>
                <a:cubicBezTo>
                  <a:pt x="260" y="88"/>
                  <a:pt x="261" y="88"/>
                  <a:pt x="262" y="88"/>
                </a:cubicBezTo>
                <a:cubicBezTo>
                  <a:pt x="260" y="88"/>
                  <a:pt x="260" y="88"/>
                  <a:pt x="259" y="87"/>
                </a:cubicBezTo>
                <a:cubicBezTo>
                  <a:pt x="259" y="88"/>
                  <a:pt x="259" y="89"/>
                  <a:pt x="259" y="90"/>
                </a:cubicBezTo>
                <a:cubicBezTo>
                  <a:pt x="259" y="87"/>
                  <a:pt x="256" y="87"/>
                  <a:pt x="255" y="88"/>
                </a:cubicBezTo>
                <a:cubicBezTo>
                  <a:pt x="257" y="94"/>
                  <a:pt x="257" y="94"/>
                  <a:pt x="257" y="94"/>
                </a:cubicBezTo>
                <a:cubicBezTo>
                  <a:pt x="255" y="91"/>
                  <a:pt x="254" y="91"/>
                  <a:pt x="252" y="91"/>
                </a:cubicBezTo>
                <a:cubicBezTo>
                  <a:pt x="253" y="95"/>
                  <a:pt x="253" y="95"/>
                  <a:pt x="253" y="95"/>
                </a:cubicBezTo>
                <a:cubicBezTo>
                  <a:pt x="249" y="94"/>
                  <a:pt x="253" y="87"/>
                  <a:pt x="248" y="90"/>
                </a:cubicBezTo>
                <a:cubicBezTo>
                  <a:pt x="253" y="87"/>
                  <a:pt x="253" y="87"/>
                  <a:pt x="253" y="87"/>
                </a:cubicBezTo>
                <a:cubicBezTo>
                  <a:pt x="247" y="85"/>
                  <a:pt x="250" y="77"/>
                  <a:pt x="247" y="74"/>
                </a:cubicBezTo>
                <a:cubicBezTo>
                  <a:pt x="242" y="67"/>
                  <a:pt x="234" y="78"/>
                  <a:pt x="230" y="66"/>
                </a:cubicBezTo>
                <a:cubicBezTo>
                  <a:pt x="229" y="70"/>
                  <a:pt x="230" y="71"/>
                  <a:pt x="228" y="75"/>
                </a:cubicBezTo>
                <a:cubicBezTo>
                  <a:pt x="232" y="77"/>
                  <a:pt x="234" y="78"/>
                  <a:pt x="235" y="84"/>
                </a:cubicBezTo>
                <a:cubicBezTo>
                  <a:pt x="242" y="90"/>
                  <a:pt x="237" y="69"/>
                  <a:pt x="245" y="78"/>
                </a:cubicBezTo>
                <a:cubicBezTo>
                  <a:pt x="244" y="84"/>
                  <a:pt x="242" y="84"/>
                  <a:pt x="240" y="81"/>
                </a:cubicBezTo>
                <a:cubicBezTo>
                  <a:pt x="240" y="85"/>
                  <a:pt x="242" y="88"/>
                  <a:pt x="244" y="91"/>
                </a:cubicBezTo>
                <a:cubicBezTo>
                  <a:pt x="239" y="88"/>
                  <a:pt x="233" y="93"/>
                  <a:pt x="230" y="93"/>
                </a:cubicBezTo>
                <a:cubicBezTo>
                  <a:pt x="229" y="90"/>
                  <a:pt x="225" y="87"/>
                  <a:pt x="224" y="88"/>
                </a:cubicBezTo>
                <a:cubicBezTo>
                  <a:pt x="224" y="85"/>
                  <a:pt x="217" y="82"/>
                  <a:pt x="220" y="76"/>
                </a:cubicBezTo>
                <a:cubicBezTo>
                  <a:pt x="215" y="74"/>
                  <a:pt x="216" y="85"/>
                  <a:pt x="212" y="77"/>
                </a:cubicBezTo>
                <a:cubicBezTo>
                  <a:pt x="214" y="83"/>
                  <a:pt x="209" y="81"/>
                  <a:pt x="211" y="86"/>
                </a:cubicBezTo>
                <a:cubicBezTo>
                  <a:pt x="212" y="81"/>
                  <a:pt x="217" y="90"/>
                  <a:pt x="220" y="93"/>
                </a:cubicBezTo>
                <a:cubicBezTo>
                  <a:pt x="213" y="96"/>
                  <a:pt x="213" y="96"/>
                  <a:pt x="213" y="96"/>
                </a:cubicBezTo>
                <a:cubicBezTo>
                  <a:pt x="214" y="95"/>
                  <a:pt x="212" y="91"/>
                  <a:pt x="211" y="90"/>
                </a:cubicBezTo>
                <a:cubicBezTo>
                  <a:pt x="210" y="95"/>
                  <a:pt x="210" y="95"/>
                  <a:pt x="210" y="95"/>
                </a:cubicBezTo>
                <a:cubicBezTo>
                  <a:pt x="209" y="83"/>
                  <a:pt x="198" y="104"/>
                  <a:pt x="195" y="90"/>
                </a:cubicBezTo>
                <a:cubicBezTo>
                  <a:pt x="197" y="91"/>
                  <a:pt x="199" y="87"/>
                  <a:pt x="200" y="93"/>
                </a:cubicBezTo>
                <a:cubicBezTo>
                  <a:pt x="204" y="89"/>
                  <a:pt x="199" y="84"/>
                  <a:pt x="201" y="80"/>
                </a:cubicBezTo>
                <a:cubicBezTo>
                  <a:pt x="194" y="75"/>
                  <a:pt x="185" y="83"/>
                  <a:pt x="178" y="74"/>
                </a:cubicBezTo>
                <a:cubicBezTo>
                  <a:pt x="179" y="78"/>
                  <a:pt x="183" y="78"/>
                  <a:pt x="183" y="82"/>
                </a:cubicBezTo>
                <a:cubicBezTo>
                  <a:pt x="178" y="85"/>
                  <a:pt x="172" y="74"/>
                  <a:pt x="166" y="70"/>
                </a:cubicBezTo>
                <a:cubicBezTo>
                  <a:pt x="167" y="76"/>
                  <a:pt x="167" y="76"/>
                  <a:pt x="167" y="76"/>
                </a:cubicBezTo>
                <a:cubicBezTo>
                  <a:pt x="162" y="71"/>
                  <a:pt x="165" y="79"/>
                  <a:pt x="160" y="77"/>
                </a:cubicBezTo>
                <a:cubicBezTo>
                  <a:pt x="160" y="76"/>
                  <a:pt x="161" y="74"/>
                  <a:pt x="159" y="74"/>
                </a:cubicBezTo>
                <a:cubicBezTo>
                  <a:pt x="155" y="75"/>
                  <a:pt x="159" y="79"/>
                  <a:pt x="156" y="81"/>
                </a:cubicBezTo>
                <a:cubicBezTo>
                  <a:pt x="150" y="71"/>
                  <a:pt x="154" y="87"/>
                  <a:pt x="147" y="82"/>
                </a:cubicBezTo>
                <a:cubicBezTo>
                  <a:pt x="148" y="85"/>
                  <a:pt x="148" y="85"/>
                  <a:pt x="148" y="85"/>
                </a:cubicBezTo>
                <a:cubicBezTo>
                  <a:pt x="142" y="81"/>
                  <a:pt x="136" y="90"/>
                  <a:pt x="130" y="92"/>
                </a:cubicBezTo>
                <a:cubicBezTo>
                  <a:pt x="131" y="90"/>
                  <a:pt x="135" y="91"/>
                  <a:pt x="134" y="85"/>
                </a:cubicBezTo>
                <a:cubicBezTo>
                  <a:pt x="127" y="84"/>
                  <a:pt x="127" y="84"/>
                  <a:pt x="127" y="84"/>
                </a:cubicBezTo>
                <a:cubicBezTo>
                  <a:pt x="126" y="86"/>
                  <a:pt x="123" y="86"/>
                  <a:pt x="126" y="89"/>
                </a:cubicBezTo>
                <a:cubicBezTo>
                  <a:pt x="127" y="90"/>
                  <a:pt x="127" y="89"/>
                  <a:pt x="128" y="88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20" y="89"/>
                  <a:pt x="127" y="83"/>
                  <a:pt x="127" y="77"/>
                </a:cubicBezTo>
                <a:cubicBezTo>
                  <a:pt x="123" y="79"/>
                  <a:pt x="122" y="74"/>
                  <a:pt x="119" y="74"/>
                </a:cubicBezTo>
                <a:cubicBezTo>
                  <a:pt x="118" y="80"/>
                  <a:pt x="124" y="80"/>
                  <a:pt x="122" y="86"/>
                </a:cubicBezTo>
                <a:cubicBezTo>
                  <a:pt x="120" y="89"/>
                  <a:pt x="113" y="85"/>
                  <a:pt x="110" y="80"/>
                </a:cubicBezTo>
                <a:cubicBezTo>
                  <a:pt x="107" y="93"/>
                  <a:pt x="96" y="84"/>
                  <a:pt x="97" y="94"/>
                </a:cubicBezTo>
                <a:cubicBezTo>
                  <a:pt x="97" y="93"/>
                  <a:pt x="96" y="90"/>
                  <a:pt x="94" y="91"/>
                </a:cubicBezTo>
                <a:cubicBezTo>
                  <a:pt x="95" y="94"/>
                  <a:pt x="95" y="94"/>
                  <a:pt x="95" y="94"/>
                </a:cubicBezTo>
                <a:cubicBezTo>
                  <a:pt x="91" y="99"/>
                  <a:pt x="90" y="85"/>
                  <a:pt x="87" y="88"/>
                </a:cubicBezTo>
                <a:cubicBezTo>
                  <a:pt x="87" y="90"/>
                  <a:pt x="88" y="90"/>
                  <a:pt x="89" y="93"/>
                </a:cubicBezTo>
                <a:cubicBezTo>
                  <a:pt x="83" y="96"/>
                  <a:pt x="77" y="82"/>
                  <a:pt x="71" y="89"/>
                </a:cubicBezTo>
                <a:cubicBezTo>
                  <a:pt x="72" y="90"/>
                  <a:pt x="72" y="91"/>
                  <a:pt x="73" y="90"/>
                </a:cubicBezTo>
                <a:cubicBezTo>
                  <a:pt x="73" y="91"/>
                  <a:pt x="72" y="91"/>
                  <a:pt x="69" y="89"/>
                </a:cubicBezTo>
                <a:cubicBezTo>
                  <a:pt x="71" y="85"/>
                  <a:pt x="71" y="85"/>
                  <a:pt x="71" y="85"/>
                </a:cubicBezTo>
                <a:cubicBezTo>
                  <a:pt x="66" y="74"/>
                  <a:pt x="63" y="92"/>
                  <a:pt x="57" y="89"/>
                </a:cubicBezTo>
                <a:cubicBezTo>
                  <a:pt x="58" y="91"/>
                  <a:pt x="62" y="91"/>
                  <a:pt x="60" y="94"/>
                </a:cubicBezTo>
                <a:cubicBezTo>
                  <a:pt x="57" y="95"/>
                  <a:pt x="55" y="83"/>
                  <a:pt x="52" y="89"/>
                </a:cubicBezTo>
                <a:cubicBezTo>
                  <a:pt x="54" y="90"/>
                  <a:pt x="55" y="96"/>
                  <a:pt x="57" y="97"/>
                </a:cubicBezTo>
                <a:cubicBezTo>
                  <a:pt x="54" y="98"/>
                  <a:pt x="53" y="102"/>
                  <a:pt x="51" y="98"/>
                </a:cubicBezTo>
                <a:cubicBezTo>
                  <a:pt x="50" y="98"/>
                  <a:pt x="50" y="100"/>
                  <a:pt x="51" y="101"/>
                </a:cubicBezTo>
                <a:cubicBezTo>
                  <a:pt x="48" y="98"/>
                  <a:pt x="46" y="101"/>
                  <a:pt x="45" y="103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0" y="94"/>
                  <a:pt x="40" y="105"/>
                  <a:pt x="36" y="106"/>
                </a:cubicBezTo>
                <a:cubicBezTo>
                  <a:pt x="37" y="109"/>
                  <a:pt x="37" y="109"/>
                  <a:pt x="37" y="109"/>
                </a:cubicBezTo>
                <a:cubicBezTo>
                  <a:pt x="35" y="108"/>
                  <a:pt x="32" y="105"/>
                  <a:pt x="30" y="110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29" y="111"/>
                  <a:pt x="27" y="119"/>
                  <a:pt x="24" y="114"/>
                </a:cubicBezTo>
                <a:cubicBezTo>
                  <a:pt x="23" y="115"/>
                  <a:pt x="28" y="120"/>
                  <a:pt x="25" y="121"/>
                </a:cubicBezTo>
                <a:cubicBezTo>
                  <a:pt x="23" y="119"/>
                  <a:pt x="20" y="118"/>
                  <a:pt x="20" y="122"/>
                </a:cubicBezTo>
                <a:cubicBezTo>
                  <a:pt x="21" y="123"/>
                  <a:pt x="22" y="125"/>
                  <a:pt x="22" y="123"/>
                </a:cubicBezTo>
                <a:cubicBezTo>
                  <a:pt x="23" y="123"/>
                  <a:pt x="22" y="122"/>
                  <a:pt x="22" y="121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3" y="127"/>
                  <a:pt x="21" y="122"/>
                  <a:pt x="19" y="125"/>
                </a:cubicBezTo>
                <a:cubicBezTo>
                  <a:pt x="20" y="127"/>
                  <a:pt x="22" y="128"/>
                  <a:pt x="23" y="130"/>
                </a:cubicBezTo>
                <a:cubicBezTo>
                  <a:pt x="19" y="128"/>
                  <a:pt x="16" y="127"/>
                  <a:pt x="13" y="126"/>
                </a:cubicBezTo>
                <a:cubicBezTo>
                  <a:pt x="12" y="124"/>
                  <a:pt x="12" y="122"/>
                  <a:pt x="9" y="120"/>
                </a:cubicBezTo>
                <a:cubicBezTo>
                  <a:pt x="9" y="119"/>
                  <a:pt x="10" y="118"/>
                  <a:pt x="11" y="117"/>
                </a:cubicBezTo>
                <a:cubicBezTo>
                  <a:pt x="10" y="112"/>
                  <a:pt x="6" y="113"/>
                  <a:pt x="5" y="113"/>
                </a:cubicBezTo>
                <a:cubicBezTo>
                  <a:pt x="5" y="112"/>
                  <a:pt x="6" y="112"/>
                  <a:pt x="6" y="111"/>
                </a:cubicBezTo>
                <a:cubicBezTo>
                  <a:pt x="6" y="111"/>
                  <a:pt x="6" y="110"/>
                  <a:pt x="5" y="110"/>
                </a:cubicBezTo>
                <a:cubicBezTo>
                  <a:pt x="7" y="109"/>
                  <a:pt x="7" y="109"/>
                  <a:pt x="7" y="109"/>
                </a:cubicBezTo>
                <a:cubicBezTo>
                  <a:pt x="3" y="108"/>
                  <a:pt x="3" y="105"/>
                  <a:pt x="4" y="103"/>
                </a:cubicBezTo>
                <a:cubicBezTo>
                  <a:pt x="4" y="100"/>
                  <a:pt x="4" y="98"/>
                  <a:pt x="0" y="97"/>
                </a:cubicBezTo>
                <a:cubicBezTo>
                  <a:pt x="2" y="97"/>
                  <a:pt x="5" y="99"/>
                  <a:pt x="7" y="101"/>
                </a:cubicBezTo>
                <a:cubicBezTo>
                  <a:pt x="10" y="101"/>
                  <a:pt x="8" y="98"/>
                  <a:pt x="9" y="96"/>
                </a:cubicBezTo>
                <a:cubicBezTo>
                  <a:pt x="7" y="95"/>
                  <a:pt x="5" y="94"/>
                  <a:pt x="3" y="94"/>
                </a:cubicBezTo>
                <a:cubicBezTo>
                  <a:pt x="10" y="92"/>
                  <a:pt x="0" y="89"/>
                  <a:pt x="3" y="84"/>
                </a:cubicBezTo>
                <a:cubicBezTo>
                  <a:pt x="7" y="84"/>
                  <a:pt x="8" y="81"/>
                  <a:pt x="9" y="77"/>
                </a:cubicBezTo>
                <a:cubicBezTo>
                  <a:pt x="10" y="73"/>
                  <a:pt x="11" y="69"/>
                  <a:pt x="13" y="68"/>
                </a:cubicBezTo>
                <a:cubicBezTo>
                  <a:pt x="20" y="67"/>
                  <a:pt x="12" y="74"/>
                  <a:pt x="17" y="76"/>
                </a:cubicBezTo>
                <a:cubicBezTo>
                  <a:pt x="21" y="75"/>
                  <a:pt x="18" y="72"/>
                  <a:pt x="20" y="70"/>
                </a:cubicBezTo>
                <a:cubicBezTo>
                  <a:pt x="23" y="76"/>
                  <a:pt x="23" y="76"/>
                  <a:pt x="23" y="76"/>
                </a:cubicBezTo>
                <a:cubicBezTo>
                  <a:pt x="27" y="76"/>
                  <a:pt x="21" y="70"/>
                  <a:pt x="24" y="72"/>
                </a:cubicBezTo>
                <a:cubicBezTo>
                  <a:pt x="26" y="67"/>
                  <a:pt x="23" y="70"/>
                  <a:pt x="20" y="65"/>
                </a:cubicBezTo>
                <a:cubicBezTo>
                  <a:pt x="22" y="66"/>
                  <a:pt x="26" y="68"/>
                  <a:pt x="27" y="65"/>
                </a:cubicBezTo>
                <a:cubicBezTo>
                  <a:pt x="26" y="63"/>
                  <a:pt x="22" y="64"/>
                  <a:pt x="24" y="62"/>
                </a:cubicBezTo>
                <a:cubicBezTo>
                  <a:pt x="35" y="63"/>
                  <a:pt x="36" y="55"/>
                  <a:pt x="46" y="54"/>
                </a:cubicBezTo>
                <a:cubicBezTo>
                  <a:pt x="44" y="51"/>
                  <a:pt x="44" y="51"/>
                  <a:pt x="44" y="51"/>
                </a:cubicBezTo>
                <a:cubicBezTo>
                  <a:pt x="45" y="52"/>
                  <a:pt x="46" y="53"/>
                  <a:pt x="47" y="52"/>
                </a:cubicBezTo>
                <a:cubicBezTo>
                  <a:pt x="46" y="50"/>
                  <a:pt x="46" y="50"/>
                  <a:pt x="46" y="50"/>
                </a:cubicBezTo>
                <a:cubicBezTo>
                  <a:pt x="48" y="49"/>
                  <a:pt x="58" y="52"/>
                  <a:pt x="63" y="50"/>
                </a:cubicBezTo>
                <a:cubicBezTo>
                  <a:pt x="60" y="47"/>
                  <a:pt x="60" y="47"/>
                  <a:pt x="60" y="47"/>
                </a:cubicBezTo>
                <a:cubicBezTo>
                  <a:pt x="66" y="51"/>
                  <a:pt x="66" y="51"/>
                  <a:pt x="66" y="51"/>
                </a:cubicBezTo>
                <a:cubicBezTo>
                  <a:pt x="64" y="45"/>
                  <a:pt x="64" y="45"/>
                  <a:pt x="64" y="45"/>
                </a:cubicBezTo>
                <a:cubicBezTo>
                  <a:pt x="67" y="50"/>
                  <a:pt x="73" y="46"/>
                  <a:pt x="78" y="47"/>
                </a:cubicBezTo>
                <a:cubicBezTo>
                  <a:pt x="78" y="43"/>
                  <a:pt x="78" y="43"/>
                  <a:pt x="78" y="43"/>
                </a:cubicBezTo>
                <a:cubicBezTo>
                  <a:pt x="81" y="45"/>
                  <a:pt x="81" y="45"/>
                  <a:pt x="81" y="45"/>
                </a:cubicBezTo>
                <a:cubicBezTo>
                  <a:pt x="80" y="42"/>
                  <a:pt x="80" y="42"/>
                  <a:pt x="80" y="42"/>
                </a:cubicBezTo>
                <a:cubicBezTo>
                  <a:pt x="83" y="42"/>
                  <a:pt x="87" y="48"/>
                  <a:pt x="90" y="45"/>
                </a:cubicBezTo>
                <a:cubicBezTo>
                  <a:pt x="88" y="46"/>
                  <a:pt x="87" y="40"/>
                  <a:pt x="87" y="38"/>
                </a:cubicBezTo>
                <a:close/>
                <a:moveTo>
                  <a:pt x="211" y="42"/>
                </a:moveTo>
                <a:cubicBezTo>
                  <a:pt x="212" y="42"/>
                  <a:pt x="212" y="42"/>
                  <a:pt x="212" y="42"/>
                </a:cubicBezTo>
                <a:cubicBezTo>
                  <a:pt x="212" y="42"/>
                  <a:pt x="211" y="42"/>
                  <a:pt x="211" y="42"/>
                </a:cubicBezTo>
                <a:cubicBezTo>
                  <a:pt x="209" y="42"/>
                  <a:pt x="209" y="42"/>
                  <a:pt x="209" y="42"/>
                </a:cubicBezTo>
                <a:cubicBezTo>
                  <a:pt x="209" y="45"/>
                  <a:pt x="210" y="43"/>
                  <a:pt x="211" y="42"/>
                </a:cubicBezTo>
                <a:close/>
                <a:moveTo>
                  <a:pt x="403" y="71"/>
                </a:moveTo>
                <a:cubicBezTo>
                  <a:pt x="400" y="69"/>
                  <a:pt x="400" y="69"/>
                  <a:pt x="400" y="69"/>
                </a:cubicBezTo>
                <a:cubicBezTo>
                  <a:pt x="401" y="69"/>
                  <a:pt x="403" y="71"/>
                  <a:pt x="402" y="69"/>
                </a:cubicBezTo>
                <a:cubicBezTo>
                  <a:pt x="403" y="69"/>
                  <a:pt x="404" y="69"/>
                  <a:pt x="403" y="71"/>
                </a:cubicBezTo>
                <a:close/>
                <a:moveTo>
                  <a:pt x="206" y="78"/>
                </a:moveTo>
                <a:cubicBezTo>
                  <a:pt x="208" y="81"/>
                  <a:pt x="208" y="81"/>
                  <a:pt x="208" y="81"/>
                </a:cubicBezTo>
                <a:cubicBezTo>
                  <a:pt x="209" y="78"/>
                  <a:pt x="209" y="78"/>
                  <a:pt x="209" y="78"/>
                </a:cubicBezTo>
                <a:lnTo>
                  <a:pt x="206" y="78"/>
                </a:lnTo>
                <a:close/>
                <a:moveTo>
                  <a:pt x="179" y="79"/>
                </a:moveTo>
                <a:cubicBezTo>
                  <a:pt x="182" y="81"/>
                  <a:pt x="182" y="81"/>
                  <a:pt x="182" y="81"/>
                </a:cubicBezTo>
                <a:cubicBezTo>
                  <a:pt x="182" y="80"/>
                  <a:pt x="182" y="80"/>
                  <a:pt x="182" y="80"/>
                </a:cubicBezTo>
                <a:cubicBezTo>
                  <a:pt x="179" y="78"/>
                  <a:pt x="179" y="78"/>
                  <a:pt x="179" y="78"/>
                </a:cubicBezTo>
                <a:lnTo>
                  <a:pt x="179" y="79"/>
                </a:lnTo>
                <a:close/>
                <a:moveTo>
                  <a:pt x="140" y="47"/>
                </a:moveTo>
                <a:cubicBezTo>
                  <a:pt x="142" y="53"/>
                  <a:pt x="143" y="47"/>
                  <a:pt x="146" y="49"/>
                </a:cubicBezTo>
                <a:cubicBezTo>
                  <a:pt x="146" y="50"/>
                  <a:pt x="146" y="50"/>
                  <a:pt x="146" y="50"/>
                </a:cubicBezTo>
                <a:cubicBezTo>
                  <a:pt x="146" y="50"/>
                  <a:pt x="146" y="49"/>
                  <a:pt x="146" y="49"/>
                </a:cubicBezTo>
                <a:cubicBezTo>
                  <a:pt x="144" y="47"/>
                  <a:pt x="142" y="41"/>
                  <a:pt x="140" y="47"/>
                </a:cubicBezTo>
                <a:close/>
                <a:moveTo>
                  <a:pt x="204" y="49"/>
                </a:moveTo>
                <a:cubicBezTo>
                  <a:pt x="204" y="46"/>
                  <a:pt x="200" y="45"/>
                  <a:pt x="199" y="42"/>
                </a:cubicBezTo>
                <a:cubicBezTo>
                  <a:pt x="198" y="43"/>
                  <a:pt x="200" y="46"/>
                  <a:pt x="200" y="49"/>
                </a:cubicBezTo>
                <a:cubicBezTo>
                  <a:pt x="200" y="49"/>
                  <a:pt x="199" y="49"/>
                  <a:pt x="198" y="48"/>
                </a:cubicBezTo>
                <a:cubicBezTo>
                  <a:pt x="199" y="56"/>
                  <a:pt x="201" y="45"/>
                  <a:pt x="204" y="49"/>
                </a:cubicBezTo>
                <a:close/>
                <a:moveTo>
                  <a:pt x="270" y="55"/>
                </a:moveTo>
                <a:cubicBezTo>
                  <a:pt x="268" y="52"/>
                  <a:pt x="268" y="52"/>
                  <a:pt x="268" y="52"/>
                </a:cubicBezTo>
                <a:cubicBezTo>
                  <a:pt x="269" y="52"/>
                  <a:pt x="269" y="52"/>
                  <a:pt x="269" y="52"/>
                </a:cubicBezTo>
                <a:lnTo>
                  <a:pt x="270" y="55"/>
                </a:lnTo>
                <a:close/>
                <a:moveTo>
                  <a:pt x="284" y="53"/>
                </a:moveTo>
                <a:cubicBezTo>
                  <a:pt x="287" y="53"/>
                  <a:pt x="290" y="58"/>
                  <a:pt x="289" y="62"/>
                </a:cubicBezTo>
                <a:cubicBezTo>
                  <a:pt x="286" y="61"/>
                  <a:pt x="282" y="61"/>
                  <a:pt x="281" y="56"/>
                </a:cubicBezTo>
                <a:cubicBezTo>
                  <a:pt x="282" y="59"/>
                  <a:pt x="281" y="49"/>
                  <a:pt x="284" y="53"/>
                </a:cubicBezTo>
                <a:close/>
                <a:moveTo>
                  <a:pt x="170" y="56"/>
                </a:moveTo>
                <a:cubicBezTo>
                  <a:pt x="172" y="57"/>
                  <a:pt x="175" y="66"/>
                  <a:pt x="178" y="61"/>
                </a:cubicBezTo>
                <a:cubicBezTo>
                  <a:pt x="175" y="59"/>
                  <a:pt x="175" y="59"/>
                  <a:pt x="175" y="59"/>
                </a:cubicBezTo>
                <a:cubicBezTo>
                  <a:pt x="176" y="59"/>
                  <a:pt x="176" y="59"/>
                  <a:pt x="176" y="59"/>
                </a:cubicBezTo>
                <a:cubicBezTo>
                  <a:pt x="175" y="55"/>
                  <a:pt x="175" y="55"/>
                  <a:pt x="175" y="55"/>
                </a:cubicBezTo>
                <a:cubicBezTo>
                  <a:pt x="176" y="64"/>
                  <a:pt x="171" y="56"/>
                  <a:pt x="170" y="56"/>
                </a:cubicBezTo>
                <a:close/>
                <a:moveTo>
                  <a:pt x="310" y="61"/>
                </a:moveTo>
                <a:cubicBezTo>
                  <a:pt x="311" y="62"/>
                  <a:pt x="315" y="65"/>
                  <a:pt x="314" y="71"/>
                </a:cubicBezTo>
                <a:cubicBezTo>
                  <a:pt x="315" y="68"/>
                  <a:pt x="311" y="64"/>
                  <a:pt x="308" y="61"/>
                </a:cubicBezTo>
                <a:cubicBezTo>
                  <a:pt x="309" y="61"/>
                  <a:pt x="309" y="62"/>
                  <a:pt x="310" y="61"/>
                </a:cubicBezTo>
                <a:close/>
                <a:moveTo>
                  <a:pt x="308" y="68"/>
                </a:moveTo>
                <a:cubicBezTo>
                  <a:pt x="307" y="68"/>
                  <a:pt x="307" y="72"/>
                  <a:pt x="305" y="69"/>
                </a:cubicBezTo>
                <a:cubicBezTo>
                  <a:pt x="305" y="66"/>
                  <a:pt x="305" y="58"/>
                  <a:pt x="301" y="60"/>
                </a:cubicBezTo>
                <a:cubicBezTo>
                  <a:pt x="303" y="66"/>
                  <a:pt x="303" y="69"/>
                  <a:pt x="307" y="72"/>
                </a:cubicBezTo>
                <a:lnTo>
                  <a:pt x="308" y="68"/>
                </a:lnTo>
                <a:close/>
                <a:moveTo>
                  <a:pt x="303" y="55"/>
                </a:moveTo>
                <a:cubicBezTo>
                  <a:pt x="297" y="57"/>
                  <a:pt x="297" y="57"/>
                  <a:pt x="297" y="57"/>
                </a:cubicBezTo>
                <a:cubicBezTo>
                  <a:pt x="300" y="65"/>
                  <a:pt x="301" y="58"/>
                  <a:pt x="303" y="55"/>
                </a:cubicBezTo>
                <a:cubicBezTo>
                  <a:pt x="304" y="54"/>
                  <a:pt x="304" y="54"/>
                  <a:pt x="304" y="54"/>
                </a:cubicBezTo>
                <a:cubicBezTo>
                  <a:pt x="304" y="54"/>
                  <a:pt x="303" y="55"/>
                  <a:pt x="303" y="55"/>
                </a:cubicBezTo>
                <a:close/>
                <a:moveTo>
                  <a:pt x="339" y="60"/>
                </a:moveTo>
                <a:cubicBezTo>
                  <a:pt x="337" y="58"/>
                  <a:pt x="337" y="58"/>
                  <a:pt x="337" y="58"/>
                </a:cubicBezTo>
                <a:cubicBezTo>
                  <a:pt x="338" y="57"/>
                  <a:pt x="338" y="56"/>
                  <a:pt x="336" y="56"/>
                </a:cubicBezTo>
                <a:cubicBezTo>
                  <a:pt x="337" y="58"/>
                  <a:pt x="337" y="58"/>
                  <a:pt x="337" y="58"/>
                </a:cubicBezTo>
                <a:cubicBezTo>
                  <a:pt x="337" y="60"/>
                  <a:pt x="335" y="62"/>
                  <a:pt x="339" y="60"/>
                </a:cubicBezTo>
                <a:close/>
                <a:moveTo>
                  <a:pt x="307" y="56"/>
                </a:moveTo>
                <a:cubicBezTo>
                  <a:pt x="312" y="57"/>
                  <a:pt x="312" y="57"/>
                  <a:pt x="312" y="57"/>
                </a:cubicBezTo>
                <a:cubicBezTo>
                  <a:pt x="310" y="58"/>
                  <a:pt x="307" y="59"/>
                  <a:pt x="307" y="56"/>
                </a:cubicBezTo>
                <a:close/>
                <a:moveTo>
                  <a:pt x="329" y="64"/>
                </a:moveTo>
                <a:cubicBezTo>
                  <a:pt x="329" y="64"/>
                  <a:pt x="334" y="63"/>
                  <a:pt x="336" y="63"/>
                </a:cubicBezTo>
                <a:cubicBezTo>
                  <a:pt x="335" y="61"/>
                  <a:pt x="330" y="60"/>
                  <a:pt x="329" y="64"/>
                </a:cubicBezTo>
                <a:close/>
                <a:moveTo>
                  <a:pt x="435" y="84"/>
                </a:moveTo>
                <a:cubicBezTo>
                  <a:pt x="433" y="88"/>
                  <a:pt x="433" y="88"/>
                  <a:pt x="433" y="88"/>
                </a:cubicBezTo>
                <a:cubicBezTo>
                  <a:pt x="436" y="89"/>
                  <a:pt x="436" y="89"/>
                  <a:pt x="436" y="89"/>
                </a:cubicBezTo>
                <a:lnTo>
                  <a:pt x="435" y="84"/>
                </a:lnTo>
                <a:close/>
                <a:moveTo>
                  <a:pt x="404" y="83"/>
                </a:moveTo>
                <a:cubicBezTo>
                  <a:pt x="403" y="83"/>
                  <a:pt x="403" y="83"/>
                  <a:pt x="403" y="83"/>
                </a:cubicBezTo>
                <a:cubicBezTo>
                  <a:pt x="401" y="85"/>
                  <a:pt x="401" y="85"/>
                  <a:pt x="401" y="85"/>
                </a:cubicBezTo>
                <a:lnTo>
                  <a:pt x="404" y="83"/>
                </a:lnTo>
                <a:close/>
                <a:moveTo>
                  <a:pt x="369" y="81"/>
                </a:moveTo>
                <a:cubicBezTo>
                  <a:pt x="370" y="81"/>
                  <a:pt x="370" y="81"/>
                  <a:pt x="370" y="80"/>
                </a:cubicBezTo>
                <a:cubicBezTo>
                  <a:pt x="373" y="78"/>
                  <a:pt x="380" y="77"/>
                  <a:pt x="383" y="78"/>
                </a:cubicBezTo>
                <a:cubicBezTo>
                  <a:pt x="385" y="76"/>
                  <a:pt x="381" y="71"/>
                  <a:pt x="380" y="69"/>
                </a:cubicBezTo>
                <a:cubicBezTo>
                  <a:pt x="380" y="85"/>
                  <a:pt x="376" y="68"/>
                  <a:pt x="372" y="73"/>
                </a:cubicBezTo>
                <a:cubicBezTo>
                  <a:pt x="373" y="74"/>
                  <a:pt x="375" y="74"/>
                  <a:pt x="375" y="77"/>
                </a:cubicBezTo>
                <a:cubicBezTo>
                  <a:pt x="374" y="78"/>
                  <a:pt x="372" y="78"/>
                  <a:pt x="371" y="77"/>
                </a:cubicBezTo>
                <a:cubicBezTo>
                  <a:pt x="371" y="76"/>
                  <a:pt x="370" y="75"/>
                  <a:pt x="370" y="75"/>
                </a:cubicBezTo>
                <a:cubicBezTo>
                  <a:pt x="370" y="76"/>
                  <a:pt x="370" y="76"/>
                  <a:pt x="371" y="77"/>
                </a:cubicBezTo>
                <a:cubicBezTo>
                  <a:pt x="371" y="78"/>
                  <a:pt x="371" y="79"/>
                  <a:pt x="370" y="80"/>
                </a:cubicBezTo>
                <a:cubicBezTo>
                  <a:pt x="370" y="80"/>
                  <a:pt x="369" y="81"/>
                  <a:pt x="369" y="81"/>
                </a:cubicBezTo>
                <a:close/>
                <a:moveTo>
                  <a:pt x="326" y="77"/>
                </a:moveTo>
                <a:cubicBezTo>
                  <a:pt x="326" y="75"/>
                  <a:pt x="328" y="74"/>
                  <a:pt x="325" y="72"/>
                </a:cubicBezTo>
                <a:cubicBezTo>
                  <a:pt x="325" y="74"/>
                  <a:pt x="325" y="75"/>
                  <a:pt x="326" y="77"/>
                </a:cubicBezTo>
                <a:cubicBezTo>
                  <a:pt x="326" y="77"/>
                  <a:pt x="327" y="78"/>
                  <a:pt x="328" y="78"/>
                </a:cubicBezTo>
                <a:cubicBezTo>
                  <a:pt x="327" y="78"/>
                  <a:pt x="327" y="77"/>
                  <a:pt x="326" y="77"/>
                </a:cubicBezTo>
                <a:close/>
                <a:moveTo>
                  <a:pt x="328" y="85"/>
                </a:moveTo>
                <a:cubicBezTo>
                  <a:pt x="322" y="78"/>
                  <a:pt x="322" y="78"/>
                  <a:pt x="322" y="78"/>
                </a:cubicBezTo>
                <a:cubicBezTo>
                  <a:pt x="324" y="82"/>
                  <a:pt x="324" y="82"/>
                  <a:pt x="324" y="82"/>
                </a:cubicBezTo>
                <a:cubicBezTo>
                  <a:pt x="321" y="78"/>
                  <a:pt x="321" y="78"/>
                  <a:pt x="321" y="78"/>
                </a:cubicBezTo>
                <a:cubicBezTo>
                  <a:pt x="321" y="82"/>
                  <a:pt x="324" y="88"/>
                  <a:pt x="328" y="85"/>
                </a:cubicBezTo>
                <a:close/>
                <a:moveTo>
                  <a:pt x="313" y="79"/>
                </a:moveTo>
                <a:cubicBezTo>
                  <a:pt x="319" y="82"/>
                  <a:pt x="319" y="82"/>
                  <a:pt x="319" y="82"/>
                </a:cubicBezTo>
                <a:cubicBezTo>
                  <a:pt x="319" y="81"/>
                  <a:pt x="319" y="81"/>
                  <a:pt x="319" y="81"/>
                </a:cubicBezTo>
                <a:cubicBezTo>
                  <a:pt x="319" y="81"/>
                  <a:pt x="319" y="81"/>
                  <a:pt x="319" y="81"/>
                </a:cubicBezTo>
                <a:cubicBezTo>
                  <a:pt x="318" y="78"/>
                  <a:pt x="318" y="78"/>
                  <a:pt x="318" y="78"/>
                </a:cubicBezTo>
                <a:cubicBezTo>
                  <a:pt x="319" y="81"/>
                  <a:pt x="319" y="81"/>
                  <a:pt x="319" y="81"/>
                </a:cubicBezTo>
                <a:lnTo>
                  <a:pt x="313" y="79"/>
                </a:lnTo>
                <a:close/>
                <a:moveTo>
                  <a:pt x="260" y="69"/>
                </a:moveTo>
                <a:cubicBezTo>
                  <a:pt x="257" y="69"/>
                  <a:pt x="257" y="69"/>
                  <a:pt x="257" y="69"/>
                </a:cubicBezTo>
                <a:cubicBezTo>
                  <a:pt x="257" y="69"/>
                  <a:pt x="260" y="73"/>
                  <a:pt x="263" y="72"/>
                </a:cubicBezTo>
                <a:cubicBezTo>
                  <a:pt x="259" y="82"/>
                  <a:pt x="262" y="70"/>
                  <a:pt x="256" y="74"/>
                </a:cubicBezTo>
                <a:cubicBezTo>
                  <a:pt x="263" y="74"/>
                  <a:pt x="260" y="81"/>
                  <a:pt x="259" y="85"/>
                </a:cubicBezTo>
                <a:cubicBezTo>
                  <a:pt x="258" y="79"/>
                  <a:pt x="250" y="82"/>
                  <a:pt x="253" y="70"/>
                </a:cubicBezTo>
                <a:cubicBezTo>
                  <a:pt x="255" y="72"/>
                  <a:pt x="258" y="61"/>
                  <a:pt x="260" y="69"/>
                </a:cubicBezTo>
                <a:close/>
                <a:moveTo>
                  <a:pt x="219" y="71"/>
                </a:moveTo>
                <a:cubicBezTo>
                  <a:pt x="215" y="70"/>
                  <a:pt x="215" y="70"/>
                  <a:pt x="215" y="70"/>
                </a:cubicBezTo>
                <a:cubicBezTo>
                  <a:pt x="219" y="71"/>
                  <a:pt x="219" y="71"/>
                  <a:pt x="219" y="71"/>
                </a:cubicBezTo>
                <a:close/>
                <a:moveTo>
                  <a:pt x="113" y="80"/>
                </a:moveTo>
                <a:cubicBezTo>
                  <a:pt x="114" y="86"/>
                  <a:pt x="119" y="80"/>
                  <a:pt x="119" y="77"/>
                </a:cubicBezTo>
                <a:cubicBezTo>
                  <a:pt x="118" y="79"/>
                  <a:pt x="115" y="79"/>
                  <a:pt x="113" y="80"/>
                </a:cubicBezTo>
                <a:close/>
                <a:moveTo>
                  <a:pt x="74" y="84"/>
                </a:moveTo>
                <a:cubicBezTo>
                  <a:pt x="76" y="83"/>
                  <a:pt x="80" y="89"/>
                  <a:pt x="80" y="83"/>
                </a:cubicBezTo>
                <a:cubicBezTo>
                  <a:pt x="75" y="81"/>
                  <a:pt x="75" y="81"/>
                  <a:pt x="75" y="81"/>
                </a:cubicBezTo>
                <a:cubicBezTo>
                  <a:pt x="75" y="83"/>
                  <a:pt x="73" y="81"/>
                  <a:pt x="74" y="84"/>
                </a:cubicBezTo>
                <a:close/>
                <a:moveTo>
                  <a:pt x="47" y="91"/>
                </a:moveTo>
                <a:cubicBezTo>
                  <a:pt x="44" y="85"/>
                  <a:pt x="44" y="85"/>
                  <a:pt x="44" y="85"/>
                </a:cubicBezTo>
                <a:cubicBezTo>
                  <a:pt x="46" y="86"/>
                  <a:pt x="46" y="86"/>
                  <a:pt x="46" y="86"/>
                </a:cubicBezTo>
                <a:lnTo>
                  <a:pt x="47" y="91"/>
                </a:lnTo>
                <a:close/>
                <a:moveTo>
                  <a:pt x="53" y="97"/>
                </a:moveTo>
                <a:cubicBezTo>
                  <a:pt x="53" y="98"/>
                  <a:pt x="49" y="97"/>
                  <a:pt x="50" y="94"/>
                </a:cubicBezTo>
                <a:lnTo>
                  <a:pt x="53" y="97"/>
                </a:lnTo>
                <a:close/>
                <a:moveTo>
                  <a:pt x="25" y="100"/>
                </a:moveTo>
                <a:cubicBezTo>
                  <a:pt x="28" y="105"/>
                  <a:pt x="28" y="105"/>
                  <a:pt x="28" y="105"/>
                </a:cubicBezTo>
                <a:cubicBezTo>
                  <a:pt x="26" y="106"/>
                  <a:pt x="26" y="106"/>
                  <a:pt x="26" y="106"/>
                </a:cubicBezTo>
                <a:lnTo>
                  <a:pt x="25" y="100"/>
                </a:lnTo>
                <a:close/>
                <a:moveTo>
                  <a:pt x="25" y="95"/>
                </a:moveTo>
                <a:cubicBezTo>
                  <a:pt x="26" y="96"/>
                  <a:pt x="27" y="97"/>
                  <a:pt x="27" y="98"/>
                </a:cubicBezTo>
                <a:cubicBezTo>
                  <a:pt x="28" y="99"/>
                  <a:pt x="30" y="99"/>
                  <a:pt x="31" y="97"/>
                </a:cubicBezTo>
                <a:cubicBezTo>
                  <a:pt x="30" y="95"/>
                  <a:pt x="30" y="97"/>
                  <a:pt x="29" y="96"/>
                </a:cubicBezTo>
                <a:cubicBezTo>
                  <a:pt x="29" y="96"/>
                  <a:pt x="30" y="94"/>
                  <a:pt x="31" y="94"/>
                </a:cubicBezTo>
                <a:cubicBezTo>
                  <a:pt x="31" y="100"/>
                  <a:pt x="32" y="99"/>
                  <a:pt x="33" y="104"/>
                </a:cubicBezTo>
                <a:cubicBezTo>
                  <a:pt x="30" y="108"/>
                  <a:pt x="29" y="102"/>
                  <a:pt x="27" y="98"/>
                </a:cubicBezTo>
                <a:cubicBezTo>
                  <a:pt x="26" y="97"/>
                  <a:pt x="26" y="96"/>
                  <a:pt x="25" y="95"/>
                </a:cubicBezTo>
                <a:close/>
                <a:moveTo>
                  <a:pt x="39" y="89"/>
                </a:moveTo>
                <a:cubicBezTo>
                  <a:pt x="39" y="90"/>
                  <a:pt x="39" y="91"/>
                  <a:pt x="39" y="92"/>
                </a:cubicBezTo>
                <a:cubicBezTo>
                  <a:pt x="37" y="94"/>
                  <a:pt x="35" y="96"/>
                  <a:pt x="39" y="101"/>
                </a:cubicBezTo>
                <a:cubicBezTo>
                  <a:pt x="41" y="99"/>
                  <a:pt x="41" y="99"/>
                  <a:pt x="41" y="99"/>
                </a:cubicBezTo>
                <a:cubicBezTo>
                  <a:pt x="40" y="100"/>
                  <a:pt x="40" y="99"/>
                  <a:pt x="39" y="98"/>
                </a:cubicBezTo>
                <a:cubicBezTo>
                  <a:pt x="41" y="95"/>
                  <a:pt x="43" y="99"/>
                  <a:pt x="44" y="99"/>
                </a:cubicBezTo>
                <a:cubicBezTo>
                  <a:pt x="43" y="97"/>
                  <a:pt x="40" y="96"/>
                  <a:pt x="39" y="92"/>
                </a:cubicBezTo>
                <a:cubicBezTo>
                  <a:pt x="40" y="91"/>
                  <a:pt x="40" y="91"/>
                  <a:pt x="41" y="90"/>
                </a:cubicBezTo>
                <a:cubicBezTo>
                  <a:pt x="42" y="90"/>
                  <a:pt x="42" y="91"/>
                  <a:pt x="42" y="89"/>
                </a:cubicBezTo>
                <a:cubicBezTo>
                  <a:pt x="42" y="88"/>
                  <a:pt x="42" y="88"/>
                  <a:pt x="42" y="88"/>
                </a:cubicBezTo>
                <a:cubicBezTo>
                  <a:pt x="42" y="89"/>
                  <a:pt x="41" y="89"/>
                  <a:pt x="41" y="90"/>
                </a:cubicBezTo>
                <a:cubicBezTo>
                  <a:pt x="40" y="89"/>
                  <a:pt x="40" y="88"/>
                  <a:pt x="39" y="89"/>
                </a:cubicBezTo>
                <a:close/>
                <a:moveTo>
                  <a:pt x="22" y="92"/>
                </a:moveTo>
                <a:cubicBezTo>
                  <a:pt x="21" y="91"/>
                  <a:pt x="21" y="89"/>
                  <a:pt x="20" y="88"/>
                </a:cubicBezTo>
                <a:cubicBezTo>
                  <a:pt x="18" y="87"/>
                  <a:pt x="18" y="87"/>
                  <a:pt x="18" y="87"/>
                </a:cubicBezTo>
                <a:cubicBezTo>
                  <a:pt x="17" y="90"/>
                  <a:pt x="20" y="92"/>
                  <a:pt x="22" y="92"/>
                </a:cubicBezTo>
                <a:close/>
                <a:moveTo>
                  <a:pt x="102" y="77"/>
                </a:moveTo>
                <a:cubicBezTo>
                  <a:pt x="103" y="78"/>
                  <a:pt x="107" y="77"/>
                  <a:pt x="107" y="81"/>
                </a:cubicBezTo>
                <a:cubicBezTo>
                  <a:pt x="108" y="75"/>
                  <a:pt x="108" y="75"/>
                  <a:pt x="108" y="75"/>
                </a:cubicBezTo>
                <a:cubicBezTo>
                  <a:pt x="106" y="76"/>
                  <a:pt x="103" y="72"/>
                  <a:pt x="104" y="71"/>
                </a:cubicBezTo>
                <a:cubicBezTo>
                  <a:pt x="103" y="74"/>
                  <a:pt x="101" y="72"/>
                  <a:pt x="102" y="77"/>
                </a:cubicBezTo>
                <a:close/>
                <a:moveTo>
                  <a:pt x="213" y="71"/>
                </a:moveTo>
                <a:cubicBezTo>
                  <a:pt x="211" y="69"/>
                  <a:pt x="206" y="74"/>
                  <a:pt x="205" y="67"/>
                </a:cubicBezTo>
                <a:cubicBezTo>
                  <a:pt x="203" y="74"/>
                  <a:pt x="210" y="73"/>
                  <a:pt x="213" y="71"/>
                </a:cubicBezTo>
                <a:close/>
                <a:moveTo>
                  <a:pt x="213" y="63"/>
                </a:moveTo>
                <a:cubicBezTo>
                  <a:pt x="214" y="64"/>
                  <a:pt x="214" y="64"/>
                  <a:pt x="215" y="64"/>
                </a:cubicBezTo>
                <a:cubicBezTo>
                  <a:pt x="216" y="65"/>
                  <a:pt x="216" y="71"/>
                  <a:pt x="219" y="68"/>
                </a:cubicBezTo>
                <a:cubicBezTo>
                  <a:pt x="218" y="66"/>
                  <a:pt x="217" y="68"/>
                  <a:pt x="216" y="67"/>
                </a:cubicBezTo>
                <a:cubicBezTo>
                  <a:pt x="217" y="63"/>
                  <a:pt x="216" y="64"/>
                  <a:pt x="215" y="64"/>
                </a:cubicBezTo>
                <a:cubicBezTo>
                  <a:pt x="214" y="63"/>
                  <a:pt x="214" y="63"/>
                  <a:pt x="213" y="63"/>
                </a:cubicBezTo>
                <a:close/>
                <a:moveTo>
                  <a:pt x="150" y="60"/>
                </a:moveTo>
                <a:cubicBezTo>
                  <a:pt x="153" y="59"/>
                  <a:pt x="153" y="59"/>
                  <a:pt x="153" y="59"/>
                </a:cubicBezTo>
                <a:cubicBezTo>
                  <a:pt x="155" y="64"/>
                  <a:pt x="155" y="64"/>
                  <a:pt x="155" y="64"/>
                </a:cubicBezTo>
                <a:lnTo>
                  <a:pt x="150" y="60"/>
                </a:lnTo>
                <a:close/>
                <a:moveTo>
                  <a:pt x="119" y="56"/>
                </a:moveTo>
                <a:cubicBezTo>
                  <a:pt x="122" y="57"/>
                  <a:pt x="122" y="57"/>
                  <a:pt x="122" y="57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1" y="59"/>
                  <a:pt x="121" y="61"/>
                  <a:pt x="122" y="62"/>
                </a:cubicBezTo>
                <a:cubicBezTo>
                  <a:pt x="122" y="62"/>
                  <a:pt x="123" y="62"/>
                  <a:pt x="123" y="63"/>
                </a:cubicBezTo>
                <a:cubicBezTo>
                  <a:pt x="123" y="63"/>
                  <a:pt x="122" y="62"/>
                  <a:pt x="122" y="62"/>
                </a:cubicBezTo>
                <a:cubicBezTo>
                  <a:pt x="120" y="62"/>
                  <a:pt x="117" y="63"/>
                  <a:pt x="117" y="59"/>
                </a:cubicBezTo>
                <a:cubicBezTo>
                  <a:pt x="118" y="60"/>
                  <a:pt x="121" y="60"/>
                  <a:pt x="121" y="57"/>
                </a:cubicBezTo>
                <a:lnTo>
                  <a:pt x="119" y="56"/>
                </a:lnTo>
                <a:close/>
                <a:moveTo>
                  <a:pt x="56" y="61"/>
                </a:moveTo>
                <a:cubicBezTo>
                  <a:pt x="58" y="62"/>
                  <a:pt x="58" y="63"/>
                  <a:pt x="60" y="59"/>
                </a:cubicBezTo>
                <a:cubicBezTo>
                  <a:pt x="58" y="59"/>
                  <a:pt x="56" y="59"/>
                  <a:pt x="56" y="61"/>
                </a:cubicBezTo>
                <a:close/>
                <a:moveTo>
                  <a:pt x="135" y="50"/>
                </a:moveTo>
                <a:cubicBezTo>
                  <a:pt x="135" y="53"/>
                  <a:pt x="138" y="52"/>
                  <a:pt x="137" y="56"/>
                </a:cubicBezTo>
                <a:cubicBezTo>
                  <a:pt x="136" y="57"/>
                  <a:pt x="136" y="57"/>
                  <a:pt x="136" y="57"/>
                </a:cubicBezTo>
                <a:cubicBezTo>
                  <a:pt x="138" y="55"/>
                  <a:pt x="138" y="64"/>
                  <a:pt x="141" y="60"/>
                </a:cubicBezTo>
                <a:cubicBezTo>
                  <a:pt x="139" y="60"/>
                  <a:pt x="139" y="60"/>
                  <a:pt x="139" y="60"/>
                </a:cubicBezTo>
                <a:cubicBezTo>
                  <a:pt x="141" y="58"/>
                  <a:pt x="135" y="54"/>
                  <a:pt x="139" y="52"/>
                </a:cubicBezTo>
                <a:cubicBezTo>
                  <a:pt x="140" y="51"/>
                  <a:pt x="136" y="49"/>
                  <a:pt x="135" y="50"/>
                </a:cubicBezTo>
                <a:close/>
                <a:moveTo>
                  <a:pt x="50" y="54"/>
                </a:moveTo>
                <a:cubicBezTo>
                  <a:pt x="52" y="54"/>
                  <a:pt x="53" y="62"/>
                  <a:pt x="56" y="58"/>
                </a:cubicBezTo>
                <a:cubicBezTo>
                  <a:pt x="53" y="57"/>
                  <a:pt x="52" y="50"/>
                  <a:pt x="50" y="54"/>
                </a:cubicBezTo>
                <a:close/>
                <a:moveTo>
                  <a:pt x="112" y="41"/>
                </a:moveTo>
                <a:cubicBezTo>
                  <a:pt x="112" y="40"/>
                  <a:pt x="112" y="40"/>
                  <a:pt x="112" y="40"/>
                </a:cubicBezTo>
                <a:cubicBezTo>
                  <a:pt x="115" y="42"/>
                  <a:pt x="115" y="42"/>
                  <a:pt x="115" y="42"/>
                </a:cubicBezTo>
                <a:cubicBezTo>
                  <a:pt x="115" y="43"/>
                  <a:pt x="115" y="43"/>
                  <a:pt x="115" y="43"/>
                </a:cubicBezTo>
                <a:lnTo>
                  <a:pt x="112" y="41"/>
                </a:lnTo>
                <a:close/>
                <a:moveTo>
                  <a:pt x="57" y="97"/>
                </a:moveTo>
                <a:cubicBezTo>
                  <a:pt x="57" y="97"/>
                  <a:pt x="58" y="97"/>
                  <a:pt x="58" y="97"/>
                </a:cubicBezTo>
                <a:cubicBezTo>
                  <a:pt x="58" y="97"/>
                  <a:pt x="57" y="97"/>
                  <a:pt x="57" y="97"/>
                </a:cubicBezTo>
                <a:close/>
                <a:moveTo>
                  <a:pt x="224" y="88"/>
                </a:moveTo>
                <a:cubicBezTo>
                  <a:pt x="223" y="89"/>
                  <a:pt x="223" y="89"/>
                  <a:pt x="223" y="90"/>
                </a:cubicBezTo>
                <a:cubicBezTo>
                  <a:pt x="224" y="90"/>
                  <a:pt x="224" y="89"/>
                  <a:pt x="224" y="88"/>
                </a:cubicBezTo>
                <a:close/>
                <a:moveTo>
                  <a:pt x="230" y="93"/>
                </a:moveTo>
                <a:cubicBezTo>
                  <a:pt x="230" y="93"/>
                  <a:pt x="230" y="93"/>
                  <a:pt x="230" y="93"/>
                </a:cubicBezTo>
                <a:cubicBezTo>
                  <a:pt x="230" y="93"/>
                  <a:pt x="230" y="93"/>
                  <a:pt x="230" y="93"/>
                </a:cubicBezTo>
                <a:close/>
                <a:moveTo>
                  <a:pt x="465" y="113"/>
                </a:moveTo>
                <a:cubicBezTo>
                  <a:pt x="467" y="114"/>
                  <a:pt x="468" y="119"/>
                  <a:pt x="468" y="114"/>
                </a:cubicBezTo>
                <a:cubicBezTo>
                  <a:pt x="468" y="111"/>
                  <a:pt x="467" y="114"/>
                  <a:pt x="465" y="113"/>
                </a:cubicBezTo>
                <a:close/>
                <a:moveTo>
                  <a:pt x="464" y="107"/>
                </a:moveTo>
                <a:cubicBezTo>
                  <a:pt x="463" y="106"/>
                  <a:pt x="462" y="105"/>
                  <a:pt x="462" y="103"/>
                </a:cubicBezTo>
                <a:cubicBezTo>
                  <a:pt x="462" y="106"/>
                  <a:pt x="463" y="106"/>
                  <a:pt x="464" y="107"/>
                </a:cubicBezTo>
                <a:close/>
                <a:moveTo>
                  <a:pt x="464" y="107"/>
                </a:moveTo>
                <a:cubicBezTo>
                  <a:pt x="465" y="107"/>
                  <a:pt x="466" y="108"/>
                  <a:pt x="468" y="107"/>
                </a:cubicBezTo>
                <a:cubicBezTo>
                  <a:pt x="467" y="105"/>
                  <a:pt x="465" y="107"/>
                  <a:pt x="464" y="107"/>
                </a:cubicBezTo>
                <a:close/>
                <a:moveTo>
                  <a:pt x="441" y="108"/>
                </a:moveTo>
                <a:cubicBezTo>
                  <a:pt x="441" y="105"/>
                  <a:pt x="434" y="101"/>
                  <a:pt x="441" y="100"/>
                </a:cubicBezTo>
                <a:cubicBezTo>
                  <a:pt x="441" y="100"/>
                  <a:pt x="438" y="100"/>
                  <a:pt x="437" y="97"/>
                </a:cubicBezTo>
                <a:cubicBezTo>
                  <a:pt x="438" y="102"/>
                  <a:pt x="437" y="106"/>
                  <a:pt x="441" y="108"/>
                </a:cubicBezTo>
                <a:close/>
                <a:moveTo>
                  <a:pt x="431" y="94"/>
                </a:moveTo>
                <a:cubicBezTo>
                  <a:pt x="431" y="94"/>
                  <a:pt x="430" y="94"/>
                  <a:pt x="429" y="94"/>
                </a:cubicBezTo>
                <a:cubicBezTo>
                  <a:pt x="430" y="94"/>
                  <a:pt x="430" y="94"/>
                  <a:pt x="431" y="94"/>
                </a:cubicBezTo>
                <a:close/>
                <a:moveTo>
                  <a:pt x="429" y="94"/>
                </a:moveTo>
                <a:cubicBezTo>
                  <a:pt x="428" y="93"/>
                  <a:pt x="427" y="87"/>
                  <a:pt x="424" y="89"/>
                </a:cubicBezTo>
                <a:cubicBezTo>
                  <a:pt x="425" y="92"/>
                  <a:pt x="425" y="95"/>
                  <a:pt x="426" y="96"/>
                </a:cubicBezTo>
                <a:cubicBezTo>
                  <a:pt x="426" y="93"/>
                  <a:pt x="428" y="94"/>
                  <a:pt x="429" y="94"/>
                </a:cubicBezTo>
                <a:close/>
                <a:moveTo>
                  <a:pt x="357" y="102"/>
                </a:moveTo>
                <a:cubicBezTo>
                  <a:pt x="360" y="103"/>
                  <a:pt x="360" y="103"/>
                  <a:pt x="360" y="103"/>
                </a:cubicBezTo>
                <a:cubicBezTo>
                  <a:pt x="361" y="101"/>
                  <a:pt x="359" y="101"/>
                  <a:pt x="359" y="100"/>
                </a:cubicBezTo>
                <a:cubicBezTo>
                  <a:pt x="358" y="101"/>
                  <a:pt x="356" y="101"/>
                  <a:pt x="357" y="102"/>
                </a:cubicBezTo>
                <a:close/>
                <a:moveTo>
                  <a:pt x="345" y="87"/>
                </a:moveTo>
                <a:cubicBezTo>
                  <a:pt x="344" y="93"/>
                  <a:pt x="344" y="93"/>
                  <a:pt x="344" y="93"/>
                </a:cubicBezTo>
                <a:cubicBezTo>
                  <a:pt x="345" y="94"/>
                  <a:pt x="344" y="89"/>
                  <a:pt x="347" y="90"/>
                </a:cubicBezTo>
                <a:lnTo>
                  <a:pt x="345" y="87"/>
                </a:lnTo>
                <a:close/>
                <a:moveTo>
                  <a:pt x="352" y="59"/>
                </a:moveTo>
                <a:cubicBezTo>
                  <a:pt x="353" y="59"/>
                  <a:pt x="353" y="59"/>
                  <a:pt x="353" y="59"/>
                </a:cubicBezTo>
                <a:cubicBezTo>
                  <a:pt x="353" y="59"/>
                  <a:pt x="353" y="59"/>
                  <a:pt x="353" y="59"/>
                </a:cubicBezTo>
                <a:lnTo>
                  <a:pt x="352" y="59"/>
                </a:lnTo>
                <a:close/>
                <a:moveTo>
                  <a:pt x="334" y="102"/>
                </a:moveTo>
                <a:cubicBezTo>
                  <a:pt x="333" y="94"/>
                  <a:pt x="333" y="94"/>
                  <a:pt x="333" y="94"/>
                </a:cubicBezTo>
                <a:cubicBezTo>
                  <a:pt x="332" y="94"/>
                  <a:pt x="332" y="100"/>
                  <a:pt x="334" y="102"/>
                </a:cubicBezTo>
                <a:close/>
                <a:moveTo>
                  <a:pt x="318" y="98"/>
                </a:moveTo>
                <a:cubicBezTo>
                  <a:pt x="323" y="100"/>
                  <a:pt x="323" y="100"/>
                  <a:pt x="323" y="100"/>
                </a:cubicBezTo>
                <a:cubicBezTo>
                  <a:pt x="322" y="98"/>
                  <a:pt x="322" y="98"/>
                  <a:pt x="322" y="98"/>
                </a:cubicBezTo>
                <a:lnTo>
                  <a:pt x="318" y="98"/>
                </a:lnTo>
                <a:close/>
                <a:moveTo>
                  <a:pt x="305" y="93"/>
                </a:moveTo>
                <a:cubicBezTo>
                  <a:pt x="308" y="95"/>
                  <a:pt x="308" y="95"/>
                  <a:pt x="308" y="95"/>
                </a:cubicBezTo>
                <a:cubicBezTo>
                  <a:pt x="309" y="94"/>
                  <a:pt x="309" y="94"/>
                  <a:pt x="309" y="94"/>
                </a:cubicBezTo>
                <a:lnTo>
                  <a:pt x="305" y="93"/>
                </a:lnTo>
                <a:close/>
                <a:moveTo>
                  <a:pt x="173" y="79"/>
                </a:moveTo>
                <a:cubicBezTo>
                  <a:pt x="171" y="80"/>
                  <a:pt x="165" y="78"/>
                  <a:pt x="166" y="84"/>
                </a:cubicBezTo>
                <a:cubicBezTo>
                  <a:pt x="168" y="76"/>
                  <a:pt x="172" y="86"/>
                  <a:pt x="173" y="79"/>
                </a:cubicBezTo>
                <a:close/>
                <a:moveTo>
                  <a:pt x="68" y="94"/>
                </a:moveTo>
                <a:cubicBezTo>
                  <a:pt x="63" y="93"/>
                  <a:pt x="63" y="93"/>
                  <a:pt x="63" y="93"/>
                </a:cubicBezTo>
                <a:cubicBezTo>
                  <a:pt x="67" y="94"/>
                  <a:pt x="64" y="97"/>
                  <a:pt x="68" y="94"/>
                </a:cubicBezTo>
                <a:close/>
                <a:moveTo>
                  <a:pt x="424" y="167"/>
                </a:moveTo>
                <a:cubicBezTo>
                  <a:pt x="425" y="167"/>
                  <a:pt x="425" y="167"/>
                  <a:pt x="425" y="167"/>
                </a:cubicBezTo>
                <a:cubicBezTo>
                  <a:pt x="425" y="167"/>
                  <a:pt x="425" y="167"/>
                  <a:pt x="424" y="167"/>
                </a:cubicBezTo>
                <a:close/>
                <a:moveTo>
                  <a:pt x="424" y="167"/>
                </a:moveTo>
                <a:cubicBezTo>
                  <a:pt x="422" y="165"/>
                  <a:pt x="419" y="166"/>
                  <a:pt x="418" y="167"/>
                </a:cubicBezTo>
                <a:cubicBezTo>
                  <a:pt x="421" y="173"/>
                  <a:pt x="423" y="168"/>
                  <a:pt x="424" y="167"/>
                </a:cubicBezTo>
                <a:close/>
                <a:moveTo>
                  <a:pt x="427" y="177"/>
                </a:moveTo>
                <a:cubicBezTo>
                  <a:pt x="430" y="178"/>
                  <a:pt x="430" y="178"/>
                  <a:pt x="430" y="178"/>
                </a:cubicBezTo>
                <a:cubicBezTo>
                  <a:pt x="429" y="178"/>
                  <a:pt x="427" y="174"/>
                  <a:pt x="427" y="177"/>
                </a:cubicBezTo>
                <a:close/>
                <a:moveTo>
                  <a:pt x="428" y="171"/>
                </a:moveTo>
                <a:cubicBezTo>
                  <a:pt x="426" y="170"/>
                  <a:pt x="426" y="170"/>
                  <a:pt x="426" y="170"/>
                </a:cubicBezTo>
                <a:cubicBezTo>
                  <a:pt x="427" y="172"/>
                  <a:pt x="427" y="172"/>
                  <a:pt x="427" y="172"/>
                </a:cubicBezTo>
                <a:lnTo>
                  <a:pt x="428" y="171"/>
                </a:lnTo>
                <a:close/>
                <a:moveTo>
                  <a:pt x="495" y="116"/>
                </a:moveTo>
                <a:cubicBezTo>
                  <a:pt x="498" y="117"/>
                  <a:pt x="499" y="118"/>
                  <a:pt x="501" y="118"/>
                </a:cubicBezTo>
                <a:lnTo>
                  <a:pt x="495" y="116"/>
                </a:lnTo>
                <a:close/>
                <a:moveTo>
                  <a:pt x="523" y="125"/>
                </a:moveTo>
                <a:cubicBezTo>
                  <a:pt x="523" y="125"/>
                  <a:pt x="523" y="125"/>
                  <a:pt x="523" y="125"/>
                </a:cubicBez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2" y="124"/>
                </a:cubicBezTo>
                <a:cubicBezTo>
                  <a:pt x="522" y="124"/>
                  <a:pt x="522" y="124"/>
                  <a:pt x="522" y="124"/>
                </a:cubicBezTo>
                <a:cubicBezTo>
                  <a:pt x="522" y="124"/>
                  <a:pt x="522" y="124"/>
                  <a:pt x="522" y="124"/>
                </a:cubicBezTo>
                <a:lnTo>
                  <a:pt x="523" y="125"/>
                </a:lnTo>
                <a:close/>
                <a:moveTo>
                  <a:pt x="500" y="119"/>
                </a:moveTo>
                <a:cubicBezTo>
                  <a:pt x="500" y="120"/>
                  <a:pt x="500" y="120"/>
                  <a:pt x="500" y="120"/>
                </a:cubicBezTo>
                <a:cubicBezTo>
                  <a:pt x="501" y="120"/>
                  <a:pt x="501" y="120"/>
                  <a:pt x="500" y="119"/>
                </a:cubicBezTo>
                <a:close/>
                <a:moveTo>
                  <a:pt x="466" y="136"/>
                </a:moveTo>
                <a:cubicBezTo>
                  <a:pt x="466" y="137"/>
                  <a:pt x="468" y="139"/>
                  <a:pt x="469" y="140"/>
                </a:cubicBezTo>
                <a:cubicBezTo>
                  <a:pt x="468" y="138"/>
                  <a:pt x="466" y="134"/>
                  <a:pt x="466" y="136"/>
                </a:cubicBezTo>
                <a:close/>
                <a:moveTo>
                  <a:pt x="557" y="113"/>
                </a:moveTo>
                <a:cubicBezTo>
                  <a:pt x="560" y="114"/>
                  <a:pt x="560" y="114"/>
                  <a:pt x="560" y="114"/>
                </a:cubicBezTo>
                <a:cubicBezTo>
                  <a:pt x="560" y="113"/>
                  <a:pt x="558" y="113"/>
                  <a:pt x="557" y="113"/>
                </a:cubicBezTo>
                <a:close/>
                <a:moveTo>
                  <a:pt x="575" y="142"/>
                </a:moveTo>
                <a:cubicBezTo>
                  <a:pt x="574" y="142"/>
                  <a:pt x="574" y="142"/>
                  <a:pt x="574" y="142"/>
                </a:cubicBezTo>
                <a:cubicBezTo>
                  <a:pt x="575" y="143"/>
                  <a:pt x="576" y="143"/>
                  <a:pt x="578" y="144"/>
                </a:cubicBezTo>
                <a:lnTo>
                  <a:pt x="575" y="142"/>
                </a:lnTo>
                <a:close/>
                <a:moveTo>
                  <a:pt x="502" y="122"/>
                </a:moveTo>
                <a:cubicBezTo>
                  <a:pt x="504" y="123"/>
                  <a:pt x="504" y="123"/>
                  <a:pt x="504" y="123"/>
                </a:cubicBezTo>
                <a:cubicBezTo>
                  <a:pt x="504" y="123"/>
                  <a:pt x="504" y="123"/>
                  <a:pt x="504" y="123"/>
                </a:cubicBezTo>
                <a:cubicBezTo>
                  <a:pt x="502" y="122"/>
                  <a:pt x="502" y="122"/>
                  <a:pt x="502" y="122"/>
                </a:cubicBezTo>
                <a:close/>
                <a:moveTo>
                  <a:pt x="560" y="102"/>
                </a:moveTo>
                <a:cubicBezTo>
                  <a:pt x="558" y="102"/>
                  <a:pt x="557" y="103"/>
                  <a:pt x="556" y="103"/>
                </a:cubicBezTo>
                <a:cubicBezTo>
                  <a:pt x="558" y="103"/>
                  <a:pt x="560" y="103"/>
                  <a:pt x="560" y="102"/>
                </a:cubicBezTo>
                <a:close/>
                <a:moveTo>
                  <a:pt x="523" y="124"/>
                </a:move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3" y="124"/>
                </a:cubicBezTo>
                <a:close/>
                <a:moveTo>
                  <a:pt x="567" y="146"/>
                </a:moveTo>
                <a:cubicBezTo>
                  <a:pt x="566" y="146"/>
                  <a:pt x="565" y="146"/>
                  <a:pt x="564" y="146"/>
                </a:cubicBezTo>
                <a:cubicBezTo>
                  <a:pt x="565" y="147"/>
                  <a:pt x="567" y="147"/>
                  <a:pt x="567" y="146"/>
                </a:cubicBezTo>
                <a:close/>
                <a:moveTo>
                  <a:pt x="470" y="141"/>
                </a:moveTo>
                <a:cubicBezTo>
                  <a:pt x="469" y="140"/>
                  <a:pt x="469" y="140"/>
                  <a:pt x="469" y="140"/>
                </a:cubicBezTo>
                <a:cubicBezTo>
                  <a:pt x="470" y="141"/>
                  <a:pt x="470" y="141"/>
                  <a:pt x="470" y="141"/>
                </a:cubicBezTo>
                <a:close/>
                <a:moveTo>
                  <a:pt x="431" y="163"/>
                </a:moveTo>
                <a:cubicBezTo>
                  <a:pt x="430" y="162"/>
                  <a:pt x="429" y="160"/>
                  <a:pt x="429" y="161"/>
                </a:cubicBezTo>
                <a:cubicBezTo>
                  <a:pt x="430" y="162"/>
                  <a:pt x="430" y="163"/>
                  <a:pt x="431" y="163"/>
                </a:cubicBezTo>
                <a:close/>
                <a:moveTo>
                  <a:pt x="458" y="4"/>
                </a:moveTo>
                <a:cubicBezTo>
                  <a:pt x="458" y="5"/>
                  <a:pt x="458" y="5"/>
                  <a:pt x="458" y="5"/>
                </a:cubicBezTo>
                <a:cubicBezTo>
                  <a:pt x="458" y="4"/>
                  <a:pt x="458" y="4"/>
                  <a:pt x="458" y="4"/>
                </a:cubicBezTo>
                <a:close/>
                <a:moveTo>
                  <a:pt x="461" y="34"/>
                </a:moveTo>
                <a:cubicBezTo>
                  <a:pt x="461" y="33"/>
                  <a:pt x="462" y="33"/>
                  <a:pt x="462" y="33"/>
                </a:cubicBezTo>
                <a:cubicBezTo>
                  <a:pt x="461" y="33"/>
                  <a:pt x="460" y="34"/>
                  <a:pt x="461" y="34"/>
                </a:cubicBezTo>
                <a:close/>
                <a:moveTo>
                  <a:pt x="524" y="32"/>
                </a:moveTo>
                <a:cubicBezTo>
                  <a:pt x="520" y="39"/>
                  <a:pt x="520" y="39"/>
                  <a:pt x="520" y="39"/>
                </a:cubicBezTo>
                <a:cubicBezTo>
                  <a:pt x="523" y="38"/>
                  <a:pt x="524" y="39"/>
                  <a:pt x="526" y="37"/>
                </a:cubicBezTo>
                <a:cubicBezTo>
                  <a:pt x="523" y="40"/>
                  <a:pt x="523" y="40"/>
                  <a:pt x="523" y="40"/>
                </a:cubicBezTo>
                <a:cubicBezTo>
                  <a:pt x="526" y="39"/>
                  <a:pt x="526" y="39"/>
                  <a:pt x="526" y="39"/>
                </a:cubicBezTo>
                <a:cubicBezTo>
                  <a:pt x="533" y="42"/>
                  <a:pt x="517" y="57"/>
                  <a:pt x="531" y="58"/>
                </a:cubicBezTo>
                <a:cubicBezTo>
                  <a:pt x="532" y="57"/>
                  <a:pt x="532" y="57"/>
                  <a:pt x="532" y="57"/>
                </a:cubicBezTo>
                <a:cubicBezTo>
                  <a:pt x="528" y="64"/>
                  <a:pt x="528" y="64"/>
                  <a:pt x="528" y="64"/>
                </a:cubicBezTo>
                <a:cubicBezTo>
                  <a:pt x="529" y="64"/>
                  <a:pt x="534" y="62"/>
                  <a:pt x="536" y="62"/>
                </a:cubicBezTo>
                <a:cubicBezTo>
                  <a:pt x="531" y="64"/>
                  <a:pt x="536" y="64"/>
                  <a:pt x="532" y="67"/>
                </a:cubicBezTo>
                <a:cubicBezTo>
                  <a:pt x="535" y="67"/>
                  <a:pt x="536" y="65"/>
                  <a:pt x="537" y="64"/>
                </a:cubicBezTo>
                <a:cubicBezTo>
                  <a:pt x="541" y="64"/>
                  <a:pt x="541" y="66"/>
                  <a:pt x="541" y="68"/>
                </a:cubicBezTo>
                <a:cubicBezTo>
                  <a:pt x="541" y="69"/>
                  <a:pt x="540" y="69"/>
                  <a:pt x="541" y="69"/>
                </a:cubicBezTo>
                <a:cubicBezTo>
                  <a:pt x="541" y="71"/>
                  <a:pt x="541" y="71"/>
                  <a:pt x="541" y="71"/>
                </a:cubicBezTo>
                <a:cubicBezTo>
                  <a:pt x="541" y="72"/>
                  <a:pt x="541" y="72"/>
                  <a:pt x="542" y="73"/>
                </a:cubicBezTo>
                <a:cubicBezTo>
                  <a:pt x="542" y="75"/>
                  <a:pt x="544" y="77"/>
                  <a:pt x="546" y="78"/>
                </a:cubicBezTo>
                <a:cubicBezTo>
                  <a:pt x="540" y="76"/>
                  <a:pt x="538" y="75"/>
                  <a:pt x="536" y="74"/>
                </a:cubicBezTo>
                <a:cubicBezTo>
                  <a:pt x="535" y="73"/>
                  <a:pt x="535" y="73"/>
                  <a:pt x="534" y="72"/>
                </a:cubicBezTo>
                <a:cubicBezTo>
                  <a:pt x="533" y="72"/>
                  <a:pt x="533" y="72"/>
                  <a:pt x="532" y="72"/>
                </a:cubicBezTo>
                <a:cubicBezTo>
                  <a:pt x="531" y="73"/>
                  <a:pt x="531" y="73"/>
                  <a:pt x="532" y="74"/>
                </a:cubicBezTo>
                <a:cubicBezTo>
                  <a:pt x="533" y="75"/>
                  <a:pt x="533" y="76"/>
                  <a:pt x="534" y="76"/>
                </a:cubicBezTo>
                <a:cubicBezTo>
                  <a:pt x="536" y="77"/>
                  <a:pt x="538" y="79"/>
                  <a:pt x="538" y="82"/>
                </a:cubicBezTo>
                <a:cubicBezTo>
                  <a:pt x="539" y="78"/>
                  <a:pt x="539" y="78"/>
                  <a:pt x="539" y="78"/>
                </a:cubicBezTo>
                <a:cubicBezTo>
                  <a:pt x="544" y="78"/>
                  <a:pt x="544" y="81"/>
                  <a:pt x="545" y="83"/>
                </a:cubicBezTo>
                <a:cubicBezTo>
                  <a:pt x="545" y="86"/>
                  <a:pt x="545" y="88"/>
                  <a:pt x="550" y="87"/>
                </a:cubicBezTo>
                <a:cubicBezTo>
                  <a:pt x="550" y="89"/>
                  <a:pt x="549" y="91"/>
                  <a:pt x="548" y="94"/>
                </a:cubicBezTo>
                <a:cubicBezTo>
                  <a:pt x="546" y="96"/>
                  <a:pt x="545" y="98"/>
                  <a:pt x="548" y="99"/>
                </a:cubicBezTo>
                <a:cubicBezTo>
                  <a:pt x="550" y="99"/>
                  <a:pt x="553" y="98"/>
                  <a:pt x="555" y="97"/>
                </a:cubicBezTo>
                <a:cubicBezTo>
                  <a:pt x="558" y="101"/>
                  <a:pt x="558" y="101"/>
                  <a:pt x="558" y="101"/>
                </a:cubicBezTo>
                <a:cubicBezTo>
                  <a:pt x="552" y="101"/>
                  <a:pt x="552" y="101"/>
                  <a:pt x="552" y="101"/>
                </a:cubicBezTo>
                <a:cubicBezTo>
                  <a:pt x="553" y="103"/>
                  <a:pt x="554" y="103"/>
                  <a:pt x="556" y="103"/>
                </a:cubicBezTo>
                <a:cubicBezTo>
                  <a:pt x="553" y="105"/>
                  <a:pt x="554" y="106"/>
                  <a:pt x="554" y="108"/>
                </a:cubicBezTo>
                <a:cubicBezTo>
                  <a:pt x="555" y="109"/>
                  <a:pt x="556" y="111"/>
                  <a:pt x="554" y="113"/>
                </a:cubicBezTo>
                <a:cubicBezTo>
                  <a:pt x="557" y="113"/>
                  <a:pt x="557" y="113"/>
                  <a:pt x="557" y="113"/>
                </a:cubicBezTo>
                <a:cubicBezTo>
                  <a:pt x="557" y="114"/>
                  <a:pt x="556" y="114"/>
                  <a:pt x="555" y="114"/>
                </a:cubicBezTo>
                <a:cubicBezTo>
                  <a:pt x="562" y="115"/>
                  <a:pt x="562" y="118"/>
                  <a:pt x="568" y="119"/>
                </a:cubicBezTo>
                <a:cubicBezTo>
                  <a:pt x="569" y="118"/>
                  <a:pt x="570" y="115"/>
                  <a:pt x="566" y="115"/>
                </a:cubicBezTo>
                <a:cubicBezTo>
                  <a:pt x="571" y="112"/>
                  <a:pt x="573" y="119"/>
                  <a:pt x="575" y="121"/>
                </a:cubicBezTo>
                <a:cubicBezTo>
                  <a:pt x="570" y="119"/>
                  <a:pt x="571" y="121"/>
                  <a:pt x="570" y="122"/>
                </a:cubicBezTo>
                <a:cubicBezTo>
                  <a:pt x="572" y="123"/>
                  <a:pt x="572" y="122"/>
                  <a:pt x="573" y="123"/>
                </a:cubicBezTo>
                <a:cubicBezTo>
                  <a:pt x="577" y="125"/>
                  <a:pt x="574" y="126"/>
                  <a:pt x="572" y="126"/>
                </a:cubicBezTo>
                <a:cubicBezTo>
                  <a:pt x="570" y="127"/>
                  <a:pt x="569" y="127"/>
                  <a:pt x="577" y="130"/>
                </a:cubicBezTo>
                <a:cubicBezTo>
                  <a:pt x="570" y="129"/>
                  <a:pt x="570" y="129"/>
                  <a:pt x="570" y="129"/>
                </a:cubicBezTo>
                <a:cubicBezTo>
                  <a:pt x="578" y="133"/>
                  <a:pt x="578" y="133"/>
                  <a:pt x="578" y="133"/>
                </a:cubicBezTo>
                <a:cubicBezTo>
                  <a:pt x="570" y="131"/>
                  <a:pt x="570" y="132"/>
                  <a:pt x="571" y="133"/>
                </a:cubicBezTo>
                <a:cubicBezTo>
                  <a:pt x="571" y="134"/>
                  <a:pt x="572" y="135"/>
                  <a:pt x="564" y="133"/>
                </a:cubicBezTo>
                <a:cubicBezTo>
                  <a:pt x="566" y="135"/>
                  <a:pt x="574" y="135"/>
                  <a:pt x="573" y="136"/>
                </a:cubicBezTo>
                <a:cubicBezTo>
                  <a:pt x="577" y="139"/>
                  <a:pt x="570" y="139"/>
                  <a:pt x="572" y="141"/>
                </a:cubicBezTo>
                <a:cubicBezTo>
                  <a:pt x="572" y="141"/>
                  <a:pt x="572" y="142"/>
                  <a:pt x="574" y="142"/>
                </a:cubicBezTo>
                <a:cubicBezTo>
                  <a:pt x="573" y="142"/>
                  <a:pt x="572" y="142"/>
                  <a:pt x="571" y="142"/>
                </a:cubicBezTo>
                <a:cubicBezTo>
                  <a:pt x="570" y="142"/>
                  <a:pt x="570" y="142"/>
                  <a:pt x="570" y="142"/>
                </a:cubicBezTo>
                <a:cubicBezTo>
                  <a:pt x="568" y="142"/>
                  <a:pt x="568" y="142"/>
                  <a:pt x="567" y="142"/>
                </a:cubicBezTo>
                <a:cubicBezTo>
                  <a:pt x="565" y="143"/>
                  <a:pt x="564" y="143"/>
                  <a:pt x="561" y="143"/>
                </a:cubicBezTo>
                <a:cubicBezTo>
                  <a:pt x="568" y="146"/>
                  <a:pt x="568" y="146"/>
                  <a:pt x="568" y="146"/>
                </a:cubicBezTo>
                <a:cubicBezTo>
                  <a:pt x="565" y="145"/>
                  <a:pt x="561" y="144"/>
                  <a:pt x="561" y="145"/>
                </a:cubicBezTo>
                <a:cubicBezTo>
                  <a:pt x="561" y="145"/>
                  <a:pt x="563" y="146"/>
                  <a:pt x="564" y="146"/>
                </a:cubicBezTo>
                <a:cubicBezTo>
                  <a:pt x="555" y="146"/>
                  <a:pt x="552" y="146"/>
                  <a:pt x="548" y="147"/>
                </a:cubicBezTo>
                <a:cubicBezTo>
                  <a:pt x="552" y="149"/>
                  <a:pt x="554" y="151"/>
                  <a:pt x="558" y="151"/>
                </a:cubicBezTo>
                <a:cubicBezTo>
                  <a:pt x="558" y="153"/>
                  <a:pt x="554" y="152"/>
                  <a:pt x="549" y="152"/>
                </a:cubicBezTo>
                <a:cubicBezTo>
                  <a:pt x="545" y="151"/>
                  <a:pt x="540" y="151"/>
                  <a:pt x="538" y="152"/>
                </a:cubicBezTo>
                <a:cubicBezTo>
                  <a:pt x="541" y="154"/>
                  <a:pt x="541" y="154"/>
                  <a:pt x="541" y="154"/>
                </a:cubicBezTo>
                <a:cubicBezTo>
                  <a:pt x="534" y="152"/>
                  <a:pt x="534" y="152"/>
                  <a:pt x="534" y="152"/>
                </a:cubicBezTo>
                <a:cubicBezTo>
                  <a:pt x="536" y="153"/>
                  <a:pt x="537" y="154"/>
                  <a:pt x="539" y="155"/>
                </a:cubicBezTo>
                <a:cubicBezTo>
                  <a:pt x="535" y="157"/>
                  <a:pt x="527" y="159"/>
                  <a:pt x="518" y="153"/>
                </a:cubicBezTo>
                <a:cubicBezTo>
                  <a:pt x="521" y="154"/>
                  <a:pt x="520" y="158"/>
                  <a:pt x="526" y="160"/>
                </a:cubicBezTo>
                <a:cubicBezTo>
                  <a:pt x="521" y="158"/>
                  <a:pt x="517" y="158"/>
                  <a:pt x="514" y="159"/>
                </a:cubicBezTo>
                <a:cubicBezTo>
                  <a:pt x="510" y="159"/>
                  <a:pt x="507" y="160"/>
                  <a:pt x="504" y="160"/>
                </a:cubicBezTo>
                <a:cubicBezTo>
                  <a:pt x="504" y="160"/>
                  <a:pt x="504" y="160"/>
                  <a:pt x="504" y="160"/>
                </a:cubicBezTo>
                <a:cubicBezTo>
                  <a:pt x="501" y="158"/>
                  <a:pt x="501" y="158"/>
                  <a:pt x="501" y="158"/>
                </a:cubicBezTo>
                <a:cubicBezTo>
                  <a:pt x="501" y="159"/>
                  <a:pt x="501" y="159"/>
                  <a:pt x="501" y="159"/>
                </a:cubicBezTo>
                <a:cubicBezTo>
                  <a:pt x="503" y="160"/>
                  <a:pt x="503" y="160"/>
                  <a:pt x="503" y="160"/>
                </a:cubicBezTo>
                <a:cubicBezTo>
                  <a:pt x="501" y="160"/>
                  <a:pt x="498" y="159"/>
                  <a:pt x="496" y="158"/>
                </a:cubicBezTo>
                <a:cubicBezTo>
                  <a:pt x="496" y="159"/>
                  <a:pt x="497" y="163"/>
                  <a:pt x="496" y="165"/>
                </a:cubicBezTo>
                <a:cubicBezTo>
                  <a:pt x="495" y="162"/>
                  <a:pt x="494" y="164"/>
                  <a:pt x="493" y="166"/>
                </a:cubicBezTo>
                <a:cubicBezTo>
                  <a:pt x="492" y="167"/>
                  <a:pt x="491" y="169"/>
                  <a:pt x="489" y="166"/>
                </a:cubicBezTo>
                <a:cubicBezTo>
                  <a:pt x="489" y="167"/>
                  <a:pt x="490" y="167"/>
                  <a:pt x="490" y="169"/>
                </a:cubicBezTo>
                <a:cubicBezTo>
                  <a:pt x="485" y="169"/>
                  <a:pt x="477" y="165"/>
                  <a:pt x="473" y="171"/>
                </a:cubicBezTo>
                <a:cubicBezTo>
                  <a:pt x="469" y="161"/>
                  <a:pt x="466" y="165"/>
                  <a:pt x="461" y="162"/>
                </a:cubicBezTo>
                <a:cubicBezTo>
                  <a:pt x="463" y="168"/>
                  <a:pt x="464" y="164"/>
                  <a:pt x="466" y="168"/>
                </a:cubicBezTo>
                <a:cubicBezTo>
                  <a:pt x="464" y="167"/>
                  <a:pt x="469" y="176"/>
                  <a:pt x="464" y="172"/>
                </a:cubicBezTo>
                <a:cubicBezTo>
                  <a:pt x="465" y="173"/>
                  <a:pt x="465" y="174"/>
                  <a:pt x="465" y="173"/>
                </a:cubicBezTo>
                <a:cubicBezTo>
                  <a:pt x="464" y="174"/>
                  <a:pt x="463" y="166"/>
                  <a:pt x="461" y="169"/>
                </a:cubicBezTo>
                <a:cubicBezTo>
                  <a:pt x="463" y="173"/>
                  <a:pt x="463" y="173"/>
                  <a:pt x="463" y="173"/>
                </a:cubicBezTo>
                <a:cubicBezTo>
                  <a:pt x="459" y="168"/>
                  <a:pt x="459" y="168"/>
                  <a:pt x="459" y="168"/>
                </a:cubicBezTo>
                <a:cubicBezTo>
                  <a:pt x="455" y="172"/>
                  <a:pt x="450" y="171"/>
                  <a:pt x="448" y="177"/>
                </a:cubicBezTo>
                <a:cubicBezTo>
                  <a:pt x="447" y="176"/>
                  <a:pt x="446" y="174"/>
                  <a:pt x="446" y="172"/>
                </a:cubicBezTo>
                <a:cubicBezTo>
                  <a:pt x="445" y="173"/>
                  <a:pt x="440" y="167"/>
                  <a:pt x="439" y="172"/>
                </a:cubicBezTo>
                <a:cubicBezTo>
                  <a:pt x="440" y="174"/>
                  <a:pt x="440" y="174"/>
                  <a:pt x="440" y="174"/>
                </a:cubicBezTo>
                <a:cubicBezTo>
                  <a:pt x="438" y="179"/>
                  <a:pt x="435" y="170"/>
                  <a:pt x="430" y="170"/>
                </a:cubicBezTo>
                <a:cubicBezTo>
                  <a:pt x="431" y="170"/>
                  <a:pt x="434" y="172"/>
                  <a:pt x="432" y="167"/>
                </a:cubicBezTo>
                <a:cubicBezTo>
                  <a:pt x="431" y="164"/>
                  <a:pt x="429" y="165"/>
                  <a:pt x="429" y="168"/>
                </a:cubicBezTo>
                <a:cubicBezTo>
                  <a:pt x="427" y="162"/>
                  <a:pt x="427" y="162"/>
                  <a:pt x="427" y="162"/>
                </a:cubicBezTo>
                <a:cubicBezTo>
                  <a:pt x="429" y="165"/>
                  <a:pt x="431" y="164"/>
                  <a:pt x="432" y="166"/>
                </a:cubicBezTo>
                <a:cubicBezTo>
                  <a:pt x="432" y="165"/>
                  <a:pt x="431" y="164"/>
                  <a:pt x="431" y="163"/>
                </a:cubicBezTo>
                <a:cubicBezTo>
                  <a:pt x="433" y="164"/>
                  <a:pt x="434" y="164"/>
                  <a:pt x="436" y="165"/>
                </a:cubicBezTo>
                <a:cubicBezTo>
                  <a:pt x="434" y="166"/>
                  <a:pt x="434" y="166"/>
                  <a:pt x="434" y="166"/>
                </a:cubicBezTo>
                <a:cubicBezTo>
                  <a:pt x="437" y="171"/>
                  <a:pt x="438" y="164"/>
                  <a:pt x="439" y="166"/>
                </a:cubicBezTo>
                <a:cubicBezTo>
                  <a:pt x="437" y="161"/>
                  <a:pt x="436" y="162"/>
                  <a:pt x="436" y="158"/>
                </a:cubicBezTo>
                <a:cubicBezTo>
                  <a:pt x="439" y="154"/>
                  <a:pt x="440" y="162"/>
                  <a:pt x="445" y="166"/>
                </a:cubicBezTo>
                <a:cubicBezTo>
                  <a:pt x="445" y="167"/>
                  <a:pt x="445" y="167"/>
                  <a:pt x="445" y="167"/>
                </a:cubicBezTo>
                <a:cubicBezTo>
                  <a:pt x="447" y="168"/>
                  <a:pt x="450" y="173"/>
                  <a:pt x="450" y="168"/>
                </a:cubicBezTo>
                <a:cubicBezTo>
                  <a:pt x="448" y="165"/>
                  <a:pt x="447" y="165"/>
                  <a:pt x="446" y="164"/>
                </a:cubicBezTo>
                <a:cubicBezTo>
                  <a:pt x="445" y="162"/>
                  <a:pt x="450" y="169"/>
                  <a:pt x="450" y="165"/>
                </a:cubicBezTo>
                <a:cubicBezTo>
                  <a:pt x="447" y="161"/>
                  <a:pt x="444" y="160"/>
                  <a:pt x="442" y="161"/>
                </a:cubicBezTo>
                <a:cubicBezTo>
                  <a:pt x="442" y="159"/>
                  <a:pt x="441" y="158"/>
                  <a:pt x="440" y="156"/>
                </a:cubicBezTo>
                <a:cubicBezTo>
                  <a:pt x="447" y="158"/>
                  <a:pt x="455" y="162"/>
                  <a:pt x="459" y="157"/>
                </a:cubicBezTo>
                <a:cubicBezTo>
                  <a:pt x="454" y="151"/>
                  <a:pt x="460" y="156"/>
                  <a:pt x="457" y="150"/>
                </a:cubicBezTo>
                <a:cubicBezTo>
                  <a:pt x="459" y="154"/>
                  <a:pt x="459" y="149"/>
                  <a:pt x="462" y="151"/>
                </a:cubicBezTo>
                <a:cubicBezTo>
                  <a:pt x="460" y="145"/>
                  <a:pt x="457" y="148"/>
                  <a:pt x="457" y="144"/>
                </a:cubicBezTo>
                <a:cubicBezTo>
                  <a:pt x="460" y="144"/>
                  <a:pt x="468" y="152"/>
                  <a:pt x="471" y="149"/>
                </a:cubicBezTo>
                <a:cubicBezTo>
                  <a:pt x="470" y="147"/>
                  <a:pt x="469" y="147"/>
                  <a:pt x="468" y="146"/>
                </a:cubicBezTo>
                <a:cubicBezTo>
                  <a:pt x="471" y="147"/>
                  <a:pt x="478" y="158"/>
                  <a:pt x="477" y="149"/>
                </a:cubicBezTo>
                <a:cubicBezTo>
                  <a:pt x="475" y="147"/>
                  <a:pt x="473" y="144"/>
                  <a:pt x="470" y="141"/>
                </a:cubicBezTo>
                <a:cubicBezTo>
                  <a:pt x="471" y="141"/>
                  <a:pt x="471" y="141"/>
                  <a:pt x="471" y="139"/>
                </a:cubicBezTo>
                <a:cubicBezTo>
                  <a:pt x="469" y="135"/>
                  <a:pt x="469" y="135"/>
                  <a:pt x="469" y="135"/>
                </a:cubicBezTo>
                <a:cubicBezTo>
                  <a:pt x="471" y="133"/>
                  <a:pt x="474" y="143"/>
                  <a:pt x="477" y="147"/>
                </a:cubicBezTo>
                <a:cubicBezTo>
                  <a:pt x="477" y="141"/>
                  <a:pt x="477" y="141"/>
                  <a:pt x="477" y="141"/>
                </a:cubicBezTo>
                <a:cubicBezTo>
                  <a:pt x="478" y="139"/>
                  <a:pt x="480" y="139"/>
                  <a:pt x="482" y="139"/>
                </a:cubicBezTo>
                <a:cubicBezTo>
                  <a:pt x="484" y="140"/>
                  <a:pt x="486" y="143"/>
                  <a:pt x="488" y="146"/>
                </a:cubicBezTo>
                <a:cubicBezTo>
                  <a:pt x="489" y="145"/>
                  <a:pt x="491" y="145"/>
                  <a:pt x="488" y="140"/>
                </a:cubicBezTo>
                <a:cubicBezTo>
                  <a:pt x="486" y="137"/>
                  <a:pt x="484" y="135"/>
                  <a:pt x="483" y="133"/>
                </a:cubicBezTo>
                <a:cubicBezTo>
                  <a:pt x="482" y="131"/>
                  <a:pt x="481" y="130"/>
                  <a:pt x="479" y="131"/>
                </a:cubicBezTo>
                <a:cubicBezTo>
                  <a:pt x="480" y="135"/>
                  <a:pt x="483" y="135"/>
                  <a:pt x="482" y="136"/>
                </a:cubicBezTo>
                <a:cubicBezTo>
                  <a:pt x="481" y="135"/>
                  <a:pt x="480" y="140"/>
                  <a:pt x="477" y="136"/>
                </a:cubicBezTo>
                <a:cubicBezTo>
                  <a:pt x="481" y="135"/>
                  <a:pt x="481" y="135"/>
                  <a:pt x="481" y="135"/>
                </a:cubicBezTo>
                <a:cubicBezTo>
                  <a:pt x="478" y="128"/>
                  <a:pt x="479" y="135"/>
                  <a:pt x="477" y="132"/>
                </a:cubicBezTo>
                <a:cubicBezTo>
                  <a:pt x="477" y="129"/>
                  <a:pt x="478" y="129"/>
                  <a:pt x="479" y="129"/>
                </a:cubicBezTo>
                <a:cubicBezTo>
                  <a:pt x="479" y="129"/>
                  <a:pt x="480" y="129"/>
                  <a:pt x="480" y="129"/>
                </a:cubicBezTo>
                <a:cubicBezTo>
                  <a:pt x="480" y="129"/>
                  <a:pt x="481" y="129"/>
                  <a:pt x="481" y="128"/>
                </a:cubicBezTo>
                <a:cubicBezTo>
                  <a:pt x="480" y="128"/>
                  <a:pt x="480" y="128"/>
                  <a:pt x="480" y="128"/>
                </a:cubicBezTo>
                <a:cubicBezTo>
                  <a:pt x="482" y="129"/>
                  <a:pt x="481" y="127"/>
                  <a:pt x="485" y="130"/>
                </a:cubicBezTo>
                <a:cubicBezTo>
                  <a:pt x="488" y="136"/>
                  <a:pt x="486" y="134"/>
                  <a:pt x="486" y="136"/>
                </a:cubicBezTo>
                <a:cubicBezTo>
                  <a:pt x="488" y="136"/>
                  <a:pt x="491" y="138"/>
                  <a:pt x="495" y="139"/>
                </a:cubicBezTo>
                <a:cubicBezTo>
                  <a:pt x="499" y="139"/>
                  <a:pt x="502" y="139"/>
                  <a:pt x="499" y="133"/>
                </a:cubicBezTo>
                <a:cubicBezTo>
                  <a:pt x="497" y="132"/>
                  <a:pt x="495" y="131"/>
                  <a:pt x="493" y="129"/>
                </a:cubicBezTo>
                <a:cubicBezTo>
                  <a:pt x="493" y="128"/>
                  <a:pt x="500" y="132"/>
                  <a:pt x="493" y="126"/>
                </a:cubicBezTo>
                <a:cubicBezTo>
                  <a:pt x="494" y="128"/>
                  <a:pt x="490" y="124"/>
                  <a:pt x="489" y="123"/>
                </a:cubicBezTo>
                <a:cubicBezTo>
                  <a:pt x="489" y="123"/>
                  <a:pt x="489" y="123"/>
                  <a:pt x="489" y="123"/>
                </a:cubicBezTo>
                <a:cubicBezTo>
                  <a:pt x="489" y="123"/>
                  <a:pt x="488" y="122"/>
                  <a:pt x="487" y="121"/>
                </a:cubicBezTo>
                <a:cubicBezTo>
                  <a:pt x="491" y="125"/>
                  <a:pt x="494" y="126"/>
                  <a:pt x="497" y="127"/>
                </a:cubicBezTo>
                <a:cubicBezTo>
                  <a:pt x="495" y="126"/>
                  <a:pt x="494" y="124"/>
                  <a:pt x="493" y="123"/>
                </a:cubicBezTo>
                <a:cubicBezTo>
                  <a:pt x="495" y="123"/>
                  <a:pt x="496" y="125"/>
                  <a:pt x="498" y="127"/>
                </a:cubicBezTo>
                <a:cubicBezTo>
                  <a:pt x="499" y="128"/>
                  <a:pt x="505" y="131"/>
                  <a:pt x="501" y="127"/>
                </a:cubicBezTo>
                <a:cubicBezTo>
                  <a:pt x="498" y="124"/>
                  <a:pt x="496" y="125"/>
                  <a:pt x="493" y="122"/>
                </a:cubicBezTo>
                <a:cubicBezTo>
                  <a:pt x="496" y="123"/>
                  <a:pt x="499" y="125"/>
                  <a:pt x="502" y="126"/>
                </a:cubicBezTo>
                <a:cubicBezTo>
                  <a:pt x="501" y="125"/>
                  <a:pt x="501" y="125"/>
                  <a:pt x="501" y="125"/>
                </a:cubicBezTo>
                <a:cubicBezTo>
                  <a:pt x="502" y="126"/>
                  <a:pt x="504" y="127"/>
                  <a:pt x="503" y="126"/>
                </a:cubicBezTo>
                <a:cubicBezTo>
                  <a:pt x="500" y="124"/>
                  <a:pt x="499" y="123"/>
                  <a:pt x="499" y="124"/>
                </a:cubicBezTo>
                <a:cubicBezTo>
                  <a:pt x="497" y="122"/>
                  <a:pt x="501" y="124"/>
                  <a:pt x="504" y="125"/>
                </a:cubicBezTo>
                <a:cubicBezTo>
                  <a:pt x="506" y="126"/>
                  <a:pt x="509" y="126"/>
                  <a:pt x="504" y="123"/>
                </a:cubicBezTo>
                <a:cubicBezTo>
                  <a:pt x="508" y="125"/>
                  <a:pt x="508" y="125"/>
                  <a:pt x="508" y="125"/>
                </a:cubicBezTo>
                <a:cubicBezTo>
                  <a:pt x="507" y="124"/>
                  <a:pt x="506" y="123"/>
                  <a:pt x="505" y="123"/>
                </a:cubicBezTo>
                <a:cubicBezTo>
                  <a:pt x="510" y="125"/>
                  <a:pt x="510" y="125"/>
                  <a:pt x="510" y="125"/>
                </a:cubicBezTo>
                <a:cubicBezTo>
                  <a:pt x="515" y="126"/>
                  <a:pt x="502" y="120"/>
                  <a:pt x="500" y="119"/>
                </a:cubicBezTo>
                <a:cubicBezTo>
                  <a:pt x="500" y="119"/>
                  <a:pt x="500" y="119"/>
                  <a:pt x="500" y="119"/>
                </a:cubicBezTo>
                <a:cubicBezTo>
                  <a:pt x="499" y="119"/>
                  <a:pt x="496" y="117"/>
                  <a:pt x="495" y="116"/>
                </a:cubicBezTo>
                <a:cubicBezTo>
                  <a:pt x="497" y="117"/>
                  <a:pt x="499" y="118"/>
                  <a:pt x="501" y="118"/>
                </a:cubicBezTo>
                <a:cubicBezTo>
                  <a:pt x="501" y="118"/>
                  <a:pt x="501" y="118"/>
                  <a:pt x="501" y="118"/>
                </a:cubicBezTo>
                <a:cubicBezTo>
                  <a:pt x="509" y="122"/>
                  <a:pt x="514" y="122"/>
                  <a:pt x="529" y="127"/>
                </a:cubicBezTo>
                <a:cubicBezTo>
                  <a:pt x="529" y="127"/>
                  <a:pt x="528" y="127"/>
                  <a:pt x="528" y="126"/>
                </a:cubicBezTo>
                <a:cubicBezTo>
                  <a:pt x="526" y="126"/>
                  <a:pt x="526" y="126"/>
                  <a:pt x="526" y="126"/>
                </a:cubicBezTo>
                <a:cubicBezTo>
                  <a:pt x="525" y="125"/>
                  <a:pt x="524" y="125"/>
                  <a:pt x="523" y="124"/>
                </a:cubicBezTo>
                <a:cubicBezTo>
                  <a:pt x="523" y="124"/>
                  <a:pt x="522" y="124"/>
                  <a:pt x="521" y="123"/>
                </a:cubicBezTo>
                <a:cubicBezTo>
                  <a:pt x="518" y="122"/>
                  <a:pt x="511" y="120"/>
                  <a:pt x="512" y="119"/>
                </a:cubicBezTo>
                <a:cubicBezTo>
                  <a:pt x="509" y="118"/>
                  <a:pt x="510" y="119"/>
                  <a:pt x="509" y="119"/>
                </a:cubicBezTo>
                <a:cubicBezTo>
                  <a:pt x="509" y="118"/>
                  <a:pt x="509" y="118"/>
                  <a:pt x="511" y="119"/>
                </a:cubicBezTo>
                <a:cubicBezTo>
                  <a:pt x="505" y="117"/>
                  <a:pt x="505" y="117"/>
                  <a:pt x="505" y="117"/>
                </a:cubicBezTo>
                <a:cubicBezTo>
                  <a:pt x="511" y="119"/>
                  <a:pt x="509" y="117"/>
                  <a:pt x="508" y="117"/>
                </a:cubicBezTo>
                <a:cubicBezTo>
                  <a:pt x="499" y="114"/>
                  <a:pt x="499" y="114"/>
                  <a:pt x="499" y="114"/>
                </a:cubicBezTo>
                <a:cubicBezTo>
                  <a:pt x="503" y="116"/>
                  <a:pt x="504" y="116"/>
                  <a:pt x="502" y="115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8" y="113"/>
                  <a:pt x="509" y="117"/>
                  <a:pt x="503" y="114"/>
                </a:cubicBezTo>
                <a:cubicBezTo>
                  <a:pt x="505" y="115"/>
                  <a:pt x="507" y="116"/>
                  <a:pt x="509" y="117"/>
                </a:cubicBezTo>
                <a:cubicBezTo>
                  <a:pt x="510" y="116"/>
                  <a:pt x="521" y="119"/>
                  <a:pt x="526" y="120"/>
                </a:cubicBezTo>
                <a:cubicBezTo>
                  <a:pt x="529" y="120"/>
                  <a:pt x="526" y="118"/>
                  <a:pt x="525" y="116"/>
                </a:cubicBezTo>
                <a:cubicBezTo>
                  <a:pt x="523" y="115"/>
                  <a:pt x="523" y="114"/>
                  <a:pt x="531" y="114"/>
                </a:cubicBezTo>
                <a:cubicBezTo>
                  <a:pt x="528" y="113"/>
                  <a:pt x="526" y="113"/>
                  <a:pt x="524" y="113"/>
                </a:cubicBezTo>
                <a:cubicBezTo>
                  <a:pt x="522" y="112"/>
                  <a:pt x="521" y="112"/>
                  <a:pt x="518" y="112"/>
                </a:cubicBezTo>
                <a:cubicBezTo>
                  <a:pt x="517" y="113"/>
                  <a:pt x="516" y="113"/>
                  <a:pt x="509" y="112"/>
                </a:cubicBezTo>
                <a:cubicBezTo>
                  <a:pt x="502" y="113"/>
                  <a:pt x="529" y="117"/>
                  <a:pt x="519" y="117"/>
                </a:cubicBezTo>
                <a:cubicBezTo>
                  <a:pt x="511" y="115"/>
                  <a:pt x="511" y="115"/>
                  <a:pt x="514" y="115"/>
                </a:cubicBezTo>
                <a:cubicBezTo>
                  <a:pt x="508" y="113"/>
                  <a:pt x="504" y="113"/>
                  <a:pt x="502" y="113"/>
                </a:cubicBezTo>
                <a:cubicBezTo>
                  <a:pt x="503" y="113"/>
                  <a:pt x="501" y="112"/>
                  <a:pt x="500" y="111"/>
                </a:cubicBezTo>
                <a:cubicBezTo>
                  <a:pt x="498" y="110"/>
                  <a:pt x="496" y="110"/>
                  <a:pt x="496" y="109"/>
                </a:cubicBezTo>
                <a:cubicBezTo>
                  <a:pt x="499" y="110"/>
                  <a:pt x="502" y="109"/>
                  <a:pt x="501" y="109"/>
                </a:cubicBezTo>
                <a:cubicBezTo>
                  <a:pt x="505" y="109"/>
                  <a:pt x="506" y="107"/>
                  <a:pt x="515" y="108"/>
                </a:cubicBezTo>
                <a:cubicBezTo>
                  <a:pt x="516" y="106"/>
                  <a:pt x="503" y="107"/>
                  <a:pt x="511" y="105"/>
                </a:cubicBezTo>
                <a:cubicBezTo>
                  <a:pt x="505" y="106"/>
                  <a:pt x="506" y="104"/>
                  <a:pt x="501" y="105"/>
                </a:cubicBezTo>
                <a:cubicBezTo>
                  <a:pt x="504" y="105"/>
                  <a:pt x="503" y="106"/>
                  <a:pt x="501" y="106"/>
                </a:cubicBezTo>
                <a:cubicBezTo>
                  <a:pt x="499" y="107"/>
                  <a:pt x="496" y="107"/>
                  <a:pt x="494" y="107"/>
                </a:cubicBezTo>
                <a:cubicBezTo>
                  <a:pt x="493" y="107"/>
                  <a:pt x="491" y="106"/>
                  <a:pt x="490" y="106"/>
                </a:cubicBezTo>
                <a:cubicBezTo>
                  <a:pt x="492" y="106"/>
                  <a:pt x="495" y="106"/>
                  <a:pt x="496" y="105"/>
                </a:cubicBezTo>
                <a:cubicBezTo>
                  <a:pt x="491" y="105"/>
                  <a:pt x="491" y="105"/>
                  <a:pt x="491" y="105"/>
                </a:cubicBezTo>
                <a:cubicBezTo>
                  <a:pt x="497" y="105"/>
                  <a:pt x="494" y="104"/>
                  <a:pt x="492" y="104"/>
                </a:cubicBezTo>
                <a:cubicBezTo>
                  <a:pt x="489" y="103"/>
                  <a:pt x="487" y="103"/>
                  <a:pt x="494" y="101"/>
                </a:cubicBezTo>
                <a:cubicBezTo>
                  <a:pt x="494" y="102"/>
                  <a:pt x="498" y="102"/>
                  <a:pt x="492" y="103"/>
                </a:cubicBezTo>
                <a:cubicBezTo>
                  <a:pt x="494" y="103"/>
                  <a:pt x="496" y="103"/>
                  <a:pt x="499" y="102"/>
                </a:cubicBezTo>
                <a:cubicBezTo>
                  <a:pt x="501" y="102"/>
                  <a:pt x="503" y="101"/>
                  <a:pt x="506" y="101"/>
                </a:cubicBezTo>
                <a:cubicBezTo>
                  <a:pt x="508" y="100"/>
                  <a:pt x="506" y="98"/>
                  <a:pt x="505" y="97"/>
                </a:cubicBezTo>
                <a:cubicBezTo>
                  <a:pt x="504" y="95"/>
                  <a:pt x="503" y="94"/>
                  <a:pt x="506" y="91"/>
                </a:cubicBezTo>
                <a:cubicBezTo>
                  <a:pt x="503" y="93"/>
                  <a:pt x="504" y="94"/>
                  <a:pt x="500" y="96"/>
                </a:cubicBezTo>
                <a:cubicBezTo>
                  <a:pt x="498" y="95"/>
                  <a:pt x="500" y="94"/>
                  <a:pt x="502" y="91"/>
                </a:cubicBezTo>
                <a:cubicBezTo>
                  <a:pt x="504" y="89"/>
                  <a:pt x="506" y="85"/>
                  <a:pt x="507" y="83"/>
                </a:cubicBezTo>
                <a:cubicBezTo>
                  <a:pt x="502" y="86"/>
                  <a:pt x="502" y="86"/>
                  <a:pt x="502" y="86"/>
                </a:cubicBezTo>
                <a:cubicBezTo>
                  <a:pt x="506" y="82"/>
                  <a:pt x="500" y="87"/>
                  <a:pt x="500" y="83"/>
                </a:cubicBezTo>
                <a:cubicBezTo>
                  <a:pt x="501" y="83"/>
                  <a:pt x="503" y="82"/>
                  <a:pt x="503" y="82"/>
                </a:cubicBezTo>
                <a:cubicBezTo>
                  <a:pt x="501" y="80"/>
                  <a:pt x="498" y="84"/>
                  <a:pt x="496" y="83"/>
                </a:cubicBezTo>
                <a:cubicBezTo>
                  <a:pt x="503" y="76"/>
                  <a:pt x="489" y="85"/>
                  <a:pt x="492" y="79"/>
                </a:cubicBezTo>
                <a:cubicBezTo>
                  <a:pt x="490" y="80"/>
                  <a:pt x="490" y="80"/>
                  <a:pt x="490" y="80"/>
                </a:cubicBezTo>
                <a:cubicBezTo>
                  <a:pt x="493" y="76"/>
                  <a:pt x="483" y="77"/>
                  <a:pt x="481" y="74"/>
                </a:cubicBezTo>
                <a:cubicBezTo>
                  <a:pt x="482" y="74"/>
                  <a:pt x="482" y="77"/>
                  <a:pt x="487" y="74"/>
                </a:cubicBezTo>
                <a:cubicBezTo>
                  <a:pt x="487" y="69"/>
                  <a:pt x="487" y="69"/>
                  <a:pt x="487" y="69"/>
                </a:cubicBezTo>
                <a:cubicBezTo>
                  <a:pt x="485" y="70"/>
                  <a:pt x="484" y="69"/>
                  <a:pt x="482" y="71"/>
                </a:cubicBezTo>
                <a:cubicBezTo>
                  <a:pt x="481" y="72"/>
                  <a:pt x="483" y="72"/>
                  <a:pt x="483" y="72"/>
                </a:cubicBezTo>
                <a:cubicBezTo>
                  <a:pt x="480" y="73"/>
                  <a:pt x="480" y="73"/>
                  <a:pt x="480" y="73"/>
                </a:cubicBezTo>
                <a:cubicBezTo>
                  <a:pt x="481" y="68"/>
                  <a:pt x="488" y="69"/>
                  <a:pt x="493" y="67"/>
                </a:cubicBezTo>
                <a:cubicBezTo>
                  <a:pt x="491" y="66"/>
                  <a:pt x="495" y="63"/>
                  <a:pt x="495" y="62"/>
                </a:cubicBezTo>
                <a:cubicBezTo>
                  <a:pt x="489" y="63"/>
                  <a:pt x="490" y="66"/>
                  <a:pt x="484" y="68"/>
                </a:cubicBezTo>
                <a:cubicBezTo>
                  <a:pt x="481" y="68"/>
                  <a:pt x="483" y="62"/>
                  <a:pt x="488" y="59"/>
                </a:cubicBezTo>
                <a:cubicBezTo>
                  <a:pt x="475" y="63"/>
                  <a:pt x="482" y="53"/>
                  <a:pt x="473" y="57"/>
                </a:cubicBezTo>
                <a:cubicBezTo>
                  <a:pt x="474" y="57"/>
                  <a:pt x="477" y="55"/>
                  <a:pt x="475" y="55"/>
                </a:cubicBezTo>
                <a:cubicBezTo>
                  <a:pt x="473" y="56"/>
                  <a:pt x="473" y="56"/>
                  <a:pt x="473" y="56"/>
                </a:cubicBezTo>
                <a:cubicBezTo>
                  <a:pt x="468" y="55"/>
                  <a:pt x="480" y="50"/>
                  <a:pt x="477" y="49"/>
                </a:cubicBezTo>
                <a:cubicBezTo>
                  <a:pt x="476" y="50"/>
                  <a:pt x="475" y="51"/>
                  <a:pt x="473" y="52"/>
                </a:cubicBezTo>
                <a:cubicBezTo>
                  <a:pt x="470" y="50"/>
                  <a:pt x="482" y="42"/>
                  <a:pt x="475" y="41"/>
                </a:cubicBezTo>
                <a:cubicBezTo>
                  <a:pt x="475" y="42"/>
                  <a:pt x="474" y="42"/>
                  <a:pt x="474" y="42"/>
                </a:cubicBezTo>
                <a:cubicBezTo>
                  <a:pt x="473" y="43"/>
                  <a:pt x="473" y="42"/>
                  <a:pt x="475" y="40"/>
                </a:cubicBezTo>
                <a:cubicBezTo>
                  <a:pt x="479" y="40"/>
                  <a:pt x="479" y="40"/>
                  <a:pt x="479" y="40"/>
                </a:cubicBezTo>
                <a:cubicBezTo>
                  <a:pt x="489" y="34"/>
                  <a:pt x="472" y="37"/>
                  <a:pt x="474" y="33"/>
                </a:cubicBezTo>
                <a:cubicBezTo>
                  <a:pt x="472" y="34"/>
                  <a:pt x="473" y="36"/>
                  <a:pt x="469" y="36"/>
                </a:cubicBezTo>
                <a:cubicBezTo>
                  <a:pt x="468" y="35"/>
                  <a:pt x="480" y="30"/>
                  <a:pt x="474" y="30"/>
                </a:cubicBezTo>
                <a:cubicBezTo>
                  <a:pt x="473" y="32"/>
                  <a:pt x="467" y="34"/>
                  <a:pt x="467" y="35"/>
                </a:cubicBezTo>
                <a:cubicBezTo>
                  <a:pt x="465" y="34"/>
                  <a:pt x="462" y="34"/>
                  <a:pt x="466" y="32"/>
                </a:cubicBezTo>
                <a:cubicBezTo>
                  <a:pt x="465" y="32"/>
                  <a:pt x="463" y="32"/>
                  <a:pt x="462" y="33"/>
                </a:cubicBezTo>
                <a:cubicBezTo>
                  <a:pt x="465" y="31"/>
                  <a:pt x="462" y="30"/>
                  <a:pt x="461" y="29"/>
                </a:cubicBezTo>
                <a:cubicBezTo>
                  <a:pt x="459" y="30"/>
                  <a:pt x="459" y="30"/>
                  <a:pt x="459" y="30"/>
                </a:cubicBezTo>
                <a:cubicBezTo>
                  <a:pt x="469" y="24"/>
                  <a:pt x="458" y="27"/>
                  <a:pt x="458" y="25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6" y="25"/>
                  <a:pt x="459" y="22"/>
                  <a:pt x="454" y="22"/>
                </a:cubicBezTo>
                <a:cubicBezTo>
                  <a:pt x="451" y="24"/>
                  <a:pt x="451" y="24"/>
                  <a:pt x="451" y="24"/>
                </a:cubicBezTo>
                <a:cubicBezTo>
                  <a:pt x="453" y="22"/>
                  <a:pt x="446" y="21"/>
                  <a:pt x="451" y="18"/>
                </a:cubicBezTo>
                <a:cubicBezTo>
                  <a:pt x="450" y="18"/>
                  <a:pt x="445" y="22"/>
                  <a:pt x="444" y="20"/>
                </a:cubicBezTo>
                <a:cubicBezTo>
                  <a:pt x="446" y="18"/>
                  <a:pt x="447" y="16"/>
                  <a:pt x="444" y="16"/>
                </a:cubicBezTo>
                <a:cubicBezTo>
                  <a:pt x="442" y="17"/>
                  <a:pt x="440" y="18"/>
                  <a:pt x="442" y="18"/>
                </a:cubicBezTo>
                <a:cubicBezTo>
                  <a:pt x="443" y="18"/>
                  <a:pt x="443" y="18"/>
                  <a:pt x="444" y="17"/>
                </a:cubicBezTo>
                <a:cubicBezTo>
                  <a:pt x="441" y="19"/>
                  <a:pt x="441" y="19"/>
                  <a:pt x="441" y="19"/>
                </a:cubicBezTo>
                <a:cubicBezTo>
                  <a:pt x="438" y="18"/>
                  <a:pt x="443" y="17"/>
                  <a:pt x="441" y="15"/>
                </a:cubicBezTo>
                <a:cubicBezTo>
                  <a:pt x="439" y="16"/>
                  <a:pt x="438" y="17"/>
                  <a:pt x="436" y="18"/>
                </a:cubicBezTo>
                <a:cubicBezTo>
                  <a:pt x="437" y="15"/>
                  <a:pt x="439" y="12"/>
                  <a:pt x="440" y="8"/>
                </a:cubicBezTo>
                <a:cubicBezTo>
                  <a:pt x="443" y="7"/>
                  <a:pt x="444" y="8"/>
                  <a:pt x="448" y="6"/>
                </a:cubicBezTo>
                <a:cubicBezTo>
                  <a:pt x="448" y="7"/>
                  <a:pt x="449" y="7"/>
                  <a:pt x="450" y="8"/>
                </a:cubicBezTo>
                <a:cubicBezTo>
                  <a:pt x="455" y="8"/>
                  <a:pt x="454" y="5"/>
                  <a:pt x="455" y="3"/>
                </a:cubicBezTo>
                <a:cubicBezTo>
                  <a:pt x="456" y="5"/>
                  <a:pt x="456" y="5"/>
                  <a:pt x="456" y="5"/>
                </a:cubicBezTo>
                <a:cubicBezTo>
                  <a:pt x="457" y="5"/>
                  <a:pt x="458" y="5"/>
                  <a:pt x="458" y="5"/>
                </a:cubicBezTo>
                <a:cubicBezTo>
                  <a:pt x="458" y="6"/>
                  <a:pt x="458" y="6"/>
                  <a:pt x="458" y="6"/>
                </a:cubicBezTo>
                <a:cubicBezTo>
                  <a:pt x="463" y="0"/>
                  <a:pt x="468" y="6"/>
                  <a:pt x="471" y="1"/>
                </a:cubicBezTo>
                <a:cubicBezTo>
                  <a:pt x="471" y="2"/>
                  <a:pt x="468" y="4"/>
                  <a:pt x="466" y="6"/>
                </a:cubicBezTo>
                <a:cubicBezTo>
                  <a:pt x="465" y="8"/>
                  <a:pt x="468" y="6"/>
                  <a:pt x="470" y="6"/>
                </a:cubicBezTo>
                <a:cubicBezTo>
                  <a:pt x="474" y="2"/>
                  <a:pt x="474" y="2"/>
                  <a:pt x="474" y="2"/>
                </a:cubicBezTo>
                <a:cubicBezTo>
                  <a:pt x="473" y="7"/>
                  <a:pt x="478" y="0"/>
                  <a:pt x="482" y="2"/>
                </a:cubicBezTo>
                <a:cubicBezTo>
                  <a:pt x="480" y="6"/>
                  <a:pt x="495" y="3"/>
                  <a:pt x="496" y="4"/>
                </a:cubicBezTo>
                <a:cubicBezTo>
                  <a:pt x="496" y="7"/>
                  <a:pt x="490" y="5"/>
                  <a:pt x="488" y="8"/>
                </a:cubicBezTo>
                <a:cubicBezTo>
                  <a:pt x="488" y="9"/>
                  <a:pt x="491" y="7"/>
                  <a:pt x="493" y="8"/>
                </a:cubicBezTo>
                <a:cubicBezTo>
                  <a:pt x="487" y="11"/>
                  <a:pt x="487" y="11"/>
                  <a:pt x="487" y="11"/>
                </a:cubicBezTo>
                <a:cubicBezTo>
                  <a:pt x="487" y="13"/>
                  <a:pt x="493" y="9"/>
                  <a:pt x="491" y="11"/>
                </a:cubicBezTo>
                <a:cubicBezTo>
                  <a:pt x="495" y="11"/>
                  <a:pt x="493" y="9"/>
                  <a:pt x="498" y="7"/>
                </a:cubicBezTo>
                <a:cubicBezTo>
                  <a:pt x="497" y="8"/>
                  <a:pt x="495" y="11"/>
                  <a:pt x="498" y="10"/>
                </a:cubicBezTo>
                <a:cubicBezTo>
                  <a:pt x="499" y="10"/>
                  <a:pt x="499" y="8"/>
                  <a:pt x="500" y="9"/>
                </a:cubicBezTo>
                <a:cubicBezTo>
                  <a:pt x="499" y="14"/>
                  <a:pt x="506" y="13"/>
                  <a:pt x="507" y="17"/>
                </a:cubicBezTo>
                <a:cubicBezTo>
                  <a:pt x="510" y="16"/>
                  <a:pt x="510" y="16"/>
                  <a:pt x="510" y="16"/>
                </a:cubicBezTo>
                <a:cubicBezTo>
                  <a:pt x="509" y="16"/>
                  <a:pt x="508" y="17"/>
                  <a:pt x="509" y="17"/>
                </a:cubicBezTo>
                <a:cubicBezTo>
                  <a:pt x="511" y="16"/>
                  <a:pt x="511" y="16"/>
                  <a:pt x="511" y="16"/>
                </a:cubicBezTo>
                <a:cubicBezTo>
                  <a:pt x="511" y="17"/>
                  <a:pt x="509" y="23"/>
                  <a:pt x="511" y="25"/>
                </a:cubicBezTo>
                <a:cubicBezTo>
                  <a:pt x="514" y="22"/>
                  <a:pt x="514" y="22"/>
                  <a:pt x="514" y="22"/>
                </a:cubicBezTo>
                <a:cubicBezTo>
                  <a:pt x="511" y="26"/>
                  <a:pt x="511" y="26"/>
                  <a:pt x="511" y="26"/>
                </a:cubicBezTo>
                <a:cubicBezTo>
                  <a:pt x="516" y="24"/>
                  <a:pt x="516" y="24"/>
                  <a:pt x="516" y="24"/>
                </a:cubicBezTo>
                <a:cubicBezTo>
                  <a:pt x="511" y="27"/>
                  <a:pt x="516" y="28"/>
                  <a:pt x="515" y="31"/>
                </a:cubicBezTo>
                <a:cubicBezTo>
                  <a:pt x="519" y="30"/>
                  <a:pt x="519" y="30"/>
                  <a:pt x="519" y="30"/>
                </a:cubicBezTo>
                <a:cubicBezTo>
                  <a:pt x="517" y="32"/>
                  <a:pt x="517" y="32"/>
                  <a:pt x="517" y="32"/>
                </a:cubicBezTo>
                <a:cubicBezTo>
                  <a:pt x="519" y="30"/>
                  <a:pt x="519" y="30"/>
                  <a:pt x="519" y="30"/>
                </a:cubicBezTo>
                <a:cubicBezTo>
                  <a:pt x="520" y="32"/>
                  <a:pt x="515" y="36"/>
                  <a:pt x="518" y="36"/>
                </a:cubicBezTo>
                <a:cubicBezTo>
                  <a:pt x="517" y="36"/>
                  <a:pt x="522" y="33"/>
                  <a:pt x="524" y="32"/>
                </a:cubicBezTo>
                <a:close/>
                <a:moveTo>
                  <a:pt x="552" y="103"/>
                </a:moveTo>
                <a:cubicBezTo>
                  <a:pt x="552" y="104"/>
                  <a:pt x="552" y="104"/>
                  <a:pt x="552" y="104"/>
                </a:cubicBezTo>
                <a:cubicBezTo>
                  <a:pt x="553" y="103"/>
                  <a:pt x="552" y="103"/>
                  <a:pt x="552" y="103"/>
                </a:cubicBezTo>
                <a:cubicBezTo>
                  <a:pt x="551" y="101"/>
                  <a:pt x="551" y="101"/>
                  <a:pt x="551" y="101"/>
                </a:cubicBezTo>
                <a:cubicBezTo>
                  <a:pt x="547" y="102"/>
                  <a:pt x="550" y="102"/>
                  <a:pt x="552" y="103"/>
                </a:cubicBezTo>
                <a:close/>
                <a:moveTo>
                  <a:pt x="473" y="166"/>
                </a:moveTo>
                <a:cubicBezTo>
                  <a:pt x="475" y="166"/>
                  <a:pt x="475" y="166"/>
                  <a:pt x="475" y="166"/>
                </a:cubicBezTo>
                <a:cubicBezTo>
                  <a:pt x="475" y="167"/>
                  <a:pt x="473" y="165"/>
                  <a:pt x="475" y="168"/>
                </a:cubicBezTo>
                <a:cubicBezTo>
                  <a:pt x="474" y="167"/>
                  <a:pt x="474" y="168"/>
                  <a:pt x="473" y="166"/>
                </a:cubicBezTo>
                <a:close/>
                <a:moveTo>
                  <a:pt x="509" y="103"/>
                </a:moveTo>
                <a:cubicBezTo>
                  <a:pt x="506" y="104"/>
                  <a:pt x="506" y="104"/>
                  <a:pt x="506" y="104"/>
                </a:cubicBezTo>
                <a:cubicBezTo>
                  <a:pt x="510" y="104"/>
                  <a:pt x="510" y="104"/>
                  <a:pt x="510" y="104"/>
                </a:cubicBezTo>
                <a:lnTo>
                  <a:pt x="509" y="103"/>
                </a:lnTo>
                <a:close/>
                <a:moveTo>
                  <a:pt x="502" y="93"/>
                </a:moveTo>
                <a:cubicBezTo>
                  <a:pt x="502" y="94"/>
                  <a:pt x="502" y="94"/>
                  <a:pt x="501" y="95"/>
                </a:cubicBezTo>
                <a:cubicBezTo>
                  <a:pt x="502" y="95"/>
                  <a:pt x="502" y="95"/>
                  <a:pt x="502" y="95"/>
                </a:cubicBezTo>
                <a:cubicBezTo>
                  <a:pt x="502" y="94"/>
                  <a:pt x="503" y="93"/>
                  <a:pt x="503" y="93"/>
                </a:cubicBezTo>
                <a:lnTo>
                  <a:pt x="502" y="93"/>
                </a:lnTo>
                <a:close/>
                <a:moveTo>
                  <a:pt x="523" y="61"/>
                </a:moveTo>
                <a:cubicBezTo>
                  <a:pt x="518" y="65"/>
                  <a:pt x="524" y="62"/>
                  <a:pt x="522" y="64"/>
                </a:cubicBezTo>
                <a:cubicBezTo>
                  <a:pt x="522" y="64"/>
                  <a:pt x="521" y="65"/>
                  <a:pt x="521" y="65"/>
                </a:cubicBezTo>
                <a:cubicBezTo>
                  <a:pt x="522" y="65"/>
                  <a:pt x="522" y="64"/>
                  <a:pt x="522" y="64"/>
                </a:cubicBezTo>
                <a:cubicBezTo>
                  <a:pt x="524" y="63"/>
                  <a:pt x="528" y="59"/>
                  <a:pt x="523" y="61"/>
                </a:cubicBezTo>
                <a:close/>
                <a:moveTo>
                  <a:pt x="540" y="98"/>
                </a:moveTo>
                <a:cubicBezTo>
                  <a:pt x="544" y="98"/>
                  <a:pt x="543" y="95"/>
                  <a:pt x="545" y="94"/>
                </a:cubicBezTo>
                <a:cubicBezTo>
                  <a:pt x="544" y="93"/>
                  <a:pt x="541" y="95"/>
                  <a:pt x="539" y="96"/>
                </a:cubicBezTo>
                <a:cubicBezTo>
                  <a:pt x="539" y="95"/>
                  <a:pt x="539" y="95"/>
                  <a:pt x="539" y="94"/>
                </a:cubicBezTo>
                <a:cubicBezTo>
                  <a:pt x="531" y="96"/>
                  <a:pt x="543" y="96"/>
                  <a:pt x="540" y="98"/>
                </a:cubicBezTo>
                <a:close/>
                <a:moveTo>
                  <a:pt x="562" y="140"/>
                </a:moveTo>
                <a:cubicBezTo>
                  <a:pt x="565" y="140"/>
                  <a:pt x="565" y="140"/>
                  <a:pt x="565" y="140"/>
                </a:cubicBezTo>
                <a:cubicBezTo>
                  <a:pt x="568" y="141"/>
                  <a:pt x="568" y="141"/>
                  <a:pt x="568" y="141"/>
                </a:cubicBezTo>
                <a:cubicBezTo>
                  <a:pt x="569" y="141"/>
                  <a:pt x="569" y="141"/>
                  <a:pt x="569" y="141"/>
                </a:cubicBezTo>
                <a:lnTo>
                  <a:pt x="562" y="140"/>
                </a:lnTo>
                <a:close/>
                <a:moveTo>
                  <a:pt x="556" y="144"/>
                </a:moveTo>
                <a:cubicBezTo>
                  <a:pt x="554" y="145"/>
                  <a:pt x="546" y="143"/>
                  <a:pt x="541" y="140"/>
                </a:cubicBezTo>
                <a:cubicBezTo>
                  <a:pt x="544" y="140"/>
                  <a:pt x="545" y="139"/>
                  <a:pt x="553" y="142"/>
                </a:cubicBezTo>
                <a:cubicBezTo>
                  <a:pt x="548" y="140"/>
                  <a:pt x="564" y="146"/>
                  <a:pt x="556" y="144"/>
                </a:cubicBezTo>
                <a:close/>
                <a:moveTo>
                  <a:pt x="521" y="78"/>
                </a:moveTo>
                <a:cubicBezTo>
                  <a:pt x="520" y="80"/>
                  <a:pt x="513" y="85"/>
                  <a:pt x="519" y="86"/>
                </a:cubicBezTo>
                <a:cubicBezTo>
                  <a:pt x="520" y="83"/>
                  <a:pt x="520" y="83"/>
                  <a:pt x="520" y="83"/>
                </a:cubicBezTo>
                <a:cubicBezTo>
                  <a:pt x="520" y="83"/>
                  <a:pt x="520" y="83"/>
                  <a:pt x="520" y="83"/>
                </a:cubicBezTo>
                <a:cubicBezTo>
                  <a:pt x="523" y="81"/>
                  <a:pt x="523" y="81"/>
                  <a:pt x="523" y="81"/>
                </a:cubicBezTo>
                <a:cubicBezTo>
                  <a:pt x="515" y="86"/>
                  <a:pt x="521" y="79"/>
                  <a:pt x="521" y="78"/>
                </a:cubicBezTo>
                <a:close/>
                <a:moveTo>
                  <a:pt x="529" y="145"/>
                </a:moveTo>
                <a:cubicBezTo>
                  <a:pt x="528" y="146"/>
                  <a:pt x="522" y="144"/>
                  <a:pt x="516" y="140"/>
                </a:cubicBezTo>
                <a:cubicBezTo>
                  <a:pt x="519" y="142"/>
                  <a:pt x="526" y="144"/>
                  <a:pt x="531" y="146"/>
                </a:cubicBezTo>
                <a:cubicBezTo>
                  <a:pt x="530" y="145"/>
                  <a:pt x="529" y="145"/>
                  <a:pt x="529" y="145"/>
                </a:cubicBezTo>
                <a:close/>
                <a:moveTo>
                  <a:pt x="523" y="141"/>
                </a:moveTo>
                <a:cubicBezTo>
                  <a:pt x="523" y="140"/>
                  <a:pt x="518" y="137"/>
                  <a:pt x="523" y="139"/>
                </a:cubicBezTo>
                <a:cubicBezTo>
                  <a:pt x="526" y="141"/>
                  <a:pt x="536" y="147"/>
                  <a:pt x="536" y="144"/>
                </a:cubicBezTo>
                <a:cubicBezTo>
                  <a:pt x="527" y="140"/>
                  <a:pt x="524" y="138"/>
                  <a:pt x="518" y="137"/>
                </a:cubicBezTo>
                <a:lnTo>
                  <a:pt x="523" y="141"/>
                </a:lnTo>
                <a:close/>
                <a:moveTo>
                  <a:pt x="541" y="148"/>
                </a:moveTo>
                <a:cubicBezTo>
                  <a:pt x="541" y="147"/>
                  <a:pt x="541" y="146"/>
                  <a:pt x="541" y="145"/>
                </a:cubicBezTo>
                <a:cubicBezTo>
                  <a:pt x="531" y="141"/>
                  <a:pt x="539" y="146"/>
                  <a:pt x="541" y="148"/>
                </a:cubicBezTo>
                <a:cubicBezTo>
                  <a:pt x="541" y="149"/>
                  <a:pt x="541" y="149"/>
                  <a:pt x="541" y="149"/>
                </a:cubicBezTo>
                <a:cubicBezTo>
                  <a:pt x="541" y="149"/>
                  <a:pt x="541" y="148"/>
                  <a:pt x="541" y="148"/>
                </a:cubicBezTo>
                <a:close/>
                <a:moveTo>
                  <a:pt x="513" y="155"/>
                </a:moveTo>
                <a:cubicBezTo>
                  <a:pt x="515" y="156"/>
                  <a:pt x="515" y="156"/>
                  <a:pt x="515" y="156"/>
                </a:cubicBezTo>
                <a:cubicBezTo>
                  <a:pt x="516" y="157"/>
                  <a:pt x="517" y="158"/>
                  <a:pt x="518" y="157"/>
                </a:cubicBezTo>
                <a:cubicBezTo>
                  <a:pt x="515" y="156"/>
                  <a:pt x="515" y="156"/>
                  <a:pt x="515" y="156"/>
                </a:cubicBezTo>
                <a:cubicBezTo>
                  <a:pt x="514" y="154"/>
                  <a:pt x="514" y="152"/>
                  <a:pt x="513" y="155"/>
                </a:cubicBezTo>
                <a:close/>
                <a:moveTo>
                  <a:pt x="537" y="149"/>
                </a:moveTo>
                <a:cubicBezTo>
                  <a:pt x="533" y="149"/>
                  <a:pt x="533" y="149"/>
                  <a:pt x="533" y="149"/>
                </a:cubicBezTo>
                <a:cubicBezTo>
                  <a:pt x="533" y="148"/>
                  <a:pt x="533" y="146"/>
                  <a:pt x="537" y="149"/>
                </a:cubicBezTo>
                <a:close/>
                <a:moveTo>
                  <a:pt x="516" y="149"/>
                </a:moveTo>
                <a:cubicBezTo>
                  <a:pt x="516" y="149"/>
                  <a:pt x="513" y="150"/>
                  <a:pt x="512" y="151"/>
                </a:cubicBezTo>
                <a:cubicBezTo>
                  <a:pt x="514" y="152"/>
                  <a:pt x="518" y="152"/>
                  <a:pt x="516" y="149"/>
                </a:cubicBezTo>
                <a:close/>
                <a:moveTo>
                  <a:pt x="455" y="166"/>
                </a:moveTo>
                <a:cubicBezTo>
                  <a:pt x="454" y="162"/>
                  <a:pt x="454" y="162"/>
                  <a:pt x="454" y="162"/>
                </a:cubicBezTo>
                <a:cubicBezTo>
                  <a:pt x="452" y="162"/>
                  <a:pt x="452" y="162"/>
                  <a:pt x="452" y="162"/>
                </a:cubicBezTo>
                <a:lnTo>
                  <a:pt x="455" y="166"/>
                </a:lnTo>
                <a:close/>
                <a:moveTo>
                  <a:pt x="468" y="155"/>
                </a:moveTo>
                <a:cubicBezTo>
                  <a:pt x="469" y="155"/>
                  <a:pt x="469" y="155"/>
                  <a:pt x="469" y="155"/>
                </a:cubicBezTo>
                <a:cubicBezTo>
                  <a:pt x="468" y="153"/>
                  <a:pt x="468" y="153"/>
                  <a:pt x="468" y="153"/>
                </a:cubicBezTo>
                <a:lnTo>
                  <a:pt x="468" y="155"/>
                </a:lnTo>
                <a:close/>
                <a:moveTo>
                  <a:pt x="484" y="145"/>
                </a:moveTo>
                <a:cubicBezTo>
                  <a:pt x="484" y="146"/>
                  <a:pt x="484" y="146"/>
                  <a:pt x="484" y="147"/>
                </a:cubicBezTo>
                <a:cubicBezTo>
                  <a:pt x="484" y="150"/>
                  <a:pt x="481" y="153"/>
                  <a:pt x="479" y="152"/>
                </a:cubicBezTo>
                <a:cubicBezTo>
                  <a:pt x="479" y="155"/>
                  <a:pt x="483" y="158"/>
                  <a:pt x="484" y="160"/>
                </a:cubicBezTo>
                <a:cubicBezTo>
                  <a:pt x="478" y="146"/>
                  <a:pt x="486" y="160"/>
                  <a:pt x="486" y="154"/>
                </a:cubicBezTo>
                <a:cubicBezTo>
                  <a:pt x="485" y="153"/>
                  <a:pt x="484" y="154"/>
                  <a:pt x="483" y="152"/>
                </a:cubicBezTo>
                <a:cubicBezTo>
                  <a:pt x="483" y="150"/>
                  <a:pt x="484" y="149"/>
                  <a:pt x="485" y="150"/>
                </a:cubicBezTo>
                <a:cubicBezTo>
                  <a:pt x="486" y="151"/>
                  <a:pt x="486" y="152"/>
                  <a:pt x="486" y="152"/>
                </a:cubicBezTo>
                <a:cubicBezTo>
                  <a:pt x="486" y="151"/>
                  <a:pt x="485" y="150"/>
                  <a:pt x="485" y="150"/>
                </a:cubicBezTo>
                <a:cubicBezTo>
                  <a:pt x="485" y="149"/>
                  <a:pt x="484" y="148"/>
                  <a:pt x="484" y="147"/>
                </a:cubicBezTo>
                <a:cubicBezTo>
                  <a:pt x="484" y="146"/>
                  <a:pt x="484" y="146"/>
                  <a:pt x="484" y="145"/>
                </a:cubicBezTo>
                <a:close/>
                <a:moveTo>
                  <a:pt x="506" y="138"/>
                </a:moveTo>
                <a:cubicBezTo>
                  <a:pt x="507" y="139"/>
                  <a:pt x="508" y="141"/>
                  <a:pt x="510" y="142"/>
                </a:cubicBezTo>
                <a:cubicBezTo>
                  <a:pt x="509" y="140"/>
                  <a:pt x="507" y="139"/>
                  <a:pt x="506" y="138"/>
                </a:cubicBezTo>
                <a:cubicBezTo>
                  <a:pt x="505" y="138"/>
                  <a:pt x="504" y="137"/>
                  <a:pt x="504" y="137"/>
                </a:cubicBezTo>
                <a:cubicBezTo>
                  <a:pt x="504" y="137"/>
                  <a:pt x="505" y="138"/>
                  <a:pt x="506" y="138"/>
                </a:cubicBezTo>
                <a:close/>
                <a:moveTo>
                  <a:pt x="498" y="132"/>
                </a:moveTo>
                <a:cubicBezTo>
                  <a:pt x="501" y="133"/>
                  <a:pt x="503" y="135"/>
                  <a:pt x="506" y="136"/>
                </a:cubicBezTo>
                <a:cubicBezTo>
                  <a:pt x="502" y="134"/>
                  <a:pt x="502" y="134"/>
                  <a:pt x="502" y="134"/>
                </a:cubicBezTo>
                <a:cubicBezTo>
                  <a:pt x="504" y="134"/>
                  <a:pt x="505" y="135"/>
                  <a:pt x="506" y="135"/>
                </a:cubicBezTo>
                <a:cubicBezTo>
                  <a:pt x="502" y="132"/>
                  <a:pt x="497" y="129"/>
                  <a:pt x="498" y="132"/>
                </a:cubicBezTo>
                <a:close/>
                <a:moveTo>
                  <a:pt x="508" y="133"/>
                </a:moveTo>
                <a:cubicBezTo>
                  <a:pt x="504" y="132"/>
                  <a:pt x="504" y="132"/>
                  <a:pt x="504" y="132"/>
                </a:cubicBezTo>
                <a:cubicBezTo>
                  <a:pt x="504" y="133"/>
                  <a:pt x="504" y="133"/>
                  <a:pt x="504" y="133"/>
                </a:cubicBezTo>
                <a:cubicBezTo>
                  <a:pt x="504" y="133"/>
                  <a:pt x="504" y="133"/>
                  <a:pt x="504" y="133"/>
                </a:cubicBezTo>
                <a:cubicBezTo>
                  <a:pt x="508" y="136"/>
                  <a:pt x="508" y="136"/>
                  <a:pt x="508" y="136"/>
                </a:cubicBezTo>
                <a:cubicBezTo>
                  <a:pt x="504" y="133"/>
                  <a:pt x="504" y="133"/>
                  <a:pt x="504" y="133"/>
                </a:cubicBezTo>
                <a:lnTo>
                  <a:pt x="508" y="133"/>
                </a:lnTo>
                <a:close/>
                <a:moveTo>
                  <a:pt x="539" y="127"/>
                </a:moveTo>
                <a:cubicBezTo>
                  <a:pt x="542" y="128"/>
                  <a:pt x="544" y="129"/>
                  <a:pt x="538" y="128"/>
                </a:cubicBezTo>
                <a:cubicBezTo>
                  <a:pt x="536" y="126"/>
                  <a:pt x="536" y="126"/>
                  <a:pt x="536" y="126"/>
                </a:cubicBezTo>
                <a:cubicBezTo>
                  <a:pt x="536" y="126"/>
                  <a:pt x="532" y="126"/>
                  <a:pt x="534" y="127"/>
                </a:cubicBezTo>
                <a:cubicBezTo>
                  <a:pt x="517" y="121"/>
                  <a:pt x="536" y="128"/>
                  <a:pt x="528" y="123"/>
                </a:cubicBezTo>
                <a:cubicBezTo>
                  <a:pt x="530" y="126"/>
                  <a:pt x="520" y="122"/>
                  <a:pt x="514" y="120"/>
                </a:cubicBezTo>
                <a:cubicBezTo>
                  <a:pt x="518" y="121"/>
                  <a:pt x="518" y="120"/>
                  <a:pt x="520" y="120"/>
                </a:cubicBezTo>
                <a:cubicBezTo>
                  <a:pt x="521" y="120"/>
                  <a:pt x="522" y="120"/>
                  <a:pt x="524" y="121"/>
                </a:cubicBezTo>
                <a:cubicBezTo>
                  <a:pt x="525" y="121"/>
                  <a:pt x="526" y="121"/>
                  <a:pt x="528" y="122"/>
                </a:cubicBezTo>
                <a:cubicBezTo>
                  <a:pt x="529" y="122"/>
                  <a:pt x="531" y="123"/>
                  <a:pt x="534" y="124"/>
                </a:cubicBezTo>
                <a:cubicBezTo>
                  <a:pt x="532" y="124"/>
                  <a:pt x="536" y="125"/>
                  <a:pt x="539" y="127"/>
                </a:cubicBezTo>
                <a:close/>
                <a:moveTo>
                  <a:pt x="520" y="108"/>
                </a:moveTo>
                <a:cubicBezTo>
                  <a:pt x="520" y="106"/>
                  <a:pt x="520" y="106"/>
                  <a:pt x="520" y="106"/>
                </a:cubicBezTo>
                <a:cubicBezTo>
                  <a:pt x="521" y="108"/>
                  <a:pt x="521" y="108"/>
                  <a:pt x="521" y="108"/>
                </a:cubicBezTo>
                <a:lnTo>
                  <a:pt x="520" y="108"/>
                </a:lnTo>
                <a:close/>
                <a:moveTo>
                  <a:pt x="488" y="61"/>
                </a:moveTo>
                <a:cubicBezTo>
                  <a:pt x="483" y="63"/>
                  <a:pt x="489" y="64"/>
                  <a:pt x="492" y="62"/>
                </a:cubicBezTo>
                <a:cubicBezTo>
                  <a:pt x="490" y="63"/>
                  <a:pt x="489" y="61"/>
                  <a:pt x="488" y="61"/>
                </a:cubicBezTo>
                <a:close/>
                <a:moveTo>
                  <a:pt x="480" y="41"/>
                </a:moveTo>
                <a:cubicBezTo>
                  <a:pt x="481" y="42"/>
                  <a:pt x="476" y="46"/>
                  <a:pt x="482" y="44"/>
                </a:cubicBezTo>
                <a:cubicBezTo>
                  <a:pt x="483" y="41"/>
                  <a:pt x="483" y="41"/>
                  <a:pt x="483" y="41"/>
                </a:cubicBezTo>
                <a:cubicBezTo>
                  <a:pt x="481" y="41"/>
                  <a:pt x="483" y="40"/>
                  <a:pt x="480" y="41"/>
                </a:cubicBezTo>
                <a:close/>
                <a:moveTo>
                  <a:pt x="472" y="28"/>
                </a:moveTo>
                <a:cubicBezTo>
                  <a:pt x="478" y="25"/>
                  <a:pt x="478" y="25"/>
                  <a:pt x="478" y="25"/>
                </a:cubicBezTo>
                <a:cubicBezTo>
                  <a:pt x="477" y="26"/>
                  <a:pt x="477" y="26"/>
                  <a:pt x="477" y="26"/>
                </a:cubicBezTo>
                <a:lnTo>
                  <a:pt x="472" y="28"/>
                </a:lnTo>
                <a:close/>
                <a:moveTo>
                  <a:pt x="466" y="33"/>
                </a:moveTo>
                <a:cubicBezTo>
                  <a:pt x="466" y="33"/>
                  <a:pt x="466" y="31"/>
                  <a:pt x="469" y="30"/>
                </a:cubicBezTo>
                <a:lnTo>
                  <a:pt x="466" y="33"/>
                </a:lnTo>
                <a:close/>
                <a:moveTo>
                  <a:pt x="465" y="16"/>
                </a:moveTo>
                <a:cubicBezTo>
                  <a:pt x="459" y="19"/>
                  <a:pt x="459" y="19"/>
                  <a:pt x="459" y="19"/>
                </a:cubicBezTo>
                <a:cubicBezTo>
                  <a:pt x="459" y="19"/>
                  <a:pt x="459" y="19"/>
                  <a:pt x="459" y="19"/>
                </a:cubicBezTo>
                <a:lnTo>
                  <a:pt x="465" y="16"/>
                </a:lnTo>
                <a:close/>
                <a:moveTo>
                  <a:pt x="469" y="16"/>
                </a:moveTo>
                <a:cubicBezTo>
                  <a:pt x="468" y="17"/>
                  <a:pt x="467" y="17"/>
                  <a:pt x="466" y="18"/>
                </a:cubicBezTo>
                <a:cubicBezTo>
                  <a:pt x="464" y="19"/>
                  <a:pt x="464" y="20"/>
                  <a:pt x="466" y="20"/>
                </a:cubicBezTo>
                <a:cubicBezTo>
                  <a:pt x="469" y="19"/>
                  <a:pt x="467" y="19"/>
                  <a:pt x="467" y="18"/>
                </a:cubicBezTo>
                <a:cubicBezTo>
                  <a:pt x="468" y="18"/>
                  <a:pt x="470" y="18"/>
                  <a:pt x="469" y="20"/>
                </a:cubicBezTo>
                <a:cubicBezTo>
                  <a:pt x="464" y="21"/>
                  <a:pt x="464" y="21"/>
                  <a:pt x="460" y="23"/>
                </a:cubicBezTo>
                <a:cubicBezTo>
                  <a:pt x="456" y="21"/>
                  <a:pt x="462" y="19"/>
                  <a:pt x="466" y="18"/>
                </a:cubicBezTo>
                <a:cubicBezTo>
                  <a:pt x="466" y="17"/>
                  <a:pt x="468" y="17"/>
                  <a:pt x="469" y="16"/>
                </a:cubicBezTo>
                <a:close/>
                <a:moveTo>
                  <a:pt x="474" y="23"/>
                </a:moveTo>
                <a:cubicBezTo>
                  <a:pt x="473" y="23"/>
                  <a:pt x="472" y="23"/>
                  <a:pt x="471" y="24"/>
                </a:cubicBezTo>
                <a:cubicBezTo>
                  <a:pt x="469" y="23"/>
                  <a:pt x="467" y="22"/>
                  <a:pt x="463" y="25"/>
                </a:cubicBezTo>
                <a:cubicBezTo>
                  <a:pt x="464" y="26"/>
                  <a:pt x="464" y="26"/>
                  <a:pt x="464" y="26"/>
                </a:cubicBezTo>
                <a:cubicBezTo>
                  <a:pt x="464" y="26"/>
                  <a:pt x="464" y="26"/>
                  <a:pt x="465" y="25"/>
                </a:cubicBezTo>
                <a:cubicBezTo>
                  <a:pt x="468" y="25"/>
                  <a:pt x="465" y="27"/>
                  <a:pt x="464" y="28"/>
                </a:cubicBezTo>
                <a:cubicBezTo>
                  <a:pt x="466" y="27"/>
                  <a:pt x="468" y="25"/>
                  <a:pt x="471" y="24"/>
                </a:cubicBezTo>
                <a:cubicBezTo>
                  <a:pt x="472" y="24"/>
                  <a:pt x="472" y="24"/>
                  <a:pt x="473" y="24"/>
                </a:cubicBezTo>
                <a:cubicBezTo>
                  <a:pt x="473" y="25"/>
                  <a:pt x="472" y="25"/>
                  <a:pt x="474" y="25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3" y="24"/>
                </a:cubicBezTo>
                <a:cubicBezTo>
                  <a:pt x="474" y="24"/>
                  <a:pt x="474" y="23"/>
                  <a:pt x="474" y="23"/>
                </a:cubicBezTo>
                <a:close/>
                <a:moveTo>
                  <a:pt x="472" y="13"/>
                </a:moveTo>
                <a:cubicBezTo>
                  <a:pt x="473" y="13"/>
                  <a:pt x="475" y="13"/>
                  <a:pt x="476" y="12"/>
                </a:cubicBezTo>
                <a:cubicBezTo>
                  <a:pt x="477" y="11"/>
                  <a:pt x="477" y="11"/>
                  <a:pt x="477" y="11"/>
                </a:cubicBezTo>
                <a:cubicBezTo>
                  <a:pt x="474" y="10"/>
                  <a:pt x="472" y="12"/>
                  <a:pt x="472" y="13"/>
                </a:cubicBezTo>
                <a:close/>
                <a:moveTo>
                  <a:pt x="489" y="54"/>
                </a:moveTo>
                <a:cubicBezTo>
                  <a:pt x="489" y="54"/>
                  <a:pt x="490" y="56"/>
                  <a:pt x="487" y="58"/>
                </a:cubicBezTo>
                <a:cubicBezTo>
                  <a:pt x="492" y="56"/>
                  <a:pt x="492" y="56"/>
                  <a:pt x="492" y="56"/>
                </a:cubicBezTo>
                <a:cubicBezTo>
                  <a:pt x="491" y="55"/>
                  <a:pt x="494" y="53"/>
                  <a:pt x="496" y="53"/>
                </a:cubicBezTo>
                <a:cubicBezTo>
                  <a:pt x="492" y="53"/>
                  <a:pt x="494" y="51"/>
                  <a:pt x="489" y="54"/>
                </a:cubicBezTo>
                <a:close/>
                <a:moveTo>
                  <a:pt x="518" y="105"/>
                </a:moveTo>
                <a:cubicBezTo>
                  <a:pt x="520" y="104"/>
                  <a:pt x="514" y="102"/>
                  <a:pt x="521" y="101"/>
                </a:cubicBezTo>
                <a:cubicBezTo>
                  <a:pt x="512" y="101"/>
                  <a:pt x="516" y="104"/>
                  <a:pt x="518" y="105"/>
                </a:cubicBezTo>
                <a:close/>
                <a:moveTo>
                  <a:pt x="528" y="105"/>
                </a:moveTo>
                <a:cubicBezTo>
                  <a:pt x="528" y="106"/>
                  <a:pt x="528" y="106"/>
                  <a:pt x="528" y="106"/>
                </a:cubicBezTo>
                <a:cubicBezTo>
                  <a:pt x="527" y="107"/>
                  <a:pt x="520" y="107"/>
                  <a:pt x="524" y="108"/>
                </a:cubicBezTo>
                <a:cubicBezTo>
                  <a:pt x="526" y="108"/>
                  <a:pt x="523" y="107"/>
                  <a:pt x="525" y="107"/>
                </a:cubicBezTo>
                <a:cubicBezTo>
                  <a:pt x="529" y="107"/>
                  <a:pt x="528" y="107"/>
                  <a:pt x="528" y="106"/>
                </a:cubicBezTo>
                <a:cubicBezTo>
                  <a:pt x="528" y="106"/>
                  <a:pt x="528" y="106"/>
                  <a:pt x="528" y="105"/>
                </a:cubicBezTo>
                <a:close/>
                <a:moveTo>
                  <a:pt x="513" y="71"/>
                </a:moveTo>
                <a:cubicBezTo>
                  <a:pt x="514" y="72"/>
                  <a:pt x="514" y="72"/>
                  <a:pt x="514" y="72"/>
                </a:cubicBezTo>
                <a:cubicBezTo>
                  <a:pt x="510" y="75"/>
                  <a:pt x="510" y="75"/>
                  <a:pt x="510" y="75"/>
                </a:cubicBezTo>
                <a:lnTo>
                  <a:pt x="513" y="71"/>
                </a:lnTo>
                <a:close/>
                <a:moveTo>
                  <a:pt x="511" y="55"/>
                </a:moveTo>
                <a:cubicBezTo>
                  <a:pt x="511" y="56"/>
                  <a:pt x="511" y="56"/>
                  <a:pt x="511" y="56"/>
                </a:cubicBezTo>
                <a:cubicBezTo>
                  <a:pt x="510" y="56"/>
                  <a:pt x="510" y="56"/>
                  <a:pt x="510" y="56"/>
                </a:cubicBezTo>
                <a:cubicBezTo>
                  <a:pt x="509" y="57"/>
                  <a:pt x="507" y="57"/>
                  <a:pt x="506" y="58"/>
                </a:cubicBezTo>
                <a:cubicBezTo>
                  <a:pt x="506" y="58"/>
                  <a:pt x="506" y="59"/>
                  <a:pt x="506" y="59"/>
                </a:cubicBezTo>
                <a:cubicBezTo>
                  <a:pt x="506" y="59"/>
                  <a:pt x="506" y="58"/>
                  <a:pt x="506" y="58"/>
                </a:cubicBezTo>
                <a:cubicBezTo>
                  <a:pt x="506" y="57"/>
                  <a:pt x="505" y="56"/>
                  <a:pt x="509" y="54"/>
                </a:cubicBezTo>
                <a:cubicBezTo>
                  <a:pt x="507" y="55"/>
                  <a:pt x="508" y="57"/>
                  <a:pt x="511" y="56"/>
                </a:cubicBezTo>
                <a:lnTo>
                  <a:pt x="511" y="55"/>
                </a:lnTo>
                <a:close/>
                <a:moveTo>
                  <a:pt x="501" y="25"/>
                </a:moveTo>
                <a:cubicBezTo>
                  <a:pt x="500" y="26"/>
                  <a:pt x="499" y="26"/>
                  <a:pt x="502" y="26"/>
                </a:cubicBezTo>
                <a:cubicBezTo>
                  <a:pt x="503" y="25"/>
                  <a:pt x="502" y="24"/>
                  <a:pt x="501" y="25"/>
                </a:cubicBezTo>
                <a:close/>
                <a:moveTo>
                  <a:pt x="519" y="60"/>
                </a:moveTo>
                <a:cubicBezTo>
                  <a:pt x="516" y="61"/>
                  <a:pt x="518" y="62"/>
                  <a:pt x="514" y="63"/>
                </a:cubicBezTo>
                <a:cubicBezTo>
                  <a:pt x="513" y="63"/>
                  <a:pt x="513" y="63"/>
                  <a:pt x="513" y="63"/>
                </a:cubicBezTo>
                <a:cubicBezTo>
                  <a:pt x="515" y="63"/>
                  <a:pt x="507" y="67"/>
                  <a:pt x="512" y="66"/>
                </a:cubicBezTo>
                <a:cubicBezTo>
                  <a:pt x="511" y="66"/>
                  <a:pt x="511" y="66"/>
                  <a:pt x="511" y="66"/>
                </a:cubicBezTo>
                <a:cubicBezTo>
                  <a:pt x="513" y="66"/>
                  <a:pt x="515" y="62"/>
                  <a:pt x="518" y="62"/>
                </a:cubicBezTo>
                <a:cubicBezTo>
                  <a:pt x="519" y="63"/>
                  <a:pt x="521" y="60"/>
                  <a:pt x="519" y="60"/>
                </a:cubicBezTo>
                <a:close/>
                <a:moveTo>
                  <a:pt x="507" y="19"/>
                </a:moveTo>
                <a:cubicBezTo>
                  <a:pt x="507" y="21"/>
                  <a:pt x="500" y="23"/>
                  <a:pt x="504" y="24"/>
                </a:cubicBezTo>
                <a:cubicBezTo>
                  <a:pt x="504" y="22"/>
                  <a:pt x="511" y="19"/>
                  <a:pt x="507" y="19"/>
                </a:cubicBezTo>
                <a:close/>
                <a:moveTo>
                  <a:pt x="524" y="45"/>
                </a:moveTo>
                <a:cubicBezTo>
                  <a:pt x="525" y="45"/>
                  <a:pt x="525" y="45"/>
                  <a:pt x="525" y="45"/>
                </a:cubicBezTo>
                <a:cubicBezTo>
                  <a:pt x="524" y="47"/>
                  <a:pt x="524" y="47"/>
                  <a:pt x="524" y="47"/>
                </a:cubicBezTo>
                <a:cubicBezTo>
                  <a:pt x="523" y="47"/>
                  <a:pt x="523" y="47"/>
                  <a:pt x="523" y="47"/>
                </a:cubicBezTo>
                <a:lnTo>
                  <a:pt x="524" y="45"/>
                </a:lnTo>
                <a:close/>
                <a:moveTo>
                  <a:pt x="467" y="35"/>
                </a:moveTo>
                <a:cubicBezTo>
                  <a:pt x="466" y="35"/>
                  <a:pt x="466" y="36"/>
                  <a:pt x="467" y="36"/>
                </a:cubicBezTo>
                <a:cubicBezTo>
                  <a:pt x="467" y="36"/>
                  <a:pt x="467" y="35"/>
                  <a:pt x="467" y="35"/>
                </a:cubicBezTo>
                <a:close/>
                <a:moveTo>
                  <a:pt x="501" y="109"/>
                </a:moveTo>
                <a:cubicBezTo>
                  <a:pt x="500" y="108"/>
                  <a:pt x="499" y="108"/>
                  <a:pt x="498" y="108"/>
                </a:cubicBezTo>
                <a:cubicBezTo>
                  <a:pt x="499" y="108"/>
                  <a:pt x="500" y="108"/>
                  <a:pt x="501" y="109"/>
                </a:cubicBezTo>
                <a:close/>
                <a:moveTo>
                  <a:pt x="496" y="109"/>
                </a:moveTo>
                <a:cubicBezTo>
                  <a:pt x="496" y="109"/>
                  <a:pt x="496" y="109"/>
                  <a:pt x="496" y="109"/>
                </a:cubicBezTo>
                <a:cubicBezTo>
                  <a:pt x="496" y="109"/>
                  <a:pt x="496" y="109"/>
                  <a:pt x="496" y="109"/>
                </a:cubicBezTo>
                <a:close/>
                <a:moveTo>
                  <a:pt x="429" y="155"/>
                </a:moveTo>
                <a:cubicBezTo>
                  <a:pt x="428" y="155"/>
                  <a:pt x="425" y="152"/>
                  <a:pt x="428" y="156"/>
                </a:cubicBezTo>
                <a:cubicBezTo>
                  <a:pt x="429" y="158"/>
                  <a:pt x="428" y="155"/>
                  <a:pt x="429" y="155"/>
                </a:cubicBezTo>
                <a:close/>
                <a:moveTo>
                  <a:pt x="433" y="159"/>
                </a:moveTo>
                <a:cubicBezTo>
                  <a:pt x="434" y="159"/>
                  <a:pt x="435" y="160"/>
                  <a:pt x="436" y="161"/>
                </a:cubicBezTo>
                <a:cubicBezTo>
                  <a:pt x="434" y="159"/>
                  <a:pt x="434" y="159"/>
                  <a:pt x="433" y="159"/>
                </a:cubicBezTo>
                <a:close/>
                <a:moveTo>
                  <a:pt x="433" y="159"/>
                </a:moveTo>
                <a:cubicBezTo>
                  <a:pt x="432" y="159"/>
                  <a:pt x="432" y="160"/>
                  <a:pt x="431" y="161"/>
                </a:cubicBezTo>
                <a:cubicBezTo>
                  <a:pt x="433" y="162"/>
                  <a:pt x="433" y="160"/>
                  <a:pt x="433" y="159"/>
                </a:cubicBezTo>
                <a:close/>
                <a:moveTo>
                  <a:pt x="442" y="148"/>
                </a:moveTo>
                <a:cubicBezTo>
                  <a:pt x="443" y="150"/>
                  <a:pt x="447" y="151"/>
                  <a:pt x="445" y="155"/>
                </a:cubicBezTo>
                <a:cubicBezTo>
                  <a:pt x="445" y="155"/>
                  <a:pt x="446" y="153"/>
                  <a:pt x="448" y="155"/>
                </a:cubicBezTo>
                <a:cubicBezTo>
                  <a:pt x="445" y="151"/>
                  <a:pt x="444" y="148"/>
                  <a:pt x="442" y="148"/>
                </a:cubicBezTo>
                <a:close/>
                <a:moveTo>
                  <a:pt x="452" y="156"/>
                </a:moveTo>
                <a:cubicBezTo>
                  <a:pt x="452" y="155"/>
                  <a:pt x="452" y="155"/>
                  <a:pt x="453" y="155"/>
                </a:cubicBezTo>
                <a:cubicBezTo>
                  <a:pt x="452" y="155"/>
                  <a:pt x="452" y="155"/>
                  <a:pt x="452" y="156"/>
                </a:cubicBezTo>
                <a:close/>
                <a:moveTo>
                  <a:pt x="453" y="155"/>
                </a:moveTo>
                <a:cubicBezTo>
                  <a:pt x="454" y="155"/>
                  <a:pt x="457" y="160"/>
                  <a:pt x="457" y="157"/>
                </a:cubicBezTo>
                <a:cubicBezTo>
                  <a:pt x="456" y="155"/>
                  <a:pt x="454" y="152"/>
                  <a:pt x="453" y="152"/>
                </a:cubicBezTo>
                <a:cubicBezTo>
                  <a:pt x="454" y="155"/>
                  <a:pt x="453" y="155"/>
                  <a:pt x="453" y="155"/>
                </a:cubicBezTo>
                <a:close/>
                <a:moveTo>
                  <a:pt x="480" y="123"/>
                </a:moveTo>
                <a:cubicBezTo>
                  <a:pt x="479" y="124"/>
                  <a:pt x="479" y="124"/>
                  <a:pt x="479" y="124"/>
                </a:cubicBezTo>
                <a:cubicBezTo>
                  <a:pt x="480" y="125"/>
                  <a:pt x="480" y="125"/>
                  <a:pt x="480" y="125"/>
                </a:cubicBezTo>
                <a:cubicBezTo>
                  <a:pt x="480" y="125"/>
                  <a:pt x="481" y="124"/>
                  <a:pt x="480" y="123"/>
                </a:cubicBezTo>
                <a:close/>
                <a:moveTo>
                  <a:pt x="491" y="134"/>
                </a:moveTo>
                <a:cubicBezTo>
                  <a:pt x="488" y="129"/>
                  <a:pt x="488" y="129"/>
                  <a:pt x="488" y="129"/>
                </a:cubicBezTo>
                <a:cubicBezTo>
                  <a:pt x="487" y="128"/>
                  <a:pt x="490" y="132"/>
                  <a:pt x="489" y="132"/>
                </a:cubicBezTo>
                <a:cubicBezTo>
                  <a:pt x="489" y="133"/>
                  <a:pt x="490" y="134"/>
                  <a:pt x="491" y="134"/>
                </a:cubicBezTo>
                <a:close/>
                <a:moveTo>
                  <a:pt x="504" y="160"/>
                </a:moveTo>
                <a:cubicBezTo>
                  <a:pt x="504" y="160"/>
                  <a:pt x="504" y="160"/>
                  <a:pt x="503" y="160"/>
                </a:cubicBezTo>
                <a:cubicBezTo>
                  <a:pt x="504" y="160"/>
                  <a:pt x="504" y="160"/>
                  <a:pt x="504" y="160"/>
                </a:cubicBezTo>
                <a:close/>
                <a:moveTo>
                  <a:pt x="484" y="120"/>
                </a:moveTo>
                <a:cubicBezTo>
                  <a:pt x="486" y="122"/>
                  <a:pt x="487" y="124"/>
                  <a:pt x="489" y="125"/>
                </a:cubicBezTo>
                <a:cubicBezTo>
                  <a:pt x="490" y="126"/>
                  <a:pt x="486" y="121"/>
                  <a:pt x="484" y="120"/>
                </a:cubicBezTo>
                <a:close/>
                <a:moveTo>
                  <a:pt x="489" y="120"/>
                </a:moveTo>
                <a:cubicBezTo>
                  <a:pt x="488" y="120"/>
                  <a:pt x="487" y="120"/>
                  <a:pt x="486" y="119"/>
                </a:cubicBezTo>
                <a:cubicBezTo>
                  <a:pt x="488" y="121"/>
                  <a:pt x="488" y="121"/>
                  <a:pt x="488" y="121"/>
                </a:cubicBezTo>
                <a:lnTo>
                  <a:pt x="489" y="120"/>
                </a:lnTo>
                <a:close/>
                <a:moveTo>
                  <a:pt x="496" y="122"/>
                </a:moveTo>
                <a:cubicBezTo>
                  <a:pt x="494" y="121"/>
                  <a:pt x="494" y="121"/>
                  <a:pt x="494" y="121"/>
                </a:cubicBezTo>
                <a:cubicBezTo>
                  <a:pt x="495" y="122"/>
                  <a:pt x="495" y="122"/>
                  <a:pt x="495" y="122"/>
                </a:cubicBezTo>
                <a:lnTo>
                  <a:pt x="496" y="122"/>
                </a:lnTo>
                <a:close/>
                <a:moveTo>
                  <a:pt x="501" y="90"/>
                </a:moveTo>
                <a:cubicBezTo>
                  <a:pt x="500" y="90"/>
                  <a:pt x="500" y="86"/>
                  <a:pt x="495" y="89"/>
                </a:cubicBezTo>
                <a:cubicBezTo>
                  <a:pt x="502" y="87"/>
                  <a:pt x="495" y="93"/>
                  <a:pt x="501" y="90"/>
                </a:cubicBezTo>
                <a:close/>
                <a:moveTo>
                  <a:pt x="470" y="41"/>
                </a:moveTo>
                <a:cubicBezTo>
                  <a:pt x="471" y="38"/>
                  <a:pt x="471" y="38"/>
                  <a:pt x="471" y="38"/>
                </a:cubicBezTo>
                <a:cubicBezTo>
                  <a:pt x="470" y="40"/>
                  <a:pt x="467" y="40"/>
                  <a:pt x="470" y="4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10" name="Freeform 18"/>
          <p:cNvSpPr>
            <a:spLocks noChangeAspect="1" noEditPoints="1"/>
          </p:cNvSpPr>
          <p:nvPr/>
        </p:nvSpPr>
        <p:spPr bwMode="auto">
          <a:xfrm rot="11274342" flipH="1">
            <a:off x="3619915" y="3396826"/>
            <a:ext cx="1358470" cy="420019"/>
          </a:xfrm>
          <a:custGeom>
            <a:avLst/>
            <a:gdLst>
              <a:gd name="T0" fmla="*/ 266 w 578"/>
              <a:gd name="T1" fmla="*/ 80 h 179"/>
              <a:gd name="T2" fmla="*/ 212 w 578"/>
              <a:gd name="T3" fmla="*/ 39 h 179"/>
              <a:gd name="T4" fmla="*/ 51 w 578"/>
              <a:gd name="T5" fmla="*/ 101 h 179"/>
              <a:gd name="T6" fmla="*/ 204 w 578"/>
              <a:gd name="T7" fmla="*/ 36 h 179"/>
              <a:gd name="T8" fmla="*/ 277 w 578"/>
              <a:gd name="T9" fmla="*/ 48 h 179"/>
              <a:gd name="T10" fmla="*/ 376 w 578"/>
              <a:gd name="T11" fmla="*/ 58 h 179"/>
              <a:gd name="T12" fmla="*/ 464 w 578"/>
              <a:gd name="T13" fmla="*/ 100 h 179"/>
              <a:gd name="T14" fmla="*/ 386 w 578"/>
              <a:gd name="T15" fmla="*/ 94 h 179"/>
              <a:gd name="T16" fmla="*/ 328 w 578"/>
              <a:gd name="T17" fmla="*/ 96 h 179"/>
              <a:gd name="T18" fmla="*/ 277 w 578"/>
              <a:gd name="T19" fmla="*/ 93 h 179"/>
              <a:gd name="T20" fmla="*/ 244 w 578"/>
              <a:gd name="T21" fmla="*/ 91 h 179"/>
              <a:gd name="T22" fmla="*/ 156 w 578"/>
              <a:gd name="T23" fmla="*/ 81 h 179"/>
              <a:gd name="T24" fmla="*/ 73 w 578"/>
              <a:gd name="T25" fmla="*/ 90 h 179"/>
              <a:gd name="T26" fmla="*/ 22 w 578"/>
              <a:gd name="T27" fmla="*/ 121 h 179"/>
              <a:gd name="T28" fmla="*/ 17 w 578"/>
              <a:gd name="T29" fmla="*/ 76 h 179"/>
              <a:gd name="T30" fmla="*/ 90 w 578"/>
              <a:gd name="T31" fmla="*/ 45 h 179"/>
              <a:gd name="T32" fmla="*/ 179 w 578"/>
              <a:gd name="T33" fmla="*/ 79 h 179"/>
              <a:gd name="T34" fmla="*/ 170 w 578"/>
              <a:gd name="T35" fmla="*/ 56 h 179"/>
              <a:gd name="T36" fmla="*/ 303 w 578"/>
              <a:gd name="T37" fmla="*/ 55 h 179"/>
              <a:gd name="T38" fmla="*/ 404 w 578"/>
              <a:gd name="T39" fmla="*/ 83 h 179"/>
              <a:gd name="T40" fmla="*/ 324 w 578"/>
              <a:gd name="T41" fmla="*/ 82 h 179"/>
              <a:gd name="T42" fmla="*/ 219 w 578"/>
              <a:gd name="T43" fmla="*/ 71 h 179"/>
              <a:gd name="T44" fmla="*/ 25 w 578"/>
              <a:gd name="T45" fmla="*/ 95 h 179"/>
              <a:gd name="T46" fmla="*/ 39 w 578"/>
              <a:gd name="T47" fmla="*/ 89 h 179"/>
              <a:gd name="T48" fmla="*/ 150 w 578"/>
              <a:gd name="T49" fmla="*/ 60 h 179"/>
              <a:gd name="T50" fmla="*/ 141 w 578"/>
              <a:gd name="T51" fmla="*/ 60 h 179"/>
              <a:gd name="T52" fmla="*/ 230 w 578"/>
              <a:gd name="T53" fmla="*/ 93 h 179"/>
              <a:gd name="T54" fmla="*/ 424 w 578"/>
              <a:gd name="T55" fmla="*/ 89 h 179"/>
              <a:gd name="T56" fmla="*/ 323 w 578"/>
              <a:gd name="T57" fmla="*/ 100 h 179"/>
              <a:gd name="T58" fmla="*/ 427 w 578"/>
              <a:gd name="T59" fmla="*/ 177 h 179"/>
              <a:gd name="T60" fmla="*/ 500 w 578"/>
              <a:gd name="T61" fmla="*/ 119 h 179"/>
              <a:gd name="T62" fmla="*/ 523 w 578"/>
              <a:gd name="T63" fmla="*/ 124 h 179"/>
              <a:gd name="T64" fmla="*/ 520 w 578"/>
              <a:gd name="T65" fmla="*/ 39 h 179"/>
              <a:gd name="T66" fmla="*/ 534 w 578"/>
              <a:gd name="T67" fmla="*/ 76 h 179"/>
              <a:gd name="T68" fmla="*/ 573 w 578"/>
              <a:gd name="T69" fmla="*/ 123 h 179"/>
              <a:gd name="T70" fmla="*/ 549 w 578"/>
              <a:gd name="T71" fmla="*/ 152 h 179"/>
              <a:gd name="T72" fmla="*/ 461 w 578"/>
              <a:gd name="T73" fmla="*/ 162 h 179"/>
              <a:gd name="T74" fmla="*/ 439 w 578"/>
              <a:gd name="T75" fmla="*/ 166 h 179"/>
              <a:gd name="T76" fmla="*/ 477 w 578"/>
              <a:gd name="T77" fmla="*/ 147 h 179"/>
              <a:gd name="T78" fmla="*/ 493 w 578"/>
              <a:gd name="T79" fmla="*/ 129 h 179"/>
              <a:gd name="T80" fmla="*/ 500 w 578"/>
              <a:gd name="T81" fmla="*/ 119 h 179"/>
              <a:gd name="T82" fmla="*/ 509 w 578"/>
              <a:gd name="T83" fmla="*/ 117 h 179"/>
              <a:gd name="T84" fmla="*/ 496 w 578"/>
              <a:gd name="T85" fmla="*/ 105 h 179"/>
              <a:gd name="T86" fmla="*/ 487 w 578"/>
              <a:gd name="T87" fmla="*/ 74 h 179"/>
              <a:gd name="T88" fmla="*/ 469 w 578"/>
              <a:gd name="T89" fmla="*/ 36 h 179"/>
              <a:gd name="T90" fmla="*/ 440 w 578"/>
              <a:gd name="T91" fmla="*/ 8 h 179"/>
              <a:gd name="T92" fmla="*/ 500 w 578"/>
              <a:gd name="T93" fmla="*/ 9 h 179"/>
              <a:gd name="T94" fmla="*/ 552 w 578"/>
              <a:gd name="T95" fmla="*/ 103 h 179"/>
              <a:gd name="T96" fmla="*/ 540 w 578"/>
              <a:gd name="T97" fmla="*/ 98 h 179"/>
              <a:gd name="T98" fmla="*/ 521 w 578"/>
              <a:gd name="T99" fmla="*/ 78 h 179"/>
              <a:gd name="T100" fmla="*/ 513 w 578"/>
              <a:gd name="T101" fmla="*/ 155 h 179"/>
              <a:gd name="T102" fmla="*/ 486 w 578"/>
              <a:gd name="T103" fmla="*/ 154 h 179"/>
              <a:gd name="T104" fmla="*/ 504 w 578"/>
              <a:gd name="T105" fmla="*/ 133 h 179"/>
              <a:gd name="T106" fmla="*/ 520 w 578"/>
              <a:gd name="T107" fmla="*/ 108 h 179"/>
              <a:gd name="T108" fmla="*/ 469 w 578"/>
              <a:gd name="T109" fmla="*/ 16 h 179"/>
              <a:gd name="T110" fmla="*/ 474 w 578"/>
              <a:gd name="T111" fmla="*/ 23 h 179"/>
              <a:gd name="T112" fmla="*/ 513 w 578"/>
              <a:gd name="T113" fmla="*/ 71 h 179"/>
              <a:gd name="T114" fmla="*/ 512 w 578"/>
              <a:gd name="T115" fmla="*/ 66 h 179"/>
              <a:gd name="T116" fmla="*/ 496 w 578"/>
              <a:gd name="T117" fmla="*/ 109 h 179"/>
              <a:gd name="T118" fmla="*/ 457 w 578"/>
              <a:gd name="T119" fmla="*/ 157 h 179"/>
              <a:gd name="T120" fmla="*/ 488 w 578"/>
              <a:gd name="T121" fmla="*/ 121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78" h="179">
                <a:moveTo>
                  <a:pt x="484" y="109"/>
                </a:moveTo>
                <a:cubicBezTo>
                  <a:pt x="484" y="110"/>
                  <a:pt x="484" y="110"/>
                  <a:pt x="484" y="110"/>
                </a:cubicBezTo>
                <a:cubicBezTo>
                  <a:pt x="483" y="110"/>
                  <a:pt x="483" y="110"/>
                  <a:pt x="484" y="109"/>
                </a:cubicBezTo>
                <a:close/>
                <a:moveTo>
                  <a:pt x="484" y="110"/>
                </a:moveTo>
                <a:cubicBezTo>
                  <a:pt x="486" y="114"/>
                  <a:pt x="491" y="116"/>
                  <a:pt x="494" y="118"/>
                </a:cubicBezTo>
                <a:cubicBezTo>
                  <a:pt x="496" y="111"/>
                  <a:pt x="487" y="111"/>
                  <a:pt x="484" y="110"/>
                </a:cubicBezTo>
                <a:close/>
                <a:moveTo>
                  <a:pt x="491" y="102"/>
                </a:moveTo>
                <a:cubicBezTo>
                  <a:pt x="488" y="99"/>
                  <a:pt x="488" y="99"/>
                  <a:pt x="488" y="99"/>
                </a:cubicBezTo>
                <a:cubicBezTo>
                  <a:pt x="489" y="100"/>
                  <a:pt x="488" y="103"/>
                  <a:pt x="491" y="102"/>
                </a:cubicBezTo>
                <a:close/>
                <a:moveTo>
                  <a:pt x="484" y="104"/>
                </a:moveTo>
                <a:cubicBezTo>
                  <a:pt x="485" y="108"/>
                  <a:pt x="485" y="108"/>
                  <a:pt x="485" y="108"/>
                </a:cubicBezTo>
                <a:cubicBezTo>
                  <a:pt x="486" y="105"/>
                  <a:pt x="486" y="105"/>
                  <a:pt x="486" y="105"/>
                </a:cubicBezTo>
                <a:lnTo>
                  <a:pt x="484" y="104"/>
                </a:lnTo>
                <a:close/>
                <a:moveTo>
                  <a:pt x="277" y="97"/>
                </a:moveTo>
                <a:cubicBezTo>
                  <a:pt x="277" y="96"/>
                  <a:pt x="277" y="94"/>
                  <a:pt x="277" y="93"/>
                </a:cubicBezTo>
                <a:lnTo>
                  <a:pt x="277" y="97"/>
                </a:lnTo>
                <a:close/>
                <a:moveTo>
                  <a:pt x="266" y="80"/>
                </a:moveTo>
                <a:cubicBezTo>
                  <a:pt x="267" y="80"/>
                  <a:pt x="267" y="81"/>
                  <a:pt x="268" y="81"/>
                </a:cubicBezTo>
                <a:cubicBezTo>
                  <a:pt x="267" y="80"/>
                  <a:pt x="267" y="80"/>
                  <a:pt x="266" y="80"/>
                </a:cubicBezTo>
                <a:close/>
                <a:moveTo>
                  <a:pt x="284" y="93"/>
                </a:moveTo>
                <a:cubicBezTo>
                  <a:pt x="286" y="93"/>
                  <a:pt x="286" y="93"/>
                  <a:pt x="286" y="93"/>
                </a:cubicBezTo>
                <a:cubicBezTo>
                  <a:pt x="285" y="93"/>
                  <a:pt x="284" y="93"/>
                  <a:pt x="284" y="93"/>
                </a:cubicBezTo>
                <a:close/>
                <a:moveTo>
                  <a:pt x="394" y="100"/>
                </a:moveTo>
                <a:cubicBezTo>
                  <a:pt x="393" y="99"/>
                  <a:pt x="391" y="97"/>
                  <a:pt x="390" y="95"/>
                </a:cubicBezTo>
                <a:cubicBezTo>
                  <a:pt x="391" y="97"/>
                  <a:pt x="390" y="101"/>
                  <a:pt x="394" y="100"/>
                </a:cubicBezTo>
                <a:close/>
                <a:moveTo>
                  <a:pt x="225" y="44"/>
                </a:moveTo>
                <a:cubicBezTo>
                  <a:pt x="225" y="42"/>
                  <a:pt x="225" y="42"/>
                  <a:pt x="225" y="42"/>
                </a:cubicBezTo>
                <a:cubicBezTo>
                  <a:pt x="224" y="42"/>
                  <a:pt x="224" y="43"/>
                  <a:pt x="225" y="44"/>
                </a:cubicBezTo>
                <a:close/>
                <a:moveTo>
                  <a:pt x="267" y="49"/>
                </a:moveTo>
                <a:cubicBezTo>
                  <a:pt x="267" y="49"/>
                  <a:pt x="267" y="49"/>
                  <a:pt x="267" y="49"/>
                </a:cubicBezTo>
                <a:cubicBezTo>
                  <a:pt x="267" y="48"/>
                  <a:pt x="268" y="48"/>
                  <a:pt x="268" y="46"/>
                </a:cubicBezTo>
                <a:lnTo>
                  <a:pt x="267" y="49"/>
                </a:lnTo>
                <a:close/>
                <a:moveTo>
                  <a:pt x="294" y="90"/>
                </a:moveTo>
                <a:cubicBezTo>
                  <a:pt x="293" y="89"/>
                  <a:pt x="293" y="89"/>
                  <a:pt x="293" y="89"/>
                </a:cubicBezTo>
                <a:cubicBezTo>
                  <a:pt x="292" y="89"/>
                  <a:pt x="292" y="89"/>
                  <a:pt x="292" y="89"/>
                </a:cubicBezTo>
                <a:cubicBezTo>
                  <a:pt x="293" y="90"/>
                  <a:pt x="293" y="90"/>
                  <a:pt x="294" y="90"/>
                </a:cubicBezTo>
                <a:close/>
                <a:moveTo>
                  <a:pt x="210" y="34"/>
                </a:moveTo>
                <a:cubicBezTo>
                  <a:pt x="210" y="36"/>
                  <a:pt x="211" y="38"/>
                  <a:pt x="212" y="39"/>
                </a:cubicBezTo>
                <a:cubicBezTo>
                  <a:pt x="212" y="37"/>
                  <a:pt x="211" y="35"/>
                  <a:pt x="210" y="34"/>
                </a:cubicBezTo>
                <a:close/>
                <a:moveTo>
                  <a:pt x="266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6" y="80"/>
                  <a:pt x="266" y="80"/>
                  <a:pt x="266" y="80"/>
                </a:cubicBezTo>
                <a:cubicBezTo>
                  <a:pt x="266" y="80"/>
                  <a:pt x="266" y="80"/>
                  <a:pt x="266" y="80"/>
                </a:cubicBezTo>
                <a:close/>
                <a:moveTo>
                  <a:pt x="279" y="48"/>
                </a:moveTo>
                <a:cubicBezTo>
                  <a:pt x="280" y="49"/>
                  <a:pt x="281" y="49"/>
                  <a:pt x="281" y="49"/>
                </a:cubicBezTo>
                <a:cubicBezTo>
                  <a:pt x="281" y="48"/>
                  <a:pt x="280" y="48"/>
                  <a:pt x="279" y="48"/>
                </a:cubicBezTo>
                <a:close/>
                <a:moveTo>
                  <a:pt x="389" y="93"/>
                </a:moveTo>
                <a:cubicBezTo>
                  <a:pt x="390" y="95"/>
                  <a:pt x="390" y="95"/>
                  <a:pt x="390" y="95"/>
                </a:cubicBezTo>
                <a:cubicBezTo>
                  <a:pt x="390" y="94"/>
                  <a:pt x="390" y="93"/>
                  <a:pt x="389" y="93"/>
                </a:cubicBezTo>
                <a:close/>
                <a:moveTo>
                  <a:pt x="471" y="106"/>
                </a:moveTo>
                <a:cubicBezTo>
                  <a:pt x="471" y="108"/>
                  <a:pt x="470" y="109"/>
                  <a:pt x="472" y="110"/>
                </a:cubicBezTo>
                <a:cubicBezTo>
                  <a:pt x="472" y="108"/>
                  <a:pt x="471" y="107"/>
                  <a:pt x="471" y="106"/>
                </a:cubicBezTo>
                <a:close/>
                <a:moveTo>
                  <a:pt x="5" y="110"/>
                </a:moveTo>
                <a:cubicBezTo>
                  <a:pt x="5" y="110"/>
                  <a:pt x="5" y="110"/>
                  <a:pt x="5" y="110"/>
                </a:cubicBezTo>
                <a:cubicBezTo>
                  <a:pt x="5" y="110"/>
                  <a:pt x="5" y="110"/>
                  <a:pt x="5" y="110"/>
                </a:cubicBezTo>
                <a:close/>
                <a:moveTo>
                  <a:pt x="52" y="103"/>
                </a:moveTo>
                <a:cubicBezTo>
                  <a:pt x="51" y="102"/>
                  <a:pt x="51" y="102"/>
                  <a:pt x="51" y="101"/>
                </a:cubicBezTo>
                <a:cubicBezTo>
                  <a:pt x="51" y="103"/>
                  <a:pt x="51" y="104"/>
                  <a:pt x="52" y="103"/>
                </a:cubicBezTo>
                <a:close/>
                <a:moveTo>
                  <a:pt x="87" y="38"/>
                </a:moveTo>
                <a:cubicBezTo>
                  <a:pt x="96" y="43"/>
                  <a:pt x="96" y="43"/>
                  <a:pt x="96" y="43"/>
                </a:cubicBezTo>
                <a:cubicBezTo>
                  <a:pt x="96" y="41"/>
                  <a:pt x="100" y="39"/>
                  <a:pt x="97" y="37"/>
                </a:cubicBezTo>
                <a:cubicBezTo>
                  <a:pt x="101" y="41"/>
                  <a:pt x="101" y="41"/>
                  <a:pt x="101" y="41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15" y="31"/>
                  <a:pt x="128" y="52"/>
                  <a:pt x="141" y="38"/>
                </a:cubicBezTo>
                <a:cubicBezTo>
                  <a:pt x="141" y="37"/>
                  <a:pt x="141" y="37"/>
                  <a:pt x="141" y="37"/>
                </a:cubicBezTo>
                <a:cubicBezTo>
                  <a:pt x="150" y="43"/>
                  <a:pt x="150" y="43"/>
                  <a:pt x="150" y="43"/>
                </a:cubicBezTo>
                <a:cubicBezTo>
                  <a:pt x="151" y="43"/>
                  <a:pt x="151" y="37"/>
                  <a:pt x="154" y="35"/>
                </a:cubicBezTo>
                <a:cubicBezTo>
                  <a:pt x="153" y="41"/>
                  <a:pt x="159" y="36"/>
                  <a:pt x="160" y="41"/>
                </a:cubicBezTo>
                <a:cubicBezTo>
                  <a:pt x="162" y="38"/>
                  <a:pt x="160" y="37"/>
                  <a:pt x="159" y="35"/>
                </a:cubicBezTo>
                <a:cubicBezTo>
                  <a:pt x="167" y="29"/>
                  <a:pt x="174" y="38"/>
                  <a:pt x="182" y="34"/>
                </a:cubicBezTo>
                <a:cubicBezTo>
                  <a:pt x="174" y="42"/>
                  <a:pt x="174" y="40"/>
                  <a:pt x="168" y="43"/>
                </a:cubicBezTo>
                <a:cubicBezTo>
                  <a:pt x="175" y="46"/>
                  <a:pt x="176" y="40"/>
                  <a:pt x="184" y="42"/>
                </a:cubicBezTo>
                <a:cubicBezTo>
                  <a:pt x="180" y="40"/>
                  <a:pt x="180" y="40"/>
                  <a:pt x="180" y="40"/>
                </a:cubicBezTo>
                <a:cubicBezTo>
                  <a:pt x="184" y="31"/>
                  <a:pt x="192" y="44"/>
                  <a:pt x="193" y="35"/>
                </a:cubicBezTo>
                <a:cubicBezTo>
                  <a:pt x="197" y="36"/>
                  <a:pt x="201" y="45"/>
                  <a:pt x="206" y="44"/>
                </a:cubicBezTo>
                <a:cubicBezTo>
                  <a:pt x="204" y="36"/>
                  <a:pt x="204" y="36"/>
                  <a:pt x="204" y="36"/>
                </a:cubicBezTo>
                <a:cubicBezTo>
                  <a:pt x="209" y="35"/>
                  <a:pt x="209" y="35"/>
                  <a:pt x="209" y="35"/>
                </a:cubicBezTo>
                <a:cubicBezTo>
                  <a:pt x="209" y="41"/>
                  <a:pt x="209" y="41"/>
                  <a:pt x="209" y="41"/>
                </a:cubicBezTo>
                <a:cubicBezTo>
                  <a:pt x="211" y="41"/>
                  <a:pt x="211" y="40"/>
                  <a:pt x="212" y="39"/>
                </a:cubicBezTo>
                <a:cubicBezTo>
                  <a:pt x="215" y="45"/>
                  <a:pt x="220" y="42"/>
                  <a:pt x="224" y="47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5"/>
                  <a:pt x="226" y="45"/>
                  <a:pt x="226" y="46"/>
                </a:cubicBezTo>
                <a:cubicBezTo>
                  <a:pt x="227" y="41"/>
                  <a:pt x="230" y="43"/>
                  <a:pt x="231" y="39"/>
                </a:cubicBezTo>
                <a:cubicBezTo>
                  <a:pt x="229" y="37"/>
                  <a:pt x="226" y="35"/>
                  <a:pt x="226" y="38"/>
                </a:cubicBezTo>
                <a:cubicBezTo>
                  <a:pt x="222" y="32"/>
                  <a:pt x="231" y="35"/>
                  <a:pt x="233" y="35"/>
                </a:cubicBezTo>
                <a:cubicBezTo>
                  <a:pt x="230" y="37"/>
                  <a:pt x="234" y="38"/>
                  <a:pt x="235" y="39"/>
                </a:cubicBezTo>
                <a:cubicBezTo>
                  <a:pt x="236" y="39"/>
                  <a:pt x="235" y="38"/>
                  <a:pt x="235" y="37"/>
                </a:cubicBezTo>
                <a:cubicBezTo>
                  <a:pt x="240" y="34"/>
                  <a:pt x="241" y="48"/>
                  <a:pt x="244" y="39"/>
                </a:cubicBezTo>
                <a:cubicBezTo>
                  <a:pt x="245" y="44"/>
                  <a:pt x="245" y="44"/>
                  <a:pt x="245" y="44"/>
                </a:cubicBezTo>
                <a:cubicBezTo>
                  <a:pt x="249" y="40"/>
                  <a:pt x="249" y="40"/>
                  <a:pt x="249" y="40"/>
                </a:cubicBezTo>
                <a:cubicBezTo>
                  <a:pt x="249" y="50"/>
                  <a:pt x="254" y="41"/>
                  <a:pt x="254" y="51"/>
                </a:cubicBezTo>
                <a:cubicBezTo>
                  <a:pt x="258" y="51"/>
                  <a:pt x="254" y="45"/>
                  <a:pt x="255" y="46"/>
                </a:cubicBezTo>
                <a:cubicBezTo>
                  <a:pt x="259" y="44"/>
                  <a:pt x="266" y="54"/>
                  <a:pt x="267" y="49"/>
                </a:cubicBezTo>
                <a:cubicBezTo>
                  <a:pt x="270" y="53"/>
                  <a:pt x="274" y="51"/>
                  <a:pt x="277" y="53"/>
                </a:cubicBezTo>
                <a:cubicBezTo>
                  <a:pt x="277" y="48"/>
                  <a:pt x="277" y="48"/>
                  <a:pt x="277" y="48"/>
                </a:cubicBezTo>
                <a:cubicBezTo>
                  <a:pt x="279" y="50"/>
                  <a:pt x="280" y="52"/>
                  <a:pt x="282" y="51"/>
                </a:cubicBezTo>
                <a:cubicBezTo>
                  <a:pt x="282" y="51"/>
                  <a:pt x="282" y="50"/>
                  <a:pt x="281" y="49"/>
                </a:cubicBezTo>
                <a:cubicBezTo>
                  <a:pt x="287" y="52"/>
                  <a:pt x="291" y="53"/>
                  <a:pt x="296" y="53"/>
                </a:cubicBezTo>
                <a:cubicBezTo>
                  <a:pt x="296" y="50"/>
                  <a:pt x="296" y="49"/>
                  <a:pt x="293" y="47"/>
                </a:cubicBezTo>
                <a:cubicBezTo>
                  <a:pt x="298" y="43"/>
                  <a:pt x="305" y="54"/>
                  <a:pt x="311" y="53"/>
                </a:cubicBezTo>
                <a:cubicBezTo>
                  <a:pt x="311" y="50"/>
                  <a:pt x="311" y="50"/>
                  <a:pt x="311" y="50"/>
                </a:cubicBezTo>
                <a:cubicBezTo>
                  <a:pt x="314" y="54"/>
                  <a:pt x="314" y="54"/>
                  <a:pt x="314" y="54"/>
                </a:cubicBezTo>
                <a:cubicBezTo>
                  <a:pt x="314" y="53"/>
                  <a:pt x="314" y="51"/>
                  <a:pt x="315" y="50"/>
                </a:cubicBezTo>
                <a:cubicBezTo>
                  <a:pt x="321" y="49"/>
                  <a:pt x="329" y="50"/>
                  <a:pt x="331" y="59"/>
                </a:cubicBezTo>
                <a:cubicBezTo>
                  <a:pt x="330" y="57"/>
                  <a:pt x="335" y="54"/>
                  <a:pt x="331" y="50"/>
                </a:cubicBezTo>
                <a:cubicBezTo>
                  <a:pt x="337" y="57"/>
                  <a:pt x="345" y="56"/>
                  <a:pt x="352" y="59"/>
                </a:cubicBezTo>
                <a:cubicBezTo>
                  <a:pt x="352" y="59"/>
                  <a:pt x="352" y="59"/>
                  <a:pt x="352" y="59"/>
                </a:cubicBezTo>
                <a:cubicBezTo>
                  <a:pt x="355" y="62"/>
                  <a:pt x="355" y="62"/>
                  <a:pt x="355" y="62"/>
                </a:cubicBezTo>
                <a:cubicBezTo>
                  <a:pt x="355" y="61"/>
                  <a:pt x="355" y="61"/>
                  <a:pt x="355" y="61"/>
                </a:cubicBezTo>
                <a:cubicBezTo>
                  <a:pt x="353" y="59"/>
                  <a:pt x="353" y="59"/>
                  <a:pt x="353" y="59"/>
                </a:cubicBezTo>
                <a:cubicBezTo>
                  <a:pt x="356" y="60"/>
                  <a:pt x="359" y="62"/>
                  <a:pt x="360" y="65"/>
                </a:cubicBezTo>
                <a:cubicBezTo>
                  <a:pt x="361" y="63"/>
                  <a:pt x="362" y="60"/>
                  <a:pt x="364" y="58"/>
                </a:cubicBezTo>
                <a:cubicBezTo>
                  <a:pt x="364" y="64"/>
                  <a:pt x="373" y="54"/>
                  <a:pt x="376" y="61"/>
                </a:cubicBezTo>
                <a:cubicBezTo>
                  <a:pt x="377" y="60"/>
                  <a:pt x="375" y="60"/>
                  <a:pt x="376" y="58"/>
                </a:cubicBezTo>
                <a:cubicBezTo>
                  <a:pt x="385" y="60"/>
                  <a:pt x="397" y="69"/>
                  <a:pt x="408" y="67"/>
                </a:cubicBezTo>
                <a:cubicBezTo>
                  <a:pt x="407" y="77"/>
                  <a:pt x="416" y="76"/>
                  <a:pt x="420" y="83"/>
                </a:cubicBezTo>
                <a:cubicBezTo>
                  <a:pt x="423" y="77"/>
                  <a:pt x="418" y="79"/>
                  <a:pt x="417" y="74"/>
                </a:cubicBezTo>
                <a:cubicBezTo>
                  <a:pt x="420" y="76"/>
                  <a:pt x="420" y="66"/>
                  <a:pt x="424" y="72"/>
                </a:cubicBezTo>
                <a:cubicBezTo>
                  <a:pt x="424" y="71"/>
                  <a:pt x="425" y="71"/>
                  <a:pt x="423" y="70"/>
                </a:cubicBezTo>
                <a:cubicBezTo>
                  <a:pt x="427" y="71"/>
                  <a:pt x="421" y="78"/>
                  <a:pt x="426" y="77"/>
                </a:cubicBezTo>
                <a:cubicBezTo>
                  <a:pt x="428" y="73"/>
                  <a:pt x="428" y="73"/>
                  <a:pt x="428" y="73"/>
                </a:cubicBezTo>
                <a:cubicBezTo>
                  <a:pt x="429" y="79"/>
                  <a:pt x="429" y="79"/>
                  <a:pt x="429" y="79"/>
                </a:cubicBezTo>
                <a:cubicBezTo>
                  <a:pt x="440" y="79"/>
                  <a:pt x="447" y="84"/>
                  <a:pt x="457" y="82"/>
                </a:cubicBezTo>
                <a:cubicBezTo>
                  <a:pt x="457" y="83"/>
                  <a:pt x="457" y="85"/>
                  <a:pt x="455" y="86"/>
                </a:cubicBezTo>
                <a:cubicBezTo>
                  <a:pt x="459" y="87"/>
                  <a:pt x="461" y="96"/>
                  <a:pt x="467" y="93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75" y="89"/>
                  <a:pt x="472" y="98"/>
                  <a:pt x="479" y="103"/>
                </a:cubicBezTo>
                <a:cubicBezTo>
                  <a:pt x="478" y="102"/>
                  <a:pt x="474" y="98"/>
                  <a:pt x="472" y="102"/>
                </a:cubicBezTo>
                <a:cubicBezTo>
                  <a:pt x="472" y="106"/>
                  <a:pt x="476" y="107"/>
                  <a:pt x="478" y="105"/>
                </a:cubicBezTo>
                <a:cubicBezTo>
                  <a:pt x="476" y="110"/>
                  <a:pt x="476" y="110"/>
                  <a:pt x="476" y="110"/>
                </a:cubicBezTo>
                <a:cubicBezTo>
                  <a:pt x="476" y="106"/>
                  <a:pt x="473" y="106"/>
                  <a:pt x="471" y="103"/>
                </a:cubicBezTo>
                <a:cubicBezTo>
                  <a:pt x="471" y="104"/>
                  <a:pt x="471" y="105"/>
                  <a:pt x="471" y="106"/>
                </a:cubicBezTo>
                <a:cubicBezTo>
                  <a:pt x="470" y="104"/>
                  <a:pt x="467" y="103"/>
                  <a:pt x="464" y="100"/>
                </a:cubicBezTo>
                <a:cubicBezTo>
                  <a:pt x="469" y="101"/>
                  <a:pt x="469" y="101"/>
                  <a:pt x="469" y="101"/>
                </a:cubicBezTo>
                <a:cubicBezTo>
                  <a:pt x="469" y="95"/>
                  <a:pt x="462" y="99"/>
                  <a:pt x="461" y="97"/>
                </a:cubicBezTo>
                <a:cubicBezTo>
                  <a:pt x="459" y="102"/>
                  <a:pt x="462" y="102"/>
                  <a:pt x="458" y="105"/>
                </a:cubicBezTo>
                <a:cubicBezTo>
                  <a:pt x="451" y="105"/>
                  <a:pt x="456" y="99"/>
                  <a:pt x="451" y="92"/>
                </a:cubicBezTo>
                <a:cubicBezTo>
                  <a:pt x="452" y="90"/>
                  <a:pt x="452" y="90"/>
                  <a:pt x="452" y="90"/>
                </a:cubicBezTo>
                <a:cubicBezTo>
                  <a:pt x="450" y="89"/>
                  <a:pt x="450" y="83"/>
                  <a:pt x="446" y="86"/>
                </a:cubicBezTo>
                <a:cubicBezTo>
                  <a:pt x="445" y="90"/>
                  <a:pt x="448" y="90"/>
                  <a:pt x="448" y="92"/>
                </a:cubicBezTo>
                <a:cubicBezTo>
                  <a:pt x="447" y="94"/>
                  <a:pt x="446" y="85"/>
                  <a:pt x="443" y="88"/>
                </a:cubicBezTo>
                <a:cubicBezTo>
                  <a:pt x="444" y="94"/>
                  <a:pt x="448" y="97"/>
                  <a:pt x="452" y="98"/>
                </a:cubicBezTo>
                <a:cubicBezTo>
                  <a:pt x="451" y="99"/>
                  <a:pt x="450" y="101"/>
                  <a:pt x="450" y="103"/>
                </a:cubicBezTo>
                <a:cubicBezTo>
                  <a:pt x="441" y="96"/>
                  <a:pt x="431" y="87"/>
                  <a:pt x="420" y="88"/>
                </a:cubicBezTo>
                <a:cubicBezTo>
                  <a:pt x="424" y="96"/>
                  <a:pt x="418" y="87"/>
                  <a:pt x="417" y="95"/>
                </a:cubicBezTo>
                <a:cubicBezTo>
                  <a:pt x="418" y="90"/>
                  <a:pt x="414" y="94"/>
                  <a:pt x="411" y="91"/>
                </a:cubicBezTo>
                <a:cubicBezTo>
                  <a:pt x="409" y="96"/>
                  <a:pt x="416" y="96"/>
                  <a:pt x="413" y="100"/>
                </a:cubicBezTo>
                <a:cubicBezTo>
                  <a:pt x="408" y="97"/>
                  <a:pt x="402" y="86"/>
                  <a:pt x="395" y="86"/>
                </a:cubicBezTo>
                <a:cubicBezTo>
                  <a:pt x="395" y="89"/>
                  <a:pt x="397" y="89"/>
                  <a:pt x="397" y="90"/>
                </a:cubicBezTo>
                <a:cubicBezTo>
                  <a:pt x="392" y="88"/>
                  <a:pt x="388" y="74"/>
                  <a:pt x="383" y="82"/>
                </a:cubicBezTo>
                <a:cubicBezTo>
                  <a:pt x="385" y="86"/>
                  <a:pt x="387" y="89"/>
                  <a:pt x="389" y="93"/>
                </a:cubicBezTo>
                <a:cubicBezTo>
                  <a:pt x="389" y="93"/>
                  <a:pt x="388" y="93"/>
                  <a:pt x="386" y="94"/>
                </a:cubicBezTo>
                <a:cubicBezTo>
                  <a:pt x="387" y="99"/>
                  <a:pt x="387" y="99"/>
                  <a:pt x="387" y="99"/>
                </a:cubicBezTo>
                <a:cubicBezTo>
                  <a:pt x="381" y="99"/>
                  <a:pt x="384" y="89"/>
                  <a:pt x="382" y="84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1" y="91"/>
                  <a:pt x="365" y="87"/>
                  <a:pt x="362" y="79"/>
                </a:cubicBezTo>
                <a:cubicBezTo>
                  <a:pt x="361" y="79"/>
                  <a:pt x="356" y="78"/>
                  <a:pt x="358" y="83"/>
                </a:cubicBezTo>
                <a:cubicBezTo>
                  <a:pt x="360" y="91"/>
                  <a:pt x="361" y="96"/>
                  <a:pt x="367" y="97"/>
                </a:cubicBezTo>
                <a:cubicBezTo>
                  <a:pt x="369" y="92"/>
                  <a:pt x="363" y="91"/>
                  <a:pt x="365" y="91"/>
                </a:cubicBezTo>
                <a:cubicBezTo>
                  <a:pt x="367" y="92"/>
                  <a:pt x="373" y="89"/>
                  <a:pt x="374" y="94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9"/>
                  <a:pt x="370" y="93"/>
                  <a:pt x="371" y="97"/>
                </a:cubicBezTo>
                <a:cubicBezTo>
                  <a:pt x="368" y="102"/>
                  <a:pt x="365" y="95"/>
                  <a:pt x="362" y="98"/>
                </a:cubicBezTo>
                <a:cubicBezTo>
                  <a:pt x="362" y="98"/>
                  <a:pt x="362" y="98"/>
                  <a:pt x="362" y="98"/>
                </a:cubicBezTo>
                <a:cubicBezTo>
                  <a:pt x="357" y="96"/>
                  <a:pt x="358" y="98"/>
                  <a:pt x="353" y="94"/>
                </a:cubicBezTo>
                <a:cubicBezTo>
                  <a:pt x="353" y="87"/>
                  <a:pt x="355" y="90"/>
                  <a:pt x="358" y="88"/>
                </a:cubicBezTo>
                <a:cubicBezTo>
                  <a:pt x="349" y="87"/>
                  <a:pt x="338" y="73"/>
                  <a:pt x="328" y="83"/>
                </a:cubicBezTo>
                <a:cubicBezTo>
                  <a:pt x="333" y="90"/>
                  <a:pt x="333" y="90"/>
                  <a:pt x="333" y="90"/>
                </a:cubicBezTo>
                <a:cubicBezTo>
                  <a:pt x="330" y="91"/>
                  <a:pt x="324" y="84"/>
                  <a:pt x="324" y="92"/>
                </a:cubicBezTo>
                <a:cubicBezTo>
                  <a:pt x="328" y="90"/>
                  <a:pt x="326" y="95"/>
                  <a:pt x="328" y="97"/>
                </a:cubicBezTo>
                <a:cubicBezTo>
                  <a:pt x="328" y="96"/>
                  <a:pt x="328" y="96"/>
                  <a:pt x="328" y="96"/>
                </a:cubicBezTo>
                <a:cubicBezTo>
                  <a:pt x="328" y="96"/>
                  <a:pt x="330" y="98"/>
                  <a:pt x="329" y="99"/>
                </a:cubicBezTo>
                <a:cubicBezTo>
                  <a:pt x="326" y="94"/>
                  <a:pt x="322" y="92"/>
                  <a:pt x="319" y="89"/>
                </a:cubicBezTo>
                <a:cubicBezTo>
                  <a:pt x="320" y="91"/>
                  <a:pt x="317" y="93"/>
                  <a:pt x="316" y="94"/>
                </a:cubicBezTo>
                <a:cubicBezTo>
                  <a:pt x="313" y="93"/>
                  <a:pt x="317" y="91"/>
                  <a:pt x="317" y="88"/>
                </a:cubicBezTo>
                <a:cubicBezTo>
                  <a:pt x="315" y="88"/>
                  <a:pt x="313" y="83"/>
                  <a:pt x="311" y="87"/>
                </a:cubicBezTo>
                <a:cubicBezTo>
                  <a:pt x="309" y="91"/>
                  <a:pt x="314" y="91"/>
                  <a:pt x="314" y="95"/>
                </a:cubicBezTo>
                <a:cubicBezTo>
                  <a:pt x="306" y="88"/>
                  <a:pt x="306" y="88"/>
                  <a:pt x="306" y="88"/>
                </a:cubicBezTo>
                <a:cubicBezTo>
                  <a:pt x="306" y="89"/>
                  <a:pt x="306" y="89"/>
                  <a:pt x="306" y="89"/>
                </a:cubicBezTo>
                <a:cubicBezTo>
                  <a:pt x="305" y="87"/>
                  <a:pt x="304" y="86"/>
                  <a:pt x="303" y="87"/>
                </a:cubicBezTo>
                <a:cubicBezTo>
                  <a:pt x="302" y="90"/>
                  <a:pt x="304" y="91"/>
                  <a:pt x="305" y="90"/>
                </a:cubicBezTo>
                <a:cubicBezTo>
                  <a:pt x="300" y="94"/>
                  <a:pt x="297" y="80"/>
                  <a:pt x="293" y="89"/>
                </a:cubicBezTo>
                <a:cubicBezTo>
                  <a:pt x="290" y="86"/>
                  <a:pt x="290" y="86"/>
                  <a:pt x="290" y="86"/>
                </a:cubicBezTo>
                <a:cubicBezTo>
                  <a:pt x="290" y="87"/>
                  <a:pt x="289" y="88"/>
                  <a:pt x="290" y="88"/>
                </a:cubicBezTo>
                <a:cubicBezTo>
                  <a:pt x="287" y="85"/>
                  <a:pt x="287" y="85"/>
                  <a:pt x="287" y="85"/>
                </a:cubicBezTo>
                <a:cubicBezTo>
                  <a:pt x="282" y="82"/>
                  <a:pt x="285" y="92"/>
                  <a:pt x="284" y="93"/>
                </a:cubicBezTo>
                <a:cubicBezTo>
                  <a:pt x="284" y="93"/>
                  <a:pt x="284" y="93"/>
                  <a:pt x="284" y="93"/>
                </a:cubicBezTo>
                <a:cubicBezTo>
                  <a:pt x="282" y="94"/>
                  <a:pt x="281" y="97"/>
                  <a:pt x="282" y="97"/>
                </a:cubicBezTo>
                <a:cubicBezTo>
                  <a:pt x="277" y="93"/>
                  <a:pt x="277" y="93"/>
                  <a:pt x="277" y="93"/>
                </a:cubicBezTo>
                <a:cubicBezTo>
                  <a:pt x="277" y="93"/>
                  <a:pt x="277" y="93"/>
                  <a:pt x="277" y="93"/>
                </a:cubicBezTo>
                <a:cubicBezTo>
                  <a:pt x="275" y="88"/>
                  <a:pt x="268" y="86"/>
                  <a:pt x="268" y="76"/>
                </a:cubicBezTo>
                <a:cubicBezTo>
                  <a:pt x="267" y="77"/>
                  <a:pt x="265" y="79"/>
                  <a:pt x="266" y="80"/>
                </a:cubicBezTo>
                <a:cubicBezTo>
                  <a:pt x="262" y="79"/>
                  <a:pt x="267" y="88"/>
                  <a:pt x="260" y="86"/>
                </a:cubicBezTo>
                <a:cubicBezTo>
                  <a:pt x="260" y="88"/>
                  <a:pt x="261" y="88"/>
                  <a:pt x="262" y="88"/>
                </a:cubicBezTo>
                <a:cubicBezTo>
                  <a:pt x="260" y="88"/>
                  <a:pt x="260" y="88"/>
                  <a:pt x="259" y="87"/>
                </a:cubicBezTo>
                <a:cubicBezTo>
                  <a:pt x="259" y="88"/>
                  <a:pt x="259" y="89"/>
                  <a:pt x="259" y="90"/>
                </a:cubicBezTo>
                <a:cubicBezTo>
                  <a:pt x="259" y="87"/>
                  <a:pt x="256" y="87"/>
                  <a:pt x="255" y="88"/>
                </a:cubicBezTo>
                <a:cubicBezTo>
                  <a:pt x="257" y="94"/>
                  <a:pt x="257" y="94"/>
                  <a:pt x="257" y="94"/>
                </a:cubicBezTo>
                <a:cubicBezTo>
                  <a:pt x="255" y="91"/>
                  <a:pt x="254" y="91"/>
                  <a:pt x="252" y="91"/>
                </a:cubicBezTo>
                <a:cubicBezTo>
                  <a:pt x="253" y="95"/>
                  <a:pt x="253" y="95"/>
                  <a:pt x="253" y="95"/>
                </a:cubicBezTo>
                <a:cubicBezTo>
                  <a:pt x="249" y="94"/>
                  <a:pt x="253" y="87"/>
                  <a:pt x="248" y="90"/>
                </a:cubicBezTo>
                <a:cubicBezTo>
                  <a:pt x="253" y="87"/>
                  <a:pt x="253" y="87"/>
                  <a:pt x="253" y="87"/>
                </a:cubicBezTo>
                <a:cubicBezTo>
                  <a:pt x="247" y="85"/>
                  <a:pt x="250" y="77"/>
                  <a:pt x="247" y="74"/>
                </a:cubicBezTo>
                <a:cubicBezTo>
                  <a:pt x="242" y="67"/>
                  <a:pt x="234" y="78"/>
                  <a:pt x="230" y="66"/>
                </a:cubicBezTo>
                <a:cubicBezTo>
                  <a:pt x="229" y="70"/>
                  <a:pt x="230" y="71"/>
                  <a:pt x="228" y="75"/>
                </a:cubicBezTo>
                <a:cubicBezTo>
                  <a:pt x="232" y="77"/>
                  <a:pt x="234" y="78"/>
                  <a:pt x="235" y="84"/>
                </a:cubicBezTo>
                <a:cubicBezTo>
                  <a:pt x="242" y="90"/>
                  <a:pt x="237" y="69"/>
                  <a:pt x="245" y="78"/>
                </a:cubicBezTo>
                <a:cubicBezTo>
                  <a:pt x="244" y="84"/>
                  <a:pt x="242" y="84"/>
                  <a:pt x="240" y="81"/>
                </a:cubicBezTo>
                <a:cubicBezTo>
                  <a:pt x="240" y="85"/>
                  <a:pt x="242" y="88"/>
                  <a:pt x="244" y="91"/>
                </a:cubicBezTo>
                <a:cubicBezTo>
                  <a:pt x="239" y="88"/>
                  <a:pt x="233" y="93"/>
                  <a:pt x="230" y="93"/>
                </a:cubicBezTo>
                <a:cubicBezTo>
                  <a:pt x="229" y="90"/>
                  <a:pt x="225" y="87"/>
                  <a:pt x="224" y="88"/>
                </a:cubicBezTo>
                <a:cubicBezTo>
                  <a:pt x="224" y="85"/>
                  <a:pt x="217" y="82"/>
                  <a:pt x="220" y="76"/>
                </a:cubicBezTo>
                <a:cubicBezTo>
                  <a:pt x="215" y="74"/>
                  <a:pt x="216" y="85"/>
                  <a:pt x="212" y="77"/>
                </a:cubicBezTo>
                <a:cubicBezTo>
                  <a:pt x="214" y="83"/>
                  <a:pt x="209" y="81"/>
                  <a:pt x="211" y="86"/>
                </a:cubicBezTo>
                <a:cubicBezTo>
                  <a:pt x="212" y="81"/>
                  <a:pt x="217" y="90"/>
                  <a:pt x="220" y="93"/>
                </a:cubicBezTo>
                <a:cubicBezTo>
                  <a:pt x="213" y="96"/>
                  <a:pt x="213" y="96"/>
                  <a:pt x="213" y="96"/>
                </a:cubicBezTo>
                <a:cubicBezTo>
                  <a:pt x="214" y="95"/>
                  <a:pt x="212" y="91"/>
                  <a:pt x="211" y="90"/>
                </a:cubicBezTo>
                <a:cubicBezTo>
                  <a:pt x="210" y="95"/>
                  <a:pt x="210" y="95"/>
                  <a:pt x="210" y="95"/>
                </a:cubicBezTo>
                <a:cubicBezTo>
                  <a:pt x="209" y="83"/>
                  <a:pt x="198" y="104"/>
                  <a:pt x="195" y="90"/>
                </a:cubicBezTo>
                <a:cubicBezTo>
                  <a:pt x="197" y="91"/>
                  <a:pt x="199" y="87"/>
                  <a:pt x="200" y="93"/>
                </a:cubicBezTo>
                <a:cubicBezTo>
                  <a:pt x="204" y="89"/>
                  <a:pt x="199" y="84"/>
                  <a:pt x="201" y="80"/>
                </a:cubicBezTo>
                <a:cubicBezTo>
                  <a:pt x="194" y="75"/>
                  <a:pt x="185" y="83"/>
                  <a:pt x="178" y="74"/>
                </a:cubicBezTo>
                <a:cubicBezTo>
                  <a:pt x="179" y="78"/>
                  <a:pt x="183" y="78"/>
                  <a:pt x="183" y="82"/>
                </a:cubicBezTo>
                <a:cubicBezTo>
                  <a:pt x="178" y="85"/>
                  <a:pt x="172" y="74"/>
                  <a:pt x="166" y="70"/>
                </a:cubicBezTo>
                <a:cubicBezTo>
                  <a:pt x="167" y="76"/>
                  <a:pt x="167" y="76"/>
                  <a:pt x="167" y="76"/>
                </a:cubicBezTo>
                <a:cubicBezTo>
                  <a:pt x="162" y="71"/>
                  <a:pt x="165" y="79"/>
                  <a:pt x="160" y="77"/>
                </a:cubicBezTo>
                <a:cubicBezTo>
                  <a:pt x="160" y="76"/>
                  <a:pt x="161" y="74"/>
                  <a:pt x="159" y="74"/>
                </a:cubicBezTo>
                <a:cubicBezTo>
                  <a:pt x="155" y="75"/>
                  <a:pt x="159" y="79"/>
                  <a:pt x="156" y="81"/>
                </a:cubicBezTo>
                <a:cubicBezTo>
                  <a:pt x="150" y="71"/>
                  <a:pt x="154" y="87"/>
                  <a:pt x="147" y="82"/>
                </a:cubicBezTo>
                <a:cubicBezTo>
                  <a:pt x="148" y="85"/>
                  <a:pt x="148" y="85"/>
                  <a:pt x="148" y="85"/>
                </a:cubicBezTo>
                <a:cubicBezTo>
                  <a:pt x="142" y="81"/>
                  <a:pt x="136" y="90"/>
                  <a:pt x="130" y="92"/>
                </a:cubicBezTo>
                <a:cubicBezTo>
                  <a:pt x="131" y="90"/>
                  <a:pt x="135" y="91"/>
                  <a:pt x="134" y="85"/>
                </a:cubicBezTo>
                <a:cubicBezTo>
                  <a:pt x="127" y="84"/>
                  <a:pt x="127" y="84"/>
                  <a:pt x="127" y="84"/>
                </a:cubicBezTo>
                <a:cubicBezTo>
                  <a:pt x="126" y="86"/>
                  <a:pt x="123" y="86"/>
                  <a:pt x="126" y="89"/>
                </a:cubicBezTo>
                <a:cubicBezTo>
                  <a:pt x="127" y="90"/>
                  <a:pt x="127" y="89"/>
                  <a:pt x="128" y="88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20" y="89"/>
                  <a:pt x="127" y="83"/>
                  <a:pt x="127" y="77"/>
                </a:cubicBezTo>
                <a:cubicBezTo>
                  <a:pt x="123" y="79"/>
                  <a:pt x="122" y="74"/>
                  <a:pt x="119" y="74"/>
                </a:cubicBezTo>
                <a:cubicBezTo>
                  <a:pt x="118" y="80"/>
                  <a:pt x="124" y="80"/>
                  <a:pt x="122" y="86"/>
                </a:cubicBezTo>
                <a:cubicBezTo>
                  <a:pt x="120" y="89"/>
                  <a:pt x="113" y="85"/>
                  <a:pt x="110" y="80"/>
                </a:cubicBezTo>
                <a:cubicBezTo>
                  <a:pt x="107" y="93"/>
                  <a:pt x="96" y="84"/>
                  <a:pt x="97" y="94"/>
                </a:cubicBezTo>
                <a:cubicBezTo>
                  <a:pt x="97" y="93"/>
                  <a:pt x="96" y="90"/>
                  <a:pt x="94" y="91"/>
                </a:cubicBezTo>
                <a:cubicBezTo>
                  <a:pt x="95" y="94"/>
                  <a:pt x="95" y="94"/>
                  <a:pt x="95" y="94"/>
                </a:cubicBezTo>
                <a:cubicBezTo>
                  <a:pt x="91" y="99"/>
                  <a:pt x="90" y="85"/>
                  <a:pt x="87" y="88"/>
                </a:cubicBezTo>
                <a:cubicBezTo>
                  <a:pt x="87" y="90"/>
                  <a:pt x="88" y="90"/>
                  <a:pt x="89" y="93"/>
                </a:cubicBezTo>
                <a:cubicBezTo>
                  <a:pt x="83" y="96"/>
                  <a:pt x="77" y="82"/>
                  <a:pt x="71" y="89"/>
                </a:cubicBezTo>
                <a:cubicBezTo>
                  <a:pt x="72" y="90"/>
                  <a:pt x="72" y="91"/>
                  <a:pt x="73" y="90"/>
                </a:cubicBezTo>
                <a:cubicBezTo>
                  <a:pt x="73" y="91"/>
                  <a:pt x="72" y="91"/>
                  <a:pt x="69" y="89"/>
                </a:cubicBezTo>
                <a:cubicBezTo>
                  <a:pt x="71" y="85"/>
                  <a:pt x="71" y="85"/>
                  <a:pt x="71" y="85"/>
                </a:cubicBezTo>
                <a:cubicBezTo>
                  <a:pt x="66" y="74"/>
                  <a:pt x="63" y="92"/>
                  <a:pt x="57" y="89"/>
                </a:cubicBezTo>
                <a:cubicBezTo>
                  <a:pt x="58" y="91"/>
                  <a:pt x="62" y="91"/>
                  <a:pt x="60" y="94"/>
                </a:cubicBezTo>
                <a:cubicBezTo>
                  <a:pt x="57" y="95"/>
                  <a:pt x="55" y="83"/>
                  <a:pt x="52" y="89"/>
                </a:cubicBezTo>
                <a:cubicBezTo>
                  <a:pt x="54" y="90"/>
                  <a:pt x="55" y="96"/>
                  <a:pt x="57" y="97"/>
                </a:cubicBezTo>
                <a:cubicBezTo>
                  <a:pt x="54" y="98"/>
                  <a:pt x="53" y="102"/>
                  <a:pt x="51" y="98"/>
                </a:cubicBezTo>
                <a:cubicBezTo>
                  <a:pt x="50" y="98"/>
                  <a:pt x="50" y="100"/>
                  <a:pt x="51" y="101"/>
                </a:cubicBezTo>
                <a:cubicBezTo>
                  <a:pt x="48" y="98"/>
                  <a:pt x="46" y="101"/>
                  <a:pt x="45" y="103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0" y="94"/>
                  <a:pt x="40" y="105"/>
                  <a:pt x="36" y="106"/>
                </a:cubicBezTo>
                <a:cubicBezTo>
                  <a:pt x="37" y="109"/>
                  <a:pt x="37" y="109"/>
                  <a:pt x="37" y="109"/>
                </a:cubicBezTo>
                <a:cubicBezTo>
                  <a:pt x="35" y="108"/>
                  <a:pt x="32" y="105"/>
                  <a:pt x="30" y="110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29" y="111"/>
                  <a:pt x="27" y="119"/>
                  <a:pt x="24" y="114"/>
                </a:cubicBezTo>
                <a:cubicBezTo>
                  <a:pt x="23" y="115"/>
                  <a:pt x="28" y="120"/>
                  <a:pt x="25" y="121"/>
                </a:cubicBezTo>
                <a:cubicBezTo>
                  <a:pt x="23" y="119"/>
                  <a:pt x="20" y="118"/>
                  <a:pt x="20" y="122"/>
                </a:cubicBezTo>
                <a:cubicBezTo>
                  <a:pt x="21" y="123"/>
                  <a:pt x="22" y="125"/>
                  <a:pt x="22" y="123"/>
                </a:cubicBezTo>
                <a:cubicBezTo>
                  <a:pt x="23" y="123"/>
                  <a:pt x="22" y="122"/>
                  <a:pt x="22" y="121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3" y="127"/>
                  <a:pt x="21" y="122"/>
                  <a:pt x="19" y="125"/>
                </a:cubicBezTo>
                <a:cubicBezTo>
                  <a:pt x="20" y="127"/>
                  <a:pt x="22" y="128"/>
                  <a:pt x="23" y="130"/>
                </a:cubicBezTo>
                <a:cubicBezTo>
                  <a:pt x="19" y="128"/>
                  <a:pt x="16" y="127"/>
                  <a:pt x="13" y="126"/>
                </a:cubicBezTo>
                <a:cubicBezTo>
                  <a:pt x="12" y="124"/>
                  <a:pt x="12" y="122"/>
                  <a:pt x="9" y="120"/>
                </a:cubicBezTo>
                <a:cubicBezTo>
                  <a:pt x="9" y="119"/>
                  <a:pt x="10" y="118"/>
                  <a:pt x="11" y="117"/>
                </a:cubicBezTo>
                <a:cubicBezTo>
                  <a:pt x="10" y="112"/>
                  <a:pt x="6" y="113"/>
                  <a:pt x="5" y="113"/>
                </a:cubicBezTo>
                <a:cubicBezTo>
                  <a:pt x="5" y="112"/>
                  <a:pt x="6" y="112"/>
                  <a:pt x="6" y="111"/>
                </a:cubicBezTo>
                <a:cubicBezTo>
                  <a:pt x="6" y="111"/>
                  <a:pt x="6" y="110"/>
                  <a:pt x="5" y="110"/>
                </a:cubicBezTo>
                <a:cubicBezTo>
                  <a:pt x="7" y="109"/>
                  <a:pt x="7" y="109"/>
                  <a:pt x="7" y="109"/>
                </a:cubicBezTo>
                <a:cubicBezTo>
                  <a:pt x="3" y="108"/>
                  <a:pt x="3" y="105"/>
                  <a:pt x="4" y="103"/>
                </a:cubicBezTo>
                <a:cubicBezTo>
                  <a:pt x="4" y="100"/>
                  <a:pt x="4" y="98"/>
                  <a:pt x="0" y="97"/>
                </a:cubicBezTo>
                <a:cubicBezTo>
                  <a:pt x="2" y="97"/>
                  <a:pt x="5" y="99"/>
                  <a:pt x="7" y="101"/>
                </a:cubicBezTo>
                <a:cubicBezTo>
                  <a:pt x="10" y="101"/>
                  <a:pt x="8" y="98"/>
                  <a:pt x="9" y="96"/>
                </a:cubicBezTo>
                <a:cubicBezTo>
                  <a:pt x="7" y="95"/>
                  <a:pt x="5" y="94"/>
                  <a:pt x="3" y="94"/>
                </a:cubicBezTo>
                <a:cubicBezTo>
                  <a:pt x="10" y="92"/>
                  <a:pt x="0" y="89"/>
                  <a:pt x="3" y="84"/>
                </a:cubicBezTo>
                <a:cubicBezTo>
                  <a:pt x="7" y="84"/>
                  <a:pt x="8" y="81"/>
                  <a:pt x="9" y="77"/>
                </a:cubicBezTo>
                <a:cubicBezTo>
                  <a:pt x="10" y="73"/>
                  <a:pt x="11" y="69"/>
                  <a:pt x="13" y="68"/>
                </a:cubicBezTo>
                <a:cubicBezTo>
                  <a:pt x="20" y="67"/>
                  <a:pt x="12" y="74"/>
                  <a:pt x="17" y="76"/>
                </a:cubicBezTo>
                <a:cubicBezTo>
                  <a:pt x="21" y="75"/>
                  <a:pt x="18" y="72"/>
                  <a:pt x="20" y="70"/>
                </a:cubicBezTo>
                <a:cubicBezTo>
                  <a:pt x="23" y="76"/>
                  <a:pt x="23" y="76"/>
                  <a:pt x="23" y="76"/>
                </a:cubicBezTo>
                <a:cubicBezTo>
                  <a:pt x="27" y="76"/>
                  <a:pt x="21" y="70"/>
                  <a:pt x="24" y="72"/>
                </a:cubicBezTo>
                <a:cubicBezTo>
                  <a:pt x="26" y="67"/>
                  <a:pt x="23" y="70"/>
                  <a:pt x="20" y="65"/>
                </a:cubicBezTo>
                <a:cubicBezTo>
                  <a:pt x="22" y="66"/>
                  <a:pt x="26" y="68"/>
                  <a:pt x="27" y="65"/>
                </a:cubicBezTo>
                <a:cubicBezTo>
                  <a:pt x="26" y="63"/>
                  <a:pt x="22" y="64"/>
                  <a:pt x="24" y="62"/>
                </a:cubicBezTo>
                <a:cubicBezTo>
                  <a:pt x="35" y="63"/>
                  <a:pt x="36" y="55"/>
                  <a:pt x="46" y="54"/>
                </a:cubicBezTo>
                <a:cubicBezTo>
                  <a:pt x="44" y="51"/>
                  <a:pt x="44" y="51"/>
                  <a:pt x="44" y="51"/>
                </a:cubicBezTo>
                <a:cubicBezTo>
                  <a:pt x="45" y="52"/>
                  <a:pt x="46" y="53"/>
                  <a:pt x="47" y="52"/>
                </a:cubicBezTo>
                <a:cubicBezTo>
                  <a:pt x="46" y="50"/>
                  <a:pt x="46" y="50"/>
                  <a:pt x="46" y="50"/>
                </a:cubicBezTo>
                <a:cubicBezTo>
                  <a:pt x="48" y="49"/>
                  <a:pt x="58" y="52"/>
                  <a:pt x="63" y="50"/>
                </a:cubicBezTo>
                <a:cubicBezTo>
                  <a:pt x="60" y="47"/>
                  <a:pt x="60" y="47"/>
                  <a:pt x="60" y="47"/>
                </a:cubicBezTo>
                <a:cubicBezTo>
                  <a:pt x="66" y="51"/>
                  <a:pt x="66" y="51"/>
                  <a:pt x="66" y="51"/>
                </a:cubicBezTo>
                <a:cubicBezTo>
                  <a:pt x="64" y="45"/>
                  <a:pt x="64" y="45"/>
                  <a:pt x="64" y="45"/>
                </a:cubicBezTo>
                <a:cubicBezTo>
                  <a:pt x="67" y="50"/>
                  <a:pt x="73" y="46"/>
                  <a:pt x="78" y="47"/>
                </a:cubicBezTo>
                <a:cubicBezTo>
                  <a:pt x="78" y="43"/>
                  <a:pt x="78" y="43"/>
                  <a:pt x="78" y="43"/>
                </a:cubicBezTo>
                <a:cubicBezTo>
                  <a:pt x="81" y="45"/>
                  <a:pt x="81" y="45"/>
                  <a:pt x="81" y="45"/>
                </a:cubicBezTo>
                <a:cubicBezTo>
                  <a:pt x="80" y="42"/>
                  <a:pt x="80" y="42"/>
                  <a:pt x="80" y="42"/>
                </a:cubicBezTo>
                <a:cubicBezTo>
                  <a:pt x="83" y="42"/>
                  <a:pt x="87" y="48"/>
                  <a:pt x="90" y="45"/>
                </a:cubicBezTo>
                <a:cubicBezTo>
                  <a:pt x="88" y="46"/>
                  <a:pt x="87" y="40"/>
                  <a:pt x="87" y="38"/>
                </a:cubicBezTo>
                <a:close/>
                <a:moveTo>
                  <a:pt x="211" y="42"/>
                </a:moveTo>
                <a:cubicBezTo>
                  <a:pt x="212" y="42"/>
                  <a:pt x="212" y="42"/>
                  <a:pt x="212" y="42"/>
                </a:cubicBezTo>
                <a:cubicBezTo>
                  <a:pt x="212" y="42"/>
                  <a:pt x="211" y="42"/>
                  <a:pt x="211" y="42"/>
                </a:cubicBezTo>
                <a:cubicBezTo>
                  <a:pt x="209" y="42"/>
                  <a:pt x="209" y="42"/>
                  <a:pt x="209" y="42"/>
                </a:cubicBezTo>
                <a:cubicBezTo>
                  <a:pt x="209" y="45"/>
                  <a:pt x="210" y="43"/>
                  <a:pt x="211" y="42"/>
                </a:cubicBezTo>
                <a:close/>
                <a:moveTo>
                  <a:pt x="403" y="71"/>
                </a:moveTo>
                <a:cubicBezTo>
                  <a:pt x="400" y="69"/>
                  <a:pt x="400" y="69"/>
                  <a:pt x="400" y="69"/>
                </a:cubicBezTo>
                <a:cubicBezTo>
                  <a:pt x="401" y="69"/>
                  <a:pt x="403" y="71"/>
                  <a:pt x="402" y="69"/>
                </a:cubicBezTo>
                <a:cubicBezTo>
                  <a:pt x="403" y="69"/>
                  <a:pt x="404" y="69"/>
                  <a:pt x="403" y="71"/>
                </a:cubicBezTo>
                <a:close/>
                <a:moveTo>
                  <a:pt x="206" y="78"/>
                </a:moveTo>
                <a:cubicBezTo>
                  <a:pt x="208" y="81"/>
                  <a:pt x="208" y="81"/>
                  <a:pt x="208" y="81"/>
                </a:cubicBezTo>
                <a:cubicBezTo>
                  <a:pt x="209" y="78"/>
                  <a:pt x="209" y="78"/>
                  <a:pt x="209" y="78"/>
                </a:cubicBezTo>
                <a:lnTo>
                  <a:pt x="206" y="78"/>
                </a:lnTo>
                <a:close/>
                <a:moveTo>
                  <a:pt x="179" y="79"/>
                </a:moveTo>
                <a:cubicBezTo>
                  <a:pt x="182" y="81"/>
                  <a:pt x="182" y="81"/>
                  <a:pt x="182" y="81"/>
                </a:cubicBezTo>
                <a:cubicBezTo>
                  <a:pt x="182" y="80"/>
                  <a:pt x="182" y="80"/>
                  <a:pt x="182" y="80"/>
                </a:cubicBezTo>
                <a:cubicBezTo>
                  <a:pt x="179" y="78"/>
                  <a:pt x="179" y="78"/>
                  <a:pt x="179" y="78"/>
                </a:cubicBezTo>
                <a:lnTo>
                  <a:pt x="179" y="79"/>
                </a:lnTo>
                <a:close/>
                <a:moveTo>
                  <a:pt x="140" y="47"/>
                </a:moveTo>
                <a:cubicBezTo>
                  <a:pt x="142" y="53"/>
                  <a:pt x="143" y="47"/>
                  <a:pt x="146" y="49"/>
                </a:cubicBezTo>
                <a:cubicBezTo>
                  <a:pt x="146" y="50"/>
                  <a:pt x="146" y="50"/>
                  <a:pt x="146" y="50"/>
                </a:cubicBezTo>
                <a:cubicBezTo>
                  <a:pt x="146" y="50"/>
                  <a:pt x="146" y="49"/>
                  <a:pt x="146" y="49"/>
                </a:cubicBezTo>
                <a:cubicBezTo>
                  <a:pt x="144" y="47"/>
                  <a:pt x="142" y="41"/>
                  <a:pt x="140" y="47"/>
                </a:cubicBezTo>
                <a:close/>
                <a:moveTo>
                  <a:pt x="204" y="49"/>
                </a:moveTo>
                <a:cubicBezTo>
                  <a:pt x="204" y="46"/>
                  <a:pt x="200" y="45"/>
                  <a:pt x="199" y="42"/>
                </a:cubicBezTo>
                <a:cubicBezTo>
                  <a:pt x="198" y="43"/>
                  <a:pt x="200" y="46"/>
                  <a:pt x="200" y="49"/>
                </a:cubicBezTo>
                <a:cubicBezTo>
                  <a:pt x="200" y="49"/>
                  <a:pt x="199" y="49"/>
                  <a:pt x="198" y="48"/>
                </a:cubicBezTo>
                <a:cubicBezTo>
                  <a:pt x="199" y="56"/>
                  <a:pt x="201" y="45"/>
                  <a:pt x="204" y="49"/>
                </a:cubicBezTo>
                <a:close/>
                <a:moveTo>
                  <a:pt x="270" y="55"/>
                </a:moveTo>
                <a:cubicBezTo>
                  <a:pt x="268" y="52"/>
                  <a:pt x="268" y="52"/>
                  <a:pt x="268" y="52"/>
                </a:cubicBezTo>
                <a:cubicBezTo>
                  <a:pt x="269" y="52"/>
                  <a:pt x="269" y="52"/>
                  <a:pt x="269" y="52"/>
                </a:cubicBezTo>
                <a:lnTo>
                  <a:pt x="270" y="55"/>
                </a:lnTo>
                <a:close/>
                <a:moveTo>
                  <a:pt x="284" y="53"/>
                </a:moveTo>
                <a:cubicBezTo>
                  <a:pt x="287" y="53"/>
                  <a:pt x="290" y="58"/>
                  <a:pt x="289" y="62"/>
                </a:cubicBezTo>
                <a:cubicBezTo>
                  <a:pt x="286" y="61"/>
                  <a:pt x="282" y="61"/>
                  <a:pt x="281" y="56"/>
                </a:cubicBezTo>
                <a:cubicBezTo>
                  <a:pt x="282" y="59"/>
                  <a:pt x="281" y="49"/>
                  <a:pt x="284" y="53"/>
                </a:cubicBezTo>
                <a:close/>
                <a:moveTo>
                  <a:pt x="170" y="56"/>
                </a:moveTo>
                <a:cubicBezTo>
                  <a:pt x="172" y="57"/>
                  <a:pt x="175" y="66"/>
                  <a:pt x="178" y="61"/>
                </a:cubicBezTo>
                <a:cubicBezTo>
                  <a:pt x="175" y="59"/>
                  <a:pt x="175" y="59"/>
                  <a:pt x="175" y="59"/>
                </a:cubicBezTo>
                <a:cubicBezTo>
                  <a:pt x="176" y="59"/>
                  <a:pt x="176" y="59"/>
                  <a:pt x="176" y="59"/>
                </a:cubicBezTo>
                <a:cubicBezTo>
                  <a:pt x="175" y="55"/>
                  <a:pt x="175" y="55"/>
                  <a:pt x="175" y="55"/>
                </a:cubicBezTo>
                <a:cubicBezTo>
                  <a:pt x="176" y="64"/>
                  <a:pt x="171" y="56"/>
                  <a:pt x="170" y="56"/>
                </a:cubicBezTo>
                <a:close/>
                <a:moveTo>
                  <a:pt x="310" y="61"/>
                </a:moveTo>
                <a:cubicBezTo>
                  <a:pt x="311" y="62"/>
                  <a:pt x="315" y="65"/>
                  <a:pt x="314" y="71"/>
                </a:cubicBezTo>
                <a:cubicBezTo>
                  <a:pt x="315" y="68"/>
                  <a:pt x="311" y="64"/>
                  <a:pt x="308" y="61"/>
                </a:cubicBezTo>
                <a:cubicBezTo>
                  <a:pt x="309" y="61"/>
                  <a:pt x="309" y="62"/>
                  <a:pt x="310" y="61"/>
                </a:cubicBezTo>
                <a:close/>
                <a:moveTo>
                  <a:pt x="308" y="68"/>
                </a:moveTo>
                <a:cubicBezTo>
                  <a:pt x="307" y="68"/>
                  <a:pt x="307" y="72"/>
                  <a:pt x="305" y="69"/>
                </a:cubicBezTo>
                <a:cubicBezTo>
                  <a:pt x="305" y="66"/>
                  <a:pt x="305" y="58"/>
                  <a:pt x="301" y="60"/>
                </a:cubicBezTo>
                <a:cubicBezTo>
                  <a:pt x="303" y="66"/>
                  <a:pt x="303" y="69"/>
                  <a:pt x="307" y="72"/>
                </a:cubicBezTo>
                <a:lnTo>
                  <a:pt x="308" y="68"/>
                </a:lnTo>
                <a:close/>
                <a:moveTo>
                  <a:pt x="303" y="55"/>
                </a:moveTo>
                <a:cubicBezTo>
                  <a:pt x="297" y="57"/>
                  <a:pt x="297" y="57"/>
                  <a:pt x="297" y="57"/>
                </a:cubicBezTo>
                <a:cubicBezTo>
                  <a:pt x="300" y="65"/>
                  <a:pt x="301" y="58"/>
                  <a:pt x="303" y="55"/>
                </a:cubicBezTo>
                <a:cubicBezTo>
                  <a:pt x="304" y="54"/>
                  <a:pt x="304" y="54"/>
                  <a:pt x="304" y="54"/>
                </a:cubicBezTo>
                <a:cubicBezTo>
                  <a:pt x="304" y="54"/>
                  <a:pt x="303" y="55"/>
                  <a:pt x="303" y="55"/>
                </a:cubicBezTo>
                <a:close/>
                <a:moveTo>
                  <a:pt x="339" y="60"/>
                </a:moveTo>
                <a:cubicBezTo>
                  <a:pt x="337" y="58"/>
                  <a:pt x="337" y="58"/>
                  <a:pt x="337" y="58"/>
                </a:cubicBezTo>
                <a:cubicBezTo>
                  <a:pt x="338" y="57"/>
                  <a:pt x="338" y="56"/>
                  <a:pt x="336" y="56"/>
                </a:cubicBezTo>
                <a:cubicBezTo>
                  <a:pt x="337" y="58"/>
                  <a:pt x="337" y="58"/>
                  <a:pt x="337" y="58"/>
                </a:cubicBezTo>
                <a:cubicBezTo>
                  <a:pt x="337" y="60"/>
                  <a:pt x="335" y="62"/>
                  <a:pt x="339" y="60"/>
                </a:cubicBezTo>
                <a:close/>
                <a:moveTo>
                  <a:pt x="307" y="56"/>
                </a:moveTo>
                <a:cubicBezTo>
                  <a:pt x="312" y="57"/>
                  <a:pt x="312" y="57"/>
                  <a:pt x="312" y="57"/>
                </a:cubicBezTo>
                <a:cubicBezTo>
                  <a:pt x="310" y="58"/>
                  <a:pt x="307" y="59"/>
                  <a:pt x="307" y="56"/>
                </a:cubicBezTo>
                <a:close/>
                <a:moveTo>
                  <a:pt x="329" y="64"/>
                </a:moveTo>
                <a:cubicBezTo>
                  <a:pt x="329" y="64"/>
                  <a:pt x="334" y="63"/>
                  <a:pt x="336" y="63"/>
                </a:cubicBezTo>
                <a:cubicBezTo>
                  <a:pt x="335" y="61"/>
                  <a:pt x="330" y="60"/>
                  <a:pt x="329" y="64"/>
                </a:cubicBezTo>
                <a:close/>
                <a:moveTo>
                  <a:pt x="435" y="84"/>
                </a:moveTo>
                <a:cubicBezTo>
                  <a:pt x="433" y="88"/>
                  <a:pt x="433" y="88"/>
                  <a:pt x="433" y="88"/>
                </a:cubicBezTo>
                <a:cubicBezTo>
                  <a:pt x="436" y="89"/>
                  <a:pt x="436" y="89"/>
                  <a:pt x="436" y="89"/>
                </a:cubicBezTo>
                <a:lnTo>
                  <a:pt x="435" y="84"/>
                </a:lnTo>
                <a:close/>
                <a:moveTo>
                  <a:pt x="404" y="83"/>
                </a:moveTo>
                <a:cubicBezTo>
                  <a:pt x="403" y="83"/>
                  <a:pt x="403" y="83"/>
                  <a:pt x="403" y="83"/>
                </a:cubicBezTo>
                <a:cubicBezTo>
                  <a:pt x="401" y="85"/>
                  <a:pt x="401" y="85"/>
                  <a:pt x="401" y="85"/>
                </a:cubicBezTo>
                <a:lnTo>
                  <a:pt x="404" y="83"/>
                </a:lnTo>
                <a:close/>
                <a:moveTo>
                  <a:pt x="369" y="81"/>
                </a:moveTo>
                <a:cubicBezTo>
                  <a:pt x="370" y="81"/>
                  <a:pt x="370" y="81"/>
                  <a:pt x="370" y="80"/>
                </a:cubicBezTo>
                <a:cubicBezTo>
                  <a:pt x="373" y="78"/>
                  <a:pt x="380" y="77"/>
                  <a:pt x="383" y="78"/>
                </a:cubicBezTo>
                <a:cubicBezTo>
                  <a:pt x="385" y="76"/>
                  <a:pt x="381" y="71"/>
                  <a:pt x="380" y="69"/>
                </a:cubicBezTo>
                <a:cubicBezTo>
                  <a:pt x="380" y="85"/>
                  <a:pt x="376" y="68"/>
                  <a:pt x="372" y="73"/>
                </a:cubicBezTo>
                <a:cubicBezTo>
                  <a:pt x="373" y="74"/>
                  <a:pt x="375" y="74"/>
                  <a:pt x="375" y="77"/>
                </a:cubicBezTo>
                <a:cubicBezTo>
                  <a:pt x="374" y="78"/>
                  <a:pt x="372" y="78"/>
                  <a:pt x="371" y="77"/>
                </a:cubicBezTo>
                <a:cubicBezTo>
                  <a:pt x="371" y="76"/>
                  <a:pt x="370" y="75"/>
                  <a:pt x="370" y="75"/>
                </a:cubicBezTo>
                <a:cubicBezTo>
                  <a:pt x="370" y="76"/>
                  <a:pt x="370" y="76"/>
                  <a:pt x="371" y="77"/>
                </a:cubicBezTo>
                <a:cubicBezTo>
                  <a:pt x="371" y="78"/>
                  <a:pt x="371" y="79"/>
                  <a:pt x="370" y="80"/>
                </a:cubicBezTo>
                <a:cubicBezTo>
                  <a:pt x="370" y="80"/>
                  <a:pt x="369" y="81"/>
                  <a:pt x="369" y="81"/>
                </a:cubicBezTo>
                <a:close/>
                <a:moveTo>
                  <a:pt x="326" y="77"/>
                </a:moveTo>
                <a:cubicBezTo>
                  <a:pt x="326" y="75"/>
                  <a:pt x="328" y="74"/>
                  <a:pt x="325" y="72"/>
                </a:cubicBezTo>
                <a:cubicBezTo>
                  <a:pt x="325" y="74"/>
                  <a:pt x="325" y="75"/>
                  <a:pt x="326" y="77"/>
                </a:cubicBezTo>
                <a:cubicBezTo>
                  <a:pt x="326" y="77"/>
                  <a:pt x="327" y="78"/>
                  <a:pt x="328" y="78"/>
                </a:cubicBezTo>
                <a:cubicBezTo>
                  <a:pt x="327" y="78"/>
                  <a:pt x="327" y="77"/>
                  <a:pt x="326" y="77"/>
                </a:cubicBezTo>
                <a:close/>
                <a:moveTo>
                  <a:pt x="328" y="85"/>
                </a:moveTo>
                <a:cubicBezTo>
                  <a:pt x="322" y="78"/>
                  <a:pt x="322" y="78"/>
                  <a:pt x="322" y="78"/>
                </a:cubicBezTo>
                <a:cubicBezTo>
                  <a:pt x="324" y="82"/>
                  <a:pt x="324" y="82"/>
                  <a:pt x="324" y="82"/>
                </a:cubicBezTo>
                <a:cubicBezTo>
                  <a:pt x="321" y="78"/>
                  <a:pt x="321" y="78"/>
                  <a:pt x="321" y="78"/>
                </a:cubicBezTo>
                <a:cubicBezTo>
                  <a:pt x="321" y="82"/>
                  <a:pt x="324" y="88"/>
                  <a:pt x="328" y="85"/>
                </a:cubicBezTo>
                <a:close/>
                <a:moveTo>
                  <a:pt x="313" y="79"/>
                </a:moveTo>
                <a:cubicBezTo>
                  <a:pt x="319" y="82"/>
                  <a:pt x="319" y="82"/>
                  <a:pt x="319" y="82"/>
                </a:cubicBezTo>
                <a:cubicBezTo>
                  <a:pt x="319" y="81"/>
                  <a:pt x="319" y="81"/>
                  <a:pt x="319" y="81"/>
                </a:cubicBezTo>
                <a:cubicBezTo>
                  <a:pt x="319" y="81"/>
                  <a:pt x="319" y="81"/>
                  <a:pt x="319" y="81"/>
                </a:cubicBezTo>
                <a:cubicBezTo>
                  <a:pt x="318" y="78"/>
                  <a:pt x="318" y="78"/>
                  <a:pt x="318" y="78"/>
                </a:cubicBezTo>
                <a:cubicBezTo>
                  <a:pt x="319" y="81"/>
                  <a:pt x="319" y="81"/>
                  <a:pt x="319" y="81"/>
                </a:cubicBezTo>
                <a:lnTo>
                  <a:pt x="313" y="79"/>
                </a:lnTo>
                <a:close/>
                <a:moveTo>
                  <a:pt x="260" y="69"/>
                </a:moveTo>
                <a:cubicBezTo>
                  <a:pt x="257" y="69"/>
                  <a:pt x="257" y="69"/>
                  <a:pt x="257" y="69"/>
                </a:cubicBezTo>
                <a:cubicBezTo>
                  <a:pt x="257" y="69"/>
                  <a:pt x="260" y="73"/>
                  <a:pt x="263" y="72"/>
                </a:cubicBezTo>
                <a:cubicBezTo>
                  <a:pt x="259" y="82"/>
                  <a:pt x="262" y="70"/>
                  <a:pt x="256" y="74"/>
                </a:cubicBezTo>
                <a:cubicBezTo>
                  <a:pt x="263" y="74"/>
                  <a:pt x="260" y="81"/>
                  <a:pt x="259" y="85"/>
                </a:cubicBezTo>
                <a:cubicBezTo>
                  <a:pt x="258" y="79"/>
                  <a:pt x="250" y="82"/>
                  <a:pt x="253" y="70"/>
                </a:cubicBezTo>
                <a:cubicBezTo>
                  <a:pt x="255" y="72"/>
                  <a:pt x="258" y="61"/>
                  <a:pt x="260" y="69"/>
                </a:cubicBezTo>
                <a:close/>
                <a:moveTo>
                  <a:pt x="219" y="71"/>
                </a:moveTo>
                <a:cubicBezTo>
                  <a:pt x="215" y="70"/>
                  <a:pt x="215" y="70"/>
                  <a:pt x="215" y="70"/>
                </a:cubicBezTo>
                <a:cubicBezTo>
                  <a:pt x="219" y="71"/>
                  <a:pt x="219" y="71"/>
                  <a:pt x="219" y="71"/>
                </a:cubicBezTo>
                <a:close/>
                <a:moveTo>
                  <a:pt x="113" y="80"/>
                </a:moveTo>
                <a:cubicBezTo>
                  <a:pt x="114" y="86"/>
                  <a:pt x="119" y="80"/>
                  <a:pt x="119" y="77"/>
                </a:cubicBezTo>
                <a:cubicBezTo>
                  <a:pt x="118" y="79"/>
                  <a:pt x="115" y="79"/>
                  <a:pt x="113" y="80"/>
                </a:cubicBezTo>
                <a:close/>
                <a:moveTo>
                  <a:pt x="74" y="84"/>
                </a:moveTo>
                <a:cubicBezTo>
                  <a:pt x="76" y="83"/>
                  <a:pt x="80" y="89"/>
                  <a:pt x="80" y="83"/>
                </a:cubicBezTo>
                <a:cubicBezTo>
                  <a:pt x="75" y="81"/>
                  <a:pt x="75" y="81"/>
                  <a:pt x="75" y="81"/>
                </a:cubicBezTo>
                <a:cubicBezTo>
                  <a:pt x="75" y="83"/>
                  <a:pt x="73" y="81"/>
                  <a:pt x="74" y="84"/>
                </a:cubicBezTo>
                <a:close/>
                <a:moveTo>
                  <a:pt x="47" y="91"/>
                </a:moveTo>
                <a:cubicBezTo>
                  <a:pt x="44" y="85"/>
                  <a:pt x="44" y="85"/>
                  <a:pt x="44" y="85"/>
                </a:cubicBezTo>
                <a:cubicBezTo>
                  <a:pt x="46" y="86"/>
                  <a:pt x="46" y="86"/>
                  <a:pt x="46" y="86"/>
                </a:cubicBezTo>
                <a:lnTo>
                  <a:pt x="47" y="91"/>
                </a:lnTo>
                <a:close/>
                <a:moveTo>
                  <a:pt x="53" y="97"/>
                </a:moveTo>
                <a:cubicBezTo>
                  <a:pt x="53" y="98"/>
                  <a:pt x="49" y="97"/>
                  <a:pt x="50" y="94"/>
                </a:cubicBezTo>
                <a:lnTo>
                  <a:pt x="53" y="97"/>
                </a:lnTo>
                <a:close/>
                <a:moveTo>
                  <a:pt x="25" y="100"/>
                </a:moveTo>
                <a:cubicBezTo>
                  <a:pt x="28" y="105"/>
                  <a:pt x="28" y="105"/>
                  <a:pt x="28" y="105"/>
                </a:cubicBezTo>
                <a:cubicBezTo>
                  <a:pt x="26" y="106"/>
                  <a:pt x="26" y="106"/>
                  <a:pt x="26" y="106"/>
                </a:cubicBezTo>
                <a:lnTo>
                  <a:pt x="25" y="100"/>
                </a:lnTo>
                <a:close/>
                <a:moveTo>
                  <a:pt x="25" y="95"/>
                </a:moveTo>
                <a:cubicBezTo>
                  <a:pt x="26" y="96"/>
                  <a:pt x="27" y="97"/>
                  <a:pt x="27" y="98"/>
                </a:cubicBezTo>
                <a:cubicBezTo>
                  <a:pt x="28" y="99"/>
                  <a:pt x="30" y="99"/>
                  <a:pt x="31" y="97"/>
                </a:cubicBezTo>
                <a:cubicBezTo>
                  <a:pt x="30" y="95"/>
                  <a:pt x="30" y="97"/>
                  <a:pt x="29" y="96"/>
                </a:cubicBezTo>
                <a:cubicBezTo>
                  <a:pt x="29" y="96"/>
                  <a:pt x="30" y="94"/>
                  <a:pt x="31" y="94"/>
                </a:cubicBezTo>
                <a:cubicBezTo>
                  <a:pt x="31" y="100"/>
                  <a:pt x="32" y="99"/>
                  <a:pt x="33" y="104"/>
                </a:cubicBezTo>
                <a:cubicBezTo>
                  <a:pt x="30" y="108"/>
                  <a:pt x="29" y="102"/>
                  <a:pt x="27" y="98"/>
                </a:cubicBezTo>
                <a:cubicBezTo>
                  <a:pt x="26" y="97"/>
                  <a:pt x="26" y="96"/>
                  <a:pt x="25" y="95"/>
                </a:cubicBezTo>
                <a:close/>
                <a:moveTo>
                  <a:pt x="39" y="89"/>
                </a:moveTo>
                <a:cubicBezTo>
                  <a:pt x="39" y="90"/>
                  <a:pt x="39" y="91"/>
                  <a:pt x="39" y="92"/>
                </a:cubicBezTo>
                <a:cubicBezTo>
                  <a:pt x="37" y="94"/>
                  <a:pt x="35" y="96"/>
                  <a:pt x="39" y="101"/>
                </a:cubicBezTo>
                <a:cubicBezTo>
                  <a:pt x="41" y="99"/>
                  <a:pt x="41" y="99"/>
                  <a:pt x="41" y="99"/>
                </a:cubicBezTo>
                <a:cubicBezTo>
                  <a:pt x="40" y="100"/>
                  <a:pt x="40" y="99"/>
                  <a:pt x="39" y="98"/>
                </a:cubicBezTo>
                <a:cubicBezTo>
                  <a:pt x="41" y="95"/>
                  <a:pt x="43" y="99"/>
                  <a:pt x="44" y="99"/>
                </a:cubicBezTo>
                <a:cubicBezTo>
                  <a:pt x="43" y="97"/>
                  <a:pt x="40" y="96"/>
                  <a:pt x="39" y="92"/>
                </a:cubicBezTo>
                <a:cubicBezTo>
                  <a:pt x="40" y="91"/>
                  <a:pt x="40" y="91"/>
                  <a:pt x="41" y="90"/>
                </a:cubicBezTo>
                <a:cubicBezTo>
                  <a:pt x="42" y="90"/>
                  <a:pt x="42" y="91"/>
                  <a:pt x="42" y="89"/>
                </a:cubicBezTo>
                <a:cubicBezTo>
                  <a:pt x="42" y="88"/>
                  <a:pt x="42" y="88"/>
                  <a:pt x="42" y="88"/>
                </a:cubicBezTo>
                <a:cubicBezTo>
                  <a:pt x="42" y="89"/>
                  <a:pt x="41" y="89"/>
                  <a:pt x="41" y="90"/>
                </a:cubicBezTo>
                <a:cubicBezTo>
                  <a:pt x="40" y="89"/>
                  <a:pt x="40" y="88"/>
                  <a:pt x="39" y="89"/>
                </a:cubicBezTo>
                <a:close/>
                <a:moveTo>
                  <a:pt x="22" y="92"/>
                </a:moveTo>
                <a:cubicBezTo>
                  <a:pt x="21" y="91"/>
                  <a:pt x="21" y="89"/>
                  <a:pt x="20" y="88"/>
                </a:cubicBezTo>
                <a:cubicBezTo>
                  <a:pt x="18" y="87"/>
                  <a:pt x="18" y="87"/>
                  <a:pt x="18" y="87"/>
                </a:cubicBezTo>
                <a:cubicBezTo>
                  <a:pt x="17" y="90"/>
                  <a:pt x="20" y="92"/>
                  <a:pt x="22" y="92"/>
                </a:cubicBezTo>
                <a:close/>
                <a:moveTo>
                  <a:pt x="102" y="77"/>
                </a:moveTo>
                <a:cubicBezTo>
                  <a:pt x="103" y="78"/>
                  <a:pt x="107" y="77"/>
                  <a:pt x="107" y="81"/>
                </a:cubicBezTo>
                <a:cubicBezTo>
                  <a:pt x="108" y="75"/>
                  <a:pt x="108" y="75"/>
                  <a:pt x="108" y="75"/>
                </a:cubicBezTo>
                <a:cubicBezTo>
                  <a:pt x="106" y="76"/>
                  <a:pt x="103" y="72"/>
                  <a:pt x="104" y="71"/>
                </a:cubicBezTo>
                <a:cubicBezTo>
                  <a:pt x="103" y="74"/>
                  <a:pt x="101" y="72"/>
                  <a:pt x="102" y="77"/>
                </a:cubicBezTo>
                <a:close/>
                <a:moveTo>
                  <a:pt x="213" y="71"/>
                </a:moveTo>
                <a:cubicBezTo>
                  <a:pt x="211" y="69"/>
                  <a:pt x="206" y="74"/>
                  <a:pt x="205" y="67"/>
                </a:cubicBezTo>
                <a:cubicBezTo>
                  <a:pt x="203" y="74"/>
                  <a:pt x="210" y="73"/>
                  <a:pt x="213" y="71"/>
                </a:cubicBezTo>
                <a:close/>
                <a:moveTo>
                  <a:pt x="213" y="63"/>
                </a:moveTo>
                <a:cubicBezTo>
                  <a:pt x="214" y="64"/>
                  <a:pt x="214" y="64"/>
                  <a:pt x="215" y="64"/>
                </a:cubicBezTo>
                <a:cubicBezTo>
                  <a:pt x="216" y="65"/>
                  <a:pt x="216" y="71"/>
                  <a:pt x="219" y="68"/>
                </a:cubicBezTo>
                <a:cubicBezTo>
                  <a:pt x="218" y="66"/>
                  <a:pt x="217" y="68"/>
                  <a:pt x="216" y="67"/>
                </a:cubicBezTo>
                <a:cubicBezTo>
                  <a:pt x="217" y="63"/>
                  <a:pt x="216" y="64"/>
                  <a:pt x="215" y="64"/>
                </a:cubicBezTo>
                <a:cubicBezTo>
                  <a:pt x="214" y="63"/>
                  <a:pt x="214" y="63"/>
                  <a:pt x="213" y="63"/>
                </a:cubicBezTo>
                <a:close/>
                <a:moveTo>
                  <a:pt x="150" y="60"/>
                </a:moveTo>
                <a:cubicBezTo>
                  <a:pt x="153" y="59"/>
                  <a:pt x="153" y="59"/>
                  <a:pt x="153" y="59"/>
                </a:cubicBezTo>
                <a:cubicBezTo>
                  <a:pt x="155" y="64"/>
                  <a:pt x="155" y="64"/>
                  <a:pt x="155" y="64"/>
                </a:cubicBezTo>
                <a:lnTo>
                  <a:pt x="150" y="60"/>
                </a:lnTo>
                <a:close/>
                <a:moveTo>
                  <a:pt x="119" y="56"/>
                </a:moveTo>
                <a:cubicBezTo>
                  <a:pt x="122" y="57"/>
                  <a:pt x="122" y="57"/>
                  <a:pt x="122" y="57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1" y="59"/>
                  <a:pt x="121" y="61"/>
                  <a:pt x="122" y="62"/>
                </a:cubicBezTo>
                <a:cubicBezTo>
                  <a:pt x="122" y="62"/>
                  <a:pt x="123" y="62"/>
                  <a:pt x="123" y="63"/>
                </a:cubicBezTo>
                <a:cubicBezTo>
                  <a:pt x="123" y="63"/>
                  <a:pt x="122" y="62"/>
                  <a:pt x="122" y="62"/>
                </a:cubicBezTo>
                <a:cubicBezTo>
                  <a:pt x="120" y="62"/>
                  <a:pt x="117" y="63"/>
                  <a:pt x="117" y="59"/>
                </a:cubicBezTo>
                <a:cubicBezTo>
                  <a:pt x="118" y="60"/>
                  <a:pt x="121" y="60"/>
                  <a:pt x="121" y="57"/>
                </a:cubicBezTo>
                <a:lnTo>
                  <a:pt x="119" y="56"/>
                </a:lnTo>
                <a:close/>
                <a:moveTo>
                  <a:pt x="56" y="61"/>
                </a:moveTo>
                <a:cubicBezTo>
                  <a:pt x="58" y="62"/>
                  <a:pt x="58" y="63"/>
                  <a:pt x="60" y="59"/>
                </a:cubicBezTo>
                <a:cubicBezTo>
                  <a:pt x="58" y="59"/>
                  <a:pt x="56" y="59"/>
                  <a:pt x="56" y="61"/>
                </a:cubicBezTo>
                <a:close/>
                <a:moveTo>
                  <a:pt x="135" y="50"/>
                </a:moveTo>
                <a:cubicBezTo>
                  <a:pt x="135" y="53"/>
                  <a:pt x="138" y="52"/>
                  <a:pt x="137" y="56"/>
                </a:cubicBezTo>
                <a:cubicBezTo>
                  <a:pt x="136" y="57"/>
                  <a:pt x="136" y="57"/>
                  <a:pt x="136" y="57"/>
                </a:cubicBezTo>
                <a:cubicBezTo>
                  <a:pt x="138" y="55"/>
                  <a:pt x="138" y="64"/>
                  <a:pt x="141" y="60"/>
                </a:cubicBezTo>
                <a:cubicBezTo>
                  <a:pt x="139" y="60"/>
                  <a:pt x="139" y="60"/>
                  <a:pt x="139" y="60"/>
                </a:cubicBezTo>
                <a:cubicBezTo>
                  <a:pt x="141" y="58"/>
                  <a:pt x="135" y="54"/>
                  <a:pt x="139" y="52"/>
                </a:cubicBezTo>
                <a:cubicBezTo>
                  <a:pt x="140" y="51"/>
                  <a:pt x="136" y="49"/>
                  <a:pt x="135" y="50"/>
                </a:cubicBezTo>
                <a:close/>
                <a:moveTo>
                  <a:pt x="50" y="54"/>
                </a:moveTo>
                <a:cubicBezTo>
                  <a:pt x="52" y="54"/>
                  <a:pt x="53" y="62"/>
                  <a:pt x="56" y="58"/>
                </a:cubicBezTo>
                <a:cubicBezTo>
                  <a:pt x="53" y="57"/>
                  <a:pt x="52" y="50"/>
                  <a:pt x="50" y="54"/>
                </a:cubicBezTo>
                <a:close/>
                <a:moveTo>
                  <a:pt x="112" y="41"/>
                </a:moveTo>
                <a:cubicBezTo>
                  <a:pt x="112" y="40"/>
                  <a:pt x="112" y="40"/>
                  <a:pt x="112" y="40"/>
                </a:cubicBezTo>
                <a:cubicBezTo>
                  <a:pt x="115" y="42"/>
                  <a:pt x="115" y="42"/>
                  <a:pt x="115" y="42"/>
                </a:cubicBezTo>
                <a:cubicBezTo>
                  <a:pt x="115" y="43"/>
                  <a:pt x="115" y="43"/>
                  <a:pt x="115" y="43"/>
                </a:cubicBezTo>
                <a:lnTo>
                  <a:pt x="112" y="41"/>
                </a:lnTo>
                <a:close/>
                <a:moveTo>
                  <a:pt x="57" y="97"/>
                </a:moveTo>
                <a:cubicBezTo>
                  <a:pt x="57" y="97"/>
                  <a:pt x="58" y="97"/>
                  <a:pt x="58" y="97"/>
                </a:cubicBezTo>
                <a:cubicBezTo>
                  <a:pt x="58" y="97"/>
                  <a:pt x="57" y="97"/>
                  <a:pt x="57" y="97"/>
                </a:cubicBezTo>
                <a:close/>
                <a:moveTo>
                  <a:pt x="224" y="88"/>
                </a:moveTo>
                <a:cubicBezTo>
                  <a:pt x="223" y="89"/>
                  <a:pt x="223" y="89"/>
                  <a:pt x="223" y="90"/>
                </a:cubicBezTo>
                <a:cubicBezTo>
                  <a:pt x="224" y="90"/>
                  <a:pt x="224" y="89"/>
                  <a:pt x="224" y="88"/>
                </a:cubicBezTo>
                <a:close/>
                <a:moveTo>
                  <a:pt x="230" y="93"/>
                </a:moveTo>
                <a:cubicBezTo>
                  <a:pt x="230" y="93"/>
                  <a:pt x="230" y="93"/>
                  <a:pt x="230" y="93"/>
                </a:cubicBezTo>
                <a:cubicBezTo>
                  <a:pt x="230" y="93"/>
                  <a:pt x="230" y="93"/>
                  <a:pt x="230" y="93"/>
                </a:cubicBezTo>
                <a:close/>
                <a:moveTo>
                  <a:pt x="465" y="113"/>
                </a:moveTo>
                <a:cubicBezTo>
                  <a:pt x="467" y="114"/>
                  <a:pt x="468" y="119"/>
                  <a:pt x="468" y="114"/>
                </a:cubicBezTo>
                <a:cubicBezTo>
                  <a:pt x="468" y="111"/>
                  <a:pt x="467" y="114"/>
                  <a:pt x="465" y="113"/>
                </a:cubicBezTo>
                <a:close/>
                <a:moveTo>
                  <a:pt x="464" y="107"/>
                </a:moveTo>
                <a:cubicBezTo>
                  <a:pt x="463" y="106"/>
                  <a:pt x="462" y="105"/>
                  <a:pt x="462" y="103"/>
                </a:cubicBezTo>
                <a:cubicBezTo>
                  <a:pt x="462" y="106"/>
                  <a:pt x="463" y="106"/>
                  <a:pt x="464" y="107"/>
                </a:cubicBezTo>
                <a:close/>
                <a:moveTo>
                  <a:pt x="464" y="107"/>
                </a:moveTo>
                <a:cubicBezTo>
                  <a:pt x="465" y="107"/>
                  <a:pt x="466" y="108"/>
                  <a:pt x="468" y="107"/>
                </a:cubicBezTo>
                <a:cubicBezTo>
                  <a:pt x="467" y="105"/>
                  <a:pt x="465" y="107"/>
                  <a:pt x="464" y="107"/>
                </a:cubicBezTo>
                <a:close/>
                <a:moveTo>
                  <a:pt x="441" y="108"/>
                </a:moveTo>
                <a:cubicBezTo>
                  <a:pt x="441" y="105"/>
                  <a:pt x="434" y="101"/>
                  <a:pt x="441" y="100"/>
                </a:cubicBezTo>
                <a:cubicBezTo>
                  <a:pt x="441" y="100"/>
                  <a:pt x="438" y="100"/>
                  <a:pt x="437" y="97"/>
                </a:cubicBezTo>
                <a:cubicBezTo>
                  <a:pt x="438" y="102"/>
                  <a:pt x="437" y="106"/>
                  <a:pt x="441" y="108"/>
                </a:cubicBezTo>
                <a:close/>
                <a:moveTo>
                  <a:pt x="431" y="94"/>
                </a:moveTo>
                <a:cubicBezTo>
                  <a:pt x="431" y="94"/>
                  <a:pt x="430" y="94"/>
                  <a:pt x="429" y="94"/>
                </a:cubicBezTo>
                <a:cubicBezTo>
                  <a:pt x="430" y="94"/>
                  <a:pt x="430" y="94"/>
                  <a:pt x="431" y="94"/>
                </a:cubicBezTo>
                <a:close/>
                <a:moveTo>
                  <a:pt x="429" y="94"/>
                </a:moveTo>
                <a:cubicBezTo>
                  <a:pt x="428" y="93"/>
                  <a:pt x="427" y="87"/>
                  <a:pt x="424" y="89"/>
                </a:cubicBezTo>
                <a:cubicBezTo>
                  <a:pt x="425" y="92"/>
                  <a:pt x="425" y="95"/>
                  <a:pt x="426" y="96"/>
                </a:cubicBezTo>
                <a:cubicBezTo>
                  <a:pt x="426" y="93"/>
                  <a:pt x="428" y="94"/>
                  <a:pt x="429" y="94"/>
                </a:cubicBezTo>
                <a:close/>
                <a:moveTo>
                  <a:pt x="357" y="102"/>
                </a:moveTo>
                <a:cubicBezTo>
                  <a:pt x="360" y="103"/>
                  <a:pt x="360" y="103"/>
                  <a:pt x="360" y="103"/>
                </a:cubicBezTo>
                <a:cubicBezTo>
                  <a:pt x="361" y="101"/>
                  <a:pt x="359" y="101"/>
                  <a:pt x="359" y="100"/>
                </a:cubicBezTo>
                <a:cubicBezTo>
                  <a:pt x="358" y="101"/>
                  <a:pt x="356" y="101"/>
                  <a:pt x="357" y="102"/>
                </a:cubicBezTo>
                <a:close/>
                <a:moveTo>
                  <a:pt x="345" y="87"/>
                </a:moveTo>
                <a:cubicBezTo>
                  <a:pt x="344" y="93"/>
                  <a:pt x="344" y="93"/>
                  <a:pt x="344" y="93"/>
                </a:cubicBezTo>
                <a:cubicBezTo>
                  <a:pt x="345" y="94"/>
                  <a:pt x="344" y="89"/>
                  <a:pt x="347" y="90"/>
                </a:cubicBezTo>
                <a:lnTo>
                  <a:pt x="345" y="87"/>
                </a:lnTo>
                <a:close/>
                <a:moveTo>
                  <a:pt x="352" y="59"/>
                </a:moveTo>
                <a:cubicBezTo>
                  <a:pt x="353" y="59"/>
                  <a:pt x="353" y="59"/>
                  <a:pt x="353" y="59"/>
                </a:cubicBezTo>
                <a:cubicBezTo>
                  <a:pt x="353" y="59"/>
                  <a:pt x="353" y="59"/>
                  <a:pt x="353" y="59"/>
                </a:cubicBezTo>
                <a:lnTo>
                  <a:pt x="352" y="59"/>
                </a:lnTo>
                <a:close/>
                <a:moveTo>
                  <a:pt x="334" y="102"/>
                </a:moveTo>
                <a:cubicBezTo>
                  <a:pt x="333" y="94"/>
                  <a:pt x="333" y="94"/>
                  <a:pt x="333" y="94"/>
                </a:cubicBezTo>
                <a:cubicBezTo>
                  <a:pt x="332" y="94"/>
                  <a:pt x="332" y="100"/>
                  <a:pt x="334" y="102"/>
                </a:cubicBezTo>
                <a:close/>
                <a:moveTo>
                  <a:pt x="318" y="98"/>
                </a:moveTo>
                <a:cubicBezTo>
                  <a:pt x="323" y="100"/>
                  <a:pt x="323" y="100"/>
                  <a:pt x="323" y="100"/>
                </a:cubicBezTo>
                <a:cubicBezTo>
                  <a:pt x="322" y="98"/>
                  <a:pt x="322" y="98"/>
                  <a:pt x="322" y="98"/>
                </a:cubicBezTo>
                <a:lnTo>
                  <a:pt x="318" y="98"/>
                </a:lnTo>
                <a:close/>
                <a:moveTo>
                  <a:pt x="305" y="93"/>
                </a:moveTo>
                <a:cubicBezTo>
                  <a:pt x="308" y="95"/>
                  <a:pt x="308" y="95"/>
                  <a:pt x="308" y="95"/>
                </a:cubicBezTo>
                <a:cubicBezTo>
                  <a:pt x="309" y="94"/>
                  <a:pt x="309" y="94"/>
                  <a:pt x="309" y="94"/>
                </a:cubicBezTo>
                <a:lnTo>
                  <a:pt x="305" y="93"/>
                </a:lnTo>
                <a:close/>
                <a:moveTo>
                  <a:pt x="173" y="79"/>
                </a:moveTo>
                <a:cubicBezTo>
                  <a:pt x="171" y="80"/>
                  <a:pt x="165" y="78"/>
                  <a:pt x="166" y="84"/>
                </a:cubicBezTo>
                <a:cubicBezTo>
                  <a:pt x="168" y="76"/>
                  <a:pt x="172" y="86"/>
                  <a:pt x="173" y="79"/>
                </a:cubicBezTo>
                <a:close/>
                <a:moveTo>
                  <a:pt x="68" y="94"/>
                </a:moveTo>
                <a:cubicBezTo>
                  <a:pt x="63" y="93"/>
                  <a:pt x="63" y="93"/>
                  <a:pt x="63" y="93"/>
                </a:cubicBezTo>
                <a:cubicBezTo>
                  <a:pt x="67" y="94"/>
                  <a:pt x="64" y="97"/>
                  <a:pt x="68" y="94"/>
                </a:cubicBezTo>
                <a:close/>
                <a:moveTo>
                  <a:pt x="424" y="167"/>
                </a:moveTo>
                <a:cubicBezTo>
                  <a:pt x="425" y="167"/>
                  <a:pt x="425" y="167"/>
                  <a:pt x="425" y="167"/>
                </a:cubicBezTo>
                <a:cubicBezTo>
                  <a:pt x="425" y="167"/>
                  <a:pt x="425" y="167"/>
                  <a:pt x="424" y="167"/>
                </a:cubicBezTo>
                <a:close/>
                <a:moveTo>
                  <a:pt x="424" y="167"/>
                </a:moveTo>
                <a:cubicBezTo>
                  <a:pt x="422" y="165"/>
                  <a:pt x="419" y="166"/>
                  <a:pt x="418" y="167"/>
                </a:cubicBezTo>
                <a:cubicBezTo>
                  <a:pt x="421" y="173"/>
                  <a:pt x="423" y="168"/>
                  <a:pt x="424" y="167"/>
                </a:cubicBezTo>
                <a:close/>
                <a:moveTo>
                  <a:pt x="427" y="177"/>
                </a:moveTo>
                <a:cubicBezTo>
                  <a:pt x="430" y="178"/>
                  <a:pt x="430" y="178"/>
                  <a:pt x="430" y="178"/>
                </a:cubicBezTo>
                <a:cubicBezTo>
                  <a:pt x="429" y="178"/>
                  <a:pt x="427" y="174"/>
                  <a:pt x="427" y="177"/>
                </a:cubicBezTo>
                <a:close/>
                <a:moveTo>
                  <a:pt x="428" y="171"/>
                </a:moveTo>
                <a:cubicBezTo>
                  <a:pt x="426" y="170"/>
                  <a:pt x="426" y="170"/>
                  <a:pt x="426" y="170"/>
                </a:cubicBezTo>
                <a:cubicBezTo>
                  <a:pt x="427" y="172"/>
                  <a:pt x="427" y="172"/>
                  <a:pt x="427" y="172"/>
                </a:cubicBezTo>
                <a:lnTo>
                  <a:pt x="428" y="171"/>
                </a:lnTo>
                <a:close/>
                <a:moveTo>
                  <a:pt x="495" y="116"/>
                </a:moveTo>
                <a:cubicBezTo>
                  <a:pt x="498" y="117"/>
                  <a:pt x="499" y="118"/>
                  <a:pt x="501" y="118"/>
                </a:cubicBezTo>
                <a:lnTo>
                  <a:pt x="495" y="116"/>
                </a:lnTo>
                <a:close/>
                <a:moveTo>
                  <a:pt x="523" y="125"/>
                </a:moveTo>
                <a:cubicBezTo>
                  <a:pt x="523" y="125"/>
                  <a:pt x="523" y="125"/>
                  <a:pt x="523" y="125"/>
                </a:cubicBez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2" y="124"/>
                </a:cubicBezTo>
                <a:cubicBezTo>
                  <a:pt x="522" y="124"/>
                  <a:pt x="522" y="124"/>
                  <a:pt x="522" y="124"/>
                </a:cubicBezTo>
                <a:cubicBezTo>
                  <a:pt x="522" y="124"/>
                  <a:pt x="522" y="124"/>
                  <a:pt x="522" y="124"/>
                </a:cubicBezTo>
                <a:lnTo>
                  <a:pt x="523" y="125"/>
                </a:lnTo>
                <a:close/>
                <a:moveTo>
                  <a:pt x="500" y="119"/>
                </a:moveTo>
                <a:cubicBezTo>
                  <a:pt x="500" y="120"/>
                  <a:pt x="500" y="120"/>
                  <a:pt x="500" y="120"/>
                </a:cubicBezTo>
                <a:cubicBezTo>
                  <a:pt x="501" y="120"/>
                  <a:pt x="501" y="120"/>
                  <a:pt x="500" y="119"/>
                </a:cubicBezTo>
                <a:close/>
                <a:moveTo>
                  <a:pt x="466" y="136"/>
                </a:moveTo>
                <a:cubicBezTo>
                  <a:pt x="466" y="137"/>
                  <a:pt x="468" y="139"/>
                  <a:pt x="469" y="140"/>
                </a:cubicBezTo>
                <a:cubicBezTo>
                  <a:pt x="468" y="138"/>
                  <a:pt x="466" y="134"/>
                  <a:pt x="466" y="136"/>
                </a:cubicBezTo>
                <a:close/>
                <a:moveTo>
                  <a:pt x="557" y="113"/>
                </a:moveTo>
                <a:cubicBezTo>
                  <a:pt x="560" y="114"/>
                  <a:pt x="560" y="114"/>
                  <a:pt x="560" y="114"/>
                </a:cubicBezTo>
                <a:cubicBezTo>
                  <a:pt x="560" y="113"/>
                  <a:pt x="558" y="113"/>
                  <a:pt x="557" y="113"/>
                </a:cubicBezTo>
                <a:close/>
                <a:moveTo>
                  <a:pt x="575" y="142"/>
                </a:moveTo>
                <a:cubicBezTo>
                  <a:pt x="574" y="142"/>
                  <a:pt x="574" y="142"/>
                  <a:pt x="574" y="142"/>
                </a:cubicBezTo>
                <a:cubicBezTo>
                  <a:pt x="575" y="143"/>
                  <a:pt x="576" y="143"/>
                  <a:pt x="578" y="144"/>
                </a:cubicBezTo>
                <a:lnTo>
                  <a:pt x="575" y="142"/>
                </a:lnTo>
                <a:close/>
                <a:moveTo>
                  <a:pt x="502" y="122"/>
                </a:moveTo>
                <a:cubicBezTo>
                  <a:pt x="504" y="123"/>
                  <a:pt x="504" y="123"/>
                  <a:pt x="504" y="123"/>
                </a:cubicBezTo>
                <a:cubicBezTo>
                  <a:pt x="504" y="123"/>
                  <a:pt x="504" y="123"/>
                  <a:pt x="504" y="123"/>
                </a:cubicBezTo>
                <a:cubicBezTo>
                  <a:pt x="502" y="122"/>
                  <a:pt x="502" y="122"/>
                  <a:pt x="502" y="122"/>
                </a:cubicBezTo>
                <a:close/>
                <a:moveTo>
                  <a:pt x="560" y="102"/>
                </a:moveTo>
                <a:cubicBezTo>
                  <a:pt x="558" y="102"/>
                  <a:pt x="557" y="103"/>
                  <a:pt x="556" y="103"/>
                </a:cubicBezTo>
                <a:cubicBezTo>
                  <a:pt x="558" y="103"/>
                  <a:pt x="560" y="103"/>
                  <a:pt x="560" y="102"/>
                </a:cubicBezTo>
                <a:close/>
                <a:moveTo>
                  <a:pt x="523" y="124"/>
                </a:move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3" y="124"/>
                </a:cubicBezTo>
                <a:close/>
                <a:moveTo>
                  <a:pt x="567" y="146"/>
                </a:moveTo>
                <a:cubicBezTo>
                  <a:pt x="566" y="146"/>
                  <a:pt x="565" y="146"/>
                  <a:pt x="564" y="146"/>
                </a:cubicBezTo>
                <a:cubicBezTo>
                  <a:pt x="565" y="147"/>
                  <a:pt x="567" y="147"/>
                  <a:pt x="567" y="146"/>
                </a:cubicBezTo>
                <a:close/>
                <a:moveTo>
                  <a:pt x="470" y="141"/>
                </a:moveTo>
                <a:cubicBezTo>
                  <a:pt x="469" y="140"/>
                  <a:pt x="469" y="140"/>
                  <a:pt x="469" y="140"/>
                </a:cubicBezTo>
                <a:cubicBezTo>
                  <a:pt x="470" y="141"/>
                  <a:pt x="470" y="141"/>
                  <a:pt x="470" y="141"/>
                </a:cubicBezTo>
                <a:close/>
                <a:moveTo>
                  <a:pt x="431" y="163"/>
                </a:moveTo>
                <a:cubicBezTo>
                  <a:pt x="430" y="162"/>
                  <a:pt x="429" y="160"/>
                  <a:pt x="429" y="161"/>
                </a:cubicBezTo>
                <a:cubicBezTo>
                  <a:pt x="430" y="162"/>
                  <a:pt x="430" y="163"/>
                  <a:pt x="431" y="163"/>
                </a:cubicBezTo>
                <a:close/>
                <a:moveTo>
                  <a:pt x="458" y="4"/>
                </a:moveTo>
                <a:cubicBezTo>
                  <a:pt x="458" y="5"/>
                  <a:pt x="458" y="5"/>
                  <a:pt x="458" y="5"/>
                </a:cubicBezTo>
                <a:cubicBezTo>
                  <a:pt x="458" y="4"/>
                  <a:pt x="458" y="4"/>
                  <a:pt x="458" y="4"/>
                </a:cubicBezTo>
                <a:close/>
                <a:moveTo>
                  <a:pt x="461" y="34"/>
                </a:moveTo>
                <a:cubicBezTo>
                  <a:pt x="461" y="33"/>
                  <a:pt x="462" y="33"/>
                  <a:pt x="462" y="33"/>
                </a:cubicBezTo>
                <a:cubicBezTo>
                  <a:pt x="461" y="33"/>
                  <a:pt x="460" y="34"/>
                  <a:pt x="461" y="34"/>
                </a:cubicBezTo>
                <a:close/>
                <a:moveTo>
                  <a:pt x="524" y="32"/>
                </a:moveTo>
                <a:cubicBezTo>
                  <a:pt x="520" y="39"/>
                  <a:pt x="520" y="39"/>
                  <a:pt x="520" y="39"/>
                </a:cubicBezTo>
                <a:cubicBezTo>
                  <a:pt x="523" y="38"/>
                  <a:pt x="524" y="39"/>
                  <a:pt x="526" y="37"/>
                </a:cubicBezTo>
                <a:cubicBezTo>
                  <a:pt x="523" y="40"/>
                  <a:pt x="523" y="40"/>
                  <a:pt x="523" y="40"/>
                </a:cubicBezTo>
                <a:cubicBezTo>
                  <a:pt x="526" y="39"/>
                  <a:pt x="526" y="39"/>
                  <a:pt x="526" y="39"/>
                </a:cubicBezTo>
                <a:cubicBezTo>
                  <a:pt x="533" y="42"/>
                  <a:pt x="517" y="57"/>
                  <a:pt x="531" y="58"/>
                </a:cubicBezTo>
                <a:cubicBezTo>
                  <a:pt x="532" y="57"/>
                  <a:pt x="532" y="57"/>
                  <a:pt x="532" y="57"/>
                </a:cubicBezTo>
                <a:cubicBezTo>
                  <a:pt x="528" y="64"/>
                  <a:pt x="528" y="64"/>
                  <a:pt x="528" y="64"/>
                </a:cubicBezTo>
                <a:cubicBezTo>
                  <a:pt x="529" y="64"/>
                  <a:pt x="534" y="62"/>
                  <a:pt x="536" y="62"/>
                </a:cubicBezTo>
                <a:cubicBezTo>
                  <a:pt x="531" y="64"/>
                  <a:pt x="536" y="64"/>
                  <a:pt x="532" y="67"/>
                </a:cubicBezTo>
                <a:cubicBezTo>
                  <a:pt x="535" y="67"/>
                  <a:pt x="536" y="65"/>
                  <a:pt x="537" y="64"/>
                </a:cubicBezTo>
                <a:cubicBezTo>
                  <a:pt x="541" y="64"/>
                  <a:pt x="541" y="66"/>
                  <a:pt x="541" y="68"/>
                </a:cubicBezTo>
                <a:cubicBezTo>
                  <a:pt x="541" y="69"/>
                  <a:pt x="540" y="69"/>
                  <a:pt x="541" y="69"/>
                </a:cubicBezTo>
                <a:cubicBezTo>
                  <a:pt x="541" y="71"/>
                  <a:pt x="541" y="71"/>
                  <a:pt x="541" y="71"/>
                </a:cubicBezTo>
                <a:cubicBezTo>
                  <a:pt x="541" y="72"/>
                  <a:pt x="541" y="72"/>
                  <a:pt x="542" y="73"/>
                </a:cubicBezTo>
                <a:cubicBezTo>
                  <a:pt x="542" y="75"/>
                  <a:pt x="544" y="77"/>
                  <a:pt x="546" y="78"/>
                </a:cubicBezTo>
                <a:cubicBezTo>
                  <a:pt x="540" y="76"/>
                  <a:pt x="538" y="75"/>
                  <a:pt x="536" y="74"/>
                </a:cubicBezTo>
                <a:cubicBezTo>
                  <a:pt x="535" y="73"/>
                  <a:pt x="535" y="73"/>
                  <a:pt x="534" y="72"/>
                </a:cubicBezTo>
                <a:cubicBezTo>
                  <a:pt x="533" y="72"/>
                  <a:pt x="533" y="72"/>
                  <a:pt x="532" y="72"/>
                </a:cubicBezTo>
                <a:cubicBezTo>
                  <a:pt x="531" y="73"/>
                  <a:pt x="531" y="73"/>
                  <a:pt x="532" y="74"/>
                </a:cubicBezTo>
                <a:cubicBezTo>
                  <a:pt x="533" y="75"/>
                  <a:pt x="533" y="76"/>
                  <a:pt x="534" y="76"/>
                </a:cubicBezTo>
                <a:cubicBezTo>
                  <a:pt x="536" y="77"/>
                  <a:pt x="538" y="79"/>
                  <a:pt x="538" y="82"/>
                </a:cubicBezTo>
                <a:cubicBezTo>
                  <a:pt x="539" y="78"/>
                  <a:pt x="539" y="78"/>
                  <a:pt x="539" y="78"/>
                </a:cubicBezTo>
                <a:cubicBezTo>
                  <a:pt x="544" y="78"/>
                  <a:pt x="544" y="81"/>
                  <a:pt x="545" y="83"/>
                </a:cubicBezTo>
                <a:cubicBezTo>
                  <a:pt x="545" y="86"/>
                  <a:pt x="545" y="88"/>
                  <a:pt x="550" y="87"/>
                </a:cubicBezTo>
                <a:cubicBezTo>
                  <a:pt x="550" y="89"/>
                  <a:pt x="549" y="91"/>
                  <a:pt x="548" y="94"/>
                </a:cubicBezTo>
                <a:cubicBezTo>
                  <a:pt x="546" y="96"/>
                  <a:pt x="545" y="98"/>
                  <a:pt x="548" y="99"/>
                </a:cubicBezTo>
                <a:cubicBezTo>
                  <a:pt x="550" y="99"/>
                  <a:pt x="553" y="98"/>
                  <a:pt x="555" y="97"/>
                </a:cubicBezTo>
                <a:cubicBezTo>
                  <a:pt x="558" y="101"/>
                  <a:pt x="558" y="101"/>
                  <a:pt x="558" y="101"/>
                </a:cubicBezTo>
                <a:cubicBezTo>
                  <a:pt x="552" y="101"/>
                  <a:pt x="552" y="101"/>
                  <a:pt x="552" y="101"/>
                </a:cubicBezTo>
                <a:cubicBezTo>
                  <a:pt x="553" y="103"/>
                  <a:pt x="554" y="103"/>
                  <a:pt x="556" y="103"/>
                </a:cubicBezTo>
                <a:cubicBezTo>
                  <a:pt x="553" y="105"/>
                  <a:pt x="554" y="106"/>
                  <a:pt x="554" y="108"/>
                </a:cubicBezTo>
                <a:cubicBezTo>
                  <a:pt x="555" y="109"/>
                  <a:pt x="556" y="111"/>
                  <a:pt x="554" y="113"/>
                </a:cubicBezTo>
                <a:cubicBezTo>
                  <a:pt x="557" y="113"/>
                  <a:pt x="557" y="113"/>
                  <a:pt x="557" y="113"/>
                </a:cubicBezTo>
                <a:cubicBezTo>
                  <a:pt x="557" y="114"/>
                  <a:pt x="556" y="114"/>
                  <a:pt x="555" y="114"/>
                </a:cubicBezTo>
                <a:cubicBezTo>
                  <a:pt x="562" y="115"/>
                  <a:pt x="562" y="118"/>
                  <a:pt x="568" y="119"/>
                </a:cubicBezTo>
                <a:cubicBezTo>
                  <a:pt x="569" y="118"/>
                  <a:pt x="570" y="115"/>
                  <a:pt x="566" y="115"/>
                </a:cubicBezTo>
                <a:cubicBezTo>
                  <a:pt x="571" y="112"/>
                  <a:pt x="573" y="119"/>
                  <a:pt x="575" y="121"/>
                </a:cubicBezTo>
                <a:cubicBezTo>
                  <a:pt x="570" y="119"/>
                  <a:pt x="571" y="121"/>
                  <a:pt x="570" y="122"/>
                </a:cubicBezTo>
                <a:cubicBezTo>
                  <a:pt x="572" y="123"/>
                  <a:pt x="572" y="122"/>
                  <a:pt x="573" y="123"/>
                </a:cubicBezTo>
                <a:cubicBezTo>
                  <a:pt x="577" y="125"/>
                  <a:pt x="574" y="126"/>
                  <a:pt x="572" y="126"/>
                </a:cubicBezTo>
                <a:cubicBezTo>
                  <a:pt x="570" y="127"/>
                  <a:pt x="569" y="127"/>
                  <a:pt x="577" y="130"/>
                </a:cubicBezTo>
                <a:cubicBezTo>
                  <a:pt x="570" y="129"/>
                  <a:pt x="570" y="129"/>
                  <a:pt x="570" y="129"/>
                </a:cubicBezTo>
                <a:cubicBezTo>
                  <a:pt x="578" y="133"/>
                  <a:pt x="578" y="133"/>
                  <a:pt x="578" y="133"/>
                </a:cubicBezTo>
                <a:cubicBezTo>
                  <a:pt x="570" y="131"/>
                  <a:pt x="570" y="132"/>
                  <a:pt x="571" y="133"/>
                </a:cubicBezTo>
                <a:cubicBezTo>
                  <a:pt x="571" y="134"/>
                  <a:pt x="572" y="135"/>
                  <a:pt x="564" y="133"/>
                </a:cubicBezTo>
                <a:cubicBezTo>
                  <a:pt x="566" y="135"/>
                  <a:pt x="574" y="135"/>
                  <a:pt x="573" y="136"/>
                </a:cubicBezTo>
                <a:cubicBezTo>
                  <a:pt x="577" y="139"/>
                  <a:pt x="570" y="139"/>
                  <a:pt x="572" y="141"/>
                </a:cubicBezTo>
                <a:cubicBezTo>
                  <a:pt x="572" y="141"/>
                  <a:pt x="572" y="142"/>
                  <a:pt x="574" y="142"/>
                </a:cubicBezTo>
                <a:cubicBezTo>
                  <a:pt x="573" y="142"/>
                  <a:pt x="572" y="142"/>
                  <a:pt x="571" y="142"/>
                </a:cubicBezTo>
                <a:cubicBezTo>
                  <a:pt x="570" y="142"/>
                  <a:pt x="570" y="142"/>
                  <a:pt x="570" y="142"/>
                </a:cubicBezTo>
                <a:cubicBezTo>
                  <a:pt x="568" y="142"/>
                  <a:pt x="568" y="142"/>
                  <a:pt x="567" y="142"/>
                </a:cubicBezTo>
                <a:cubicBezTo>
                  <a:pt x="565" y="143"/>
                  <a:pt x="564" y="143"/>
                  <a:pt x="561" y="143"/>
                </a:cubicBezTo>
                <a:cubicBezTo>
                  <a:pt x="568" y="146"/>
                  <a:pt x="568" y="146"/>
                  <a:pt x="568" y="146"/>
                </a:cubicBezTo>
                <a:cubicBezTo>
                  <a:pt x="565" y="145"/>
                  <a:pt x="561" y="144"/>
                  <a:pt x="561" y="145"/>
                </a:cubicBezTo>
                <a:cubicBezTo>
                  <a:pt x="561" y="145"/>
                  <a:pt x="563" y="146"/>
                  <a:pt x="564" y="146"/>
                </a:cubicBezTo>
                <a:cubicBezTo>
                  <a:pt x="555" y="146"/>
                  <a:pt x="552" y="146"/>
                  <a:pt x="548" y="147"/>
                </a:cubicBezTo>
                <a:cubicBezTo>
                  <a:pt x="552" y="149"/>
                  <a:pt x="554" y="151"/>
                  <a:pt x="558" y="151"/>
                </a:cubicBezTo>
                <a:cubicBezTo>
                  <a:pt x="558" y="153"/>
                  <a:pt x="554" y="152"/>
                  <a:pt x="549" y="152"/>
                </a:cubicBezTo>
                <a:cubicBezTo>
                  <a:pt x="545" y="151"/>
                  <a:pt x="540" y="151"/>
                  <a:pt x="538" y="152"/>
                </a:cubicBezTo>
                <a:cubicBezTo>
                  <a:pt x="541" y="154"/>
                  <a:pt x="541" y="154"/>
                  <a:pt x="541" y="154"/>
                </a:cubicBezTo>
                <a:cubicBezTo>
                  <a:pt x="534" y="152"/>
                  <a:pt x="534" y="152"/>
                  <a:pt x="534" y="152"/>
                </a:cubicBezTo>
                <a:cubicBezTo>
                  <a:pt x="536" y="153"/>
                  <a:pt x="537" y="154"/>
                  <a:pt x="539" y="155"/>
                </a:cubicBezTo>
                <a:cubicBezTo>
                  <a:pt x="535" y="157"/>
                  <a:pt x="527" y="159"/>
                  <a:pt x="518" y="153"/>
                </a:cubicBezTo>
                <a:cubicBezTo>
                  <a:pt x="521" y="154"/>
                  <a:pt x="520" y="158"/>
                  <a:pt x="526" y="160"/>
                </a:cubicBezTo>
                <a:cubicBezTo>
                  <a:pt x="521" y="158"/>
                  <a:pt x="517" y="158"/>
                  <a:pt x="514" y="159"/>
                </a:cubicBezTo>
                <a:cubicBezTo>
                  <a:pt x="510" y="159"/>
                  <a:pt x="507" y="160"/>
                  <a:pt x="504" y="160"/>
                </a:cubicBezTo>
                <a:cubicBezTo>
                  <a:pt x="504" y="160"/>
                  <a:pt x="504" y="160"/>
                  <a:pt x="504" y="160"/>
                </a:cubicBezTo>
                <a:cubicBezTo>
                  <a:pt x="501" y="158"/>
                  <a:pt x="501" y="158"/>
                  <a:pt x="501" y="158"/>
                </a:cubicBezTo>
                <a:cubicBezTo>
                  <a:pt x="501" y="159"/>
                  <a:pt x="501" y="159"/>
                  <a:pt x="501" y="159"/>
                </a:cubicBezTo>
                <a:cubicBezTo>
                  <a:pt x="503" y="160"/>
                  <a:pt x="503" y="160"/>
                  <a:pt x="503" y="160"/>
                </a:cubicBezTo>
                <a:cubicBezTo>
                  <a:pt x="501" y="160"/>
                  <a:pt x="498" y="159"/>
                  <a:pt x="496" y="158"/>
                </a:cubicBezTo>
                <a:cubicBezTo>
                  <a:pt x="496" y="159"/>
                  <a:pt x="497" y="163"/>
                  <a:pt x="496" y="165"/>
                </a:cubicBezTo>
                <a:cubicBezTo>
                  <a:pt x="495" y="162"/>
                  <a:pt x="494" y="164"/>
                  <a:pt x="493" y="166"/>
                </a:cubicBezTo>
                <a:cubicBezTo>
                  <a:pt x="492" y="167"/>
                  <a:pt x="491" y="169"/>
                  <a:pt x="489" y="166"/>
                </a:cubicBezTo>
                <a:cubicBezTo>
                  <a:pt x="489" y="167"/>
                  <a:pt x="490" y="167"/>
                  <a:pt x="490" y="169"/>
                </a:cubicBezTo>
                <a:cubicBezTo>
                  <a:pt x="485" y="169"/>
                  <a:pt x="477" y="165"/>
                  <a:pt x="473" y="171"/>
                </a:cubicBezTo>
                <a:cubicBezTo>
                  <a:pt x="469" y="161"/>
                  <a:pt x="466" y="165"/>
                  <a:pt x="461" y="162"/>
                </a:cubicBezTo>
                <a:cubicBezTo>
                  <a:pt x="463" y="168"/>
                  <a:pt x="464" y="164"/>
                  <a:pt x="466" y="168"/>
                </a:cubicBezTo>
                <a:cubicBezTo>
                  <a:pt x="464" y="167"/>
                  <a:pt x="469" y="176"/>
                  <a:pt x="464" y="172"/>
                </a:cubicBezTo>
                <a:cubicBezTo>
                  <a:pt x="465" y="173"/>
                  <a:pt x="465" y="174"/>
                  <a:pt x="465" y="173"/>
                </a:cubicBezTo>
                <a:cubicBezTo>
                  <a:pt x="464" y="174"/>
                  <a:pt x="463" y="166"/>
                  <a:pt x="461" y="169"/>
                </a:cubicBezTo>
                <a:cubicBezTo>
                  <a:pt x="463" y="173"/>
                  <a:pt x="463" y="173"/>
                  <a:pt x="463" y="173"/>
                </a:cubicBezTo>
                <a:cubicBezTo>
                  <a:pt x="459" y="168"/>
                  <a:pt x="459" y="168"/>
                  <a:pt x="459" y="168"/>
                </a:cubicBezTo>
                <a:cubicBezTo>
                  <a:pt x="455" y="172"/>
                  <a:pt x="450" y="171"/>
                  <a:pt x="448" y="177"/>
                </a:cubicBezTo>
                <a:cubicBezTo>
                  <a:pt x="447" y="176"/>
                  <a:pt x="446" y="174"/>
                  <a:pt x="446" y="172"/>
                </a:cubicBezTo>
                <a:cubicBezTo>
                  <a:pt x="445" y="173"/>
                  <a:pt x="440" y="167"/>
                  <a:pt x="439" y="172"/>
                </a:cubicBezTo>
                <a:cubicBezTo>
                  <a:pt x="440" y="174"/>
                  <a:pt x="440" y="174"/>
                  <a:pt x="440" y="174"/>
                </a:cubicBezTo>
                <a:cubicBezTo>
                  <a:pt x="438" y="179"/>
                  <a:pt x="435" y="170"/>
                  <a:pt x="430" y="170"/>
                </a:cubicBezTo>
                <a:cubicBezTo>
                  <a:pt x="431" y="170"/>
                  <a:pt x="434" y="172"/>
                  <a:pt x="432" y="167"/>
                </a:cubicBezTo>
                <a:cubicBezTo>
                  <a:pt x="431" y="164"/>
                  <a:pt x="429" y="165"/>
                  <a:pt x="429" y="168"/>
                </a:cubicBezTo>
                <a:cubicBezTo>
                  <a:pt x="427" y="162"/>
                  <a:pt x="427" y="162"/>
                  <a:pt x="427" y="162"/>
                </a:cubicBezTo>
                <a:cubicBezTo>
                  <a:pt x="429" y="165"/>
                  <a:pt x="431" y="164"/>
                  <a:pt x="432" y="166"/>
                </a:cubicBezTo>
                <a:cubicBezTo>
                  <a:pt x="432" y="165"/>
                  <a:pt x="431" y="164"/>
                  <a:pt x="431" y="163"/>
                </a:cubicBezTo>
                <a:cubicBezTo>
                  <a:pt x="433" y="164"/>
                  <a:pt x="434" y="164"/>
                  <a:pt x="436" y="165"/>
                </a:cubicBezTo>
                <a:cubicBezTo>
                  <a:pt x="434" y="166"/>
                  <a:pt x="434" y="166"/>
                  <a:pt x="434" y="166"/>
                </a:cubicBezTo>
                <a:cubicBezTo>
                  <a:pt x="437" y="171"/>
                  <a:pt x="438" y="164"/>
                  <a:pt x="439" y="166"/>
                </a:cubicBezTo>
                <a:cubicBezTo>
                  <a:pt x="437" y="161"/>
                  <a:pt x="436" y="162"/>
                  <a:pt x="436" y="158"/>
                </a:cubicBezTo>
                <a:cubicBezTo>
                  <a:pt x="439" y="154"/>
                  <a:pt x="440" y="162"/>
                  <a:pt x="445" y="166"/>
                </a:cubicBezTo>
                <a:cubicBezTo>
                  <a:pt x="445" y="167"/>
                  <a:pt x="445" y="167"/>
                  <a:pt x="445" y="167"/>
                </a:cubicBezTo>
                <a:cubicBezTo>
                  <a:pt x="447" y="168"/>
                  <a:pt x="450" y="173"/>
                  <a:pt x="450" y="168"/>
                </a:cubicBezTo>
                <a:cubicBezTo>
                  <a:pt x="448" y="165"/>
                  <a:pt x="447" y="165"/>
                  <a:pt x="446" y="164"/>
                </a:cubicBezTo>
                <a:cubicBezTo>
                  <a:pt x="445" y="162"/>
                  <a:pt x="450" y="169"/>
                  <a:pt x="450" y="165"/>
                </a:cubicBezTo>
                <a:cubicBezTo>
                  <a:pt x="447" y="161"/>
                  <a:pt x="444" y="160"/>
                  <a:pt x="442" y="161"/>
                </a:cubicBezTo>
                <a:cubicBezTo>
                  <a:pt x="442" y="159"/>
                  <a:pt x="441" y="158"/>
                  <a:pt x="440" y="156"/>
                </a:cubicBezTo>
                <a:cubicBezTo>
                  <a:pt x="447" y="158"/>
                  <a:pt x="455" y="162"/>
                  <a:pt x="459" y="157"/>
                </a:cubicBezTo>
                <a:cubicBezTo>
                  <a:pt x="454" y="151"/>
                  <a:pt x="460" y="156"/>
                  <a:pt x="457" y="150"/>
                </a:cubicBezTo>
                <a:cubicBezTo>
                  <a:pt x="459" y="154"/>
                  <a:pt x="459" y="149"/>
                  <a:pt x="462" y="151"/>
                </a:cubicBezTo>
                <a:cubicBezTo>
                  <a:pt x="460" y="145"/>
                  <a:pt x="457" y="148"/>
                  <a:pt x="457" y="144"/>
                </a:cubicBezTo>
                <a:cubicBezTo>
                  <a:pt x="460" y="144"/>
                  <a:pt x="468" y="152"/>
                  <a:pt x="471" y="149"/>
                </a:cubicBezTo>
                <a:cubicBezTo>
                  <a:pt x="470" y="147"/>
                  <a:pt x="469" y="147"/>
                  <a:pt x="468" y="146"/>
                </a:cubicBezTo>
                <a:cubicBezTo>
                  <a:pt x="471" y="147"/>
                  <a:pt x="478" y="158"/>
                  <a:pt x="477" y="149"/>
                </a:cubicBezTo>
                <a:cubicBezTo>
                  <a:pt x="475" y="147"/>
                  <a:pt x="473" y="144"/>
                  <a:pt x="470" y="141"/>
                </a:cubicBezTo>
                <a:cubicBezTo>
                  <a:pt x="471" y="141"/>
                  <a:pt x="471" y="141"/>
                  <a:pt x="471" y="139"/>
                </a:cubicBezTo>
                <a:cubicBezTo>
                  <a:pt x="469" y="135"/>
                  <a:pt x="469" y="135"/>
                  <a:pt x="469" y="135"/>
                </a:cubicBezTo>
                <a:cubicBezTo>
                  <a:pt x="471" y="133"/>
                  <a:pt x="474" y="143"/>
                  <a:pt x="477" y="147"/>
                </a:cubicBezTo>
                <a:cubicBezTo>
                  <a:pt x="477" y="141"/>
                  <a:pt x="477" y="141"/>
                  <a:pt x="477" y="141"/>
                </a:cubicBezTo>
                <a:cubicBezTo>
                  <a:pt x="478" y="139"/>
                  <a:pt x="480" y="139"/>
                  <a:pt x="482" y="139"/>
                </a:cubicBezTo>
                <a:cubicBezTo>
                  <a:pt x="484" y="140"/>
                  <a:pt x="486" y="143"/>
                  <a:pt x="488" y="146"/>
                </a:cubicBezTo>
                <a:cubicBezTo>
                  <a:pt x="489" y="145"/>
                  <a:pt x="491" y="145"/>
                  <a:pt x="488" y="140"/>
                </a:cubicBezTo>
                <a:cubicBezTo>
                  <a:pt x="486" y="137"/>
                  <a:pt x="484" y="135"/>
                  <a:pt x="483" y="133"/>
                </a:cubicBezTo>
                <a:cubicBezTo>
                  <a:pt x="482" y="131"/>
                  <a:pt x="481" y="130"/>
                  <a:pt x="479" y="131"/>
                </a:cubicBezTo>
                <a:cubicBezTo>
                  <a:pt x="480" y="135"/>
                  <a:pt x="483" y="135"/>
                  <a:pt x="482" y="136"/>
                </a:cubicBezTo>
                <a:cubicBezTo>
                  <a:pt x="481" y="135"/>
                  <a:pt x="480" y="140"/>
                  <a:pt x="477" y="136"/>
                </a:cubicBezTo>
                <a:cubicBezTo>
                  <a:pt x="481" y="135"/>
                  <a:pt x="481" y="135"/>
                  <a:pt x="481" y="135"/>
                </a:cubicBezTo>
                <a:cubicBezTo>
                  <a:pt x="478" y="128"/>
                  <a:pt x="479" y="135"/>
                  <a:pt x="477" y="132"/>
                </a:cubicBezTo>
                <a:cubicBezTo>
                  <a:pt x="477" y="129"/>
                  <a:pt x="478" y="129"/>
                  <a:pt x="479" y="129"/>
                </a:cubicBezTo>
                <a:cubicBezTo>
                  <a:pt x="479" y="129"/>
                  <a:pt x="480" y="129"/>
                  <a:pt x="480" y="129"/>
                </a:cubicBezTo>
                <a:cubicBezTo>
                  <a:pt x="480" y="129"/>
                  <a:pt x="481" y="129"/>
                  <a:pt x="481" y="128"/>
                </a:cubicBezTo>
                <a:cubicBezTo>
                  <a:pt x="480" y="128"/>
                  <a:pt x="480" y="128"/>
                  <a:pt x="480" y="128"/>
                </a:cubicBezTo>
                <a:cubicBezTo>
                  <a:pt x="482" y="129"/>
                  <a:pt x="481" y="127"/>
                  <a:pt x="485" y="130"/>
                </a:cubicBezTo>
                <a:cubicBezTo>
                  <a:pt x="488" y="136"/>
                  <a:pt x="486" y="134"/>
                  <a:pt x="486" y="136"/>
                </a:cubicBezTo>
                <a:cubicBezTo>
                  <a:pt x="488" y="136"/>
                  <a:pt x="491" y="138"/>
                  <a:pt x="495" y="139"/>
                </a:cubicBezTo>
                <a:cubicBezTo>
                  <a:pt x="499" y="139"/>
                  <a:pt x="502" y="139"/>
                  <a:pt x="499" y="133"/>
                </a:cubicBezTo>
                <a:cubicBezTo>
                  <a:pt x="497" y="132"/>
                  <a:pt x="495" y="131"/>
                  <a:pt x="493" y="129"/>
                </a:cubicBezTo>
                <a:cubicBezTo>
                  <a:pt x="493" y="128"/>
                  <a:pt x="500" y="132"/>
                  <a:pt x="493" y="126"/>
                </a:cubicBezTo>
                <a:cubicBezTo>
                  <a:pt x="494" y="128"/>
                  <a:pt x="490" y="124"/>
                  <a:pt x="489" y="123"/>
                </a:cubicBezTo>
                <a:cubicBezTo>
                  <a:pt x="489" y="123"/>
                  <a:pt x="489" y="123"/>
                  <a:pt x="489" y="123"/>
                </a:cubicBezTo>
                <a:cubicBezTo>
                  <a:pt x="489" y="123"/>
                  <a:pt x="488" y="122"/>
                  <a:pt x="487" y="121"/>
                </a:cubicBezTo>
                <a:cubicBezTo>
                  <a:pt x="491" y="125"/>
                  <a:pt x="494" y="126"/>
                  <a:pt x="497" y="127"/>
                </a:cubicBezTo>
                <a:cubicBezTo>
                  <a:pt x="495" y="126"/>
                  <a:pt x="494" y="124"/>
                  <a:pt x="493" y="123"/>
                </a:cubicBezTo>
                <a:cubicBezTo>
                  <a:pt x="495" y="123"/>
                  <a:pt x="496" y="125"/>
                  <a:pt x="498" y="127"/>
                </a:cubicBezTo>
                <a:cubicBezTo>
                  <a:pt x="499" y="128"/>
                  <a:pt x="505" y="131"/>
                  <a:pt x="501" y="127"/>
                </a:cubicBezTo>
                <a:cubicBezTo>
                  <a:pt x="498" y="124"/>
                  <a:pt x="496" y="125"/>
                  <a:pt x="493" y="122"/>
                </a:cubicBezTo>
                <a:cubicBezTo>
                  <a:pt x="496" y="123"/>
                  <a:pt x="499" y="125"/>
                  <a:pt x="502" y="126"/>
                </a:cubicBezTo>
                <a:cubicBezTo>
                  <a:pt x="501" y="125"/>
                  <a:pt x="501" y="125"/>
                  <a:pt x="501" y="125"/>
                </a:cubicBezTo>
                <a:cubicBezTo>
                  <a:pt x="502" y="126"/>
                  <a:pt x="504" y="127"/>
                  <a:pt x="503" y="126"/>
                </a:cubicBezTo>
                <a:cubicBezTo>
                  <a:pt x="500" y="124"/>
                  <a:pt x="499" y="123"/>
                  <a:pt x="499" y="124"/>
                </a:cubicBezTo>
                <a:cubicBezTo>
                  <a:pt x="497" y="122"/>
                  <a:pt x="501" y="124"/>
                  <a:pt x="504" y="125"/>
                </a:cubicBezTo>
                <a:cubicBezTo>
                  <a:pt x="506" y="126"/>
                  <a:pt x="509" y="126"/>
                  <a:pt x="504" y="123"/>
                </a:cubicBezTo>
                <a:cubicBezTo>
                  <a:pt x="508" y="125"/>
                  <a:pt x="508" y="125"/>
                  <a:pt x="508" y="125"/>
                </a:cubicBezTo>
                <a:cubicBezTo>
                  <a:pt x="507" y="124"/>
                  <a:pt x="506" y="123"/>
                  <a:pt x="505" y="123"/>
                </a:cubicBezTo>
                <a:cubicBezTo>
                  <a:pt x="510" y="125"/>
                  <a:pt x="510" y="125"/>
                  <a:pt x="510" y="125"/>
                </a:cubicBezTo>
                <a:cubicBezTo>
                  <a:pt x="515" y="126"/>
                  <a:pt x="502" y="120"/>
                  <a:pt x="500" y="119"/>
                </a:cubicBezTo>
                <a:cubicBezTo>
                  <a:pt x="500" y="119"/>
                  <a:pt x="500" y="119"/>
                  <a:pt x="500" y="119"/>
                </a:cubicBezTo>
                <a:cubicBezTo>
                  <a:pt x="499" y="119"/>
                  <a:pt x="496" y="117"/>
                  <a:pt x="495" y="116"/>
                </a:cubicBezTo>
                <a:cubicBezTo>
                  <a:pt x="497" y="117"/>
                  <a:pt x="499" y="118"/>
                  <a:pt x="501" y="118"/>
                </a:cubicBezTo>
                <a:cubicBezTo>
                  <a:pt x="501" y="118"/>
                  <a:pt x="501" y="118"/>
                  <a:pt x="501" y="118"/>
                </a:cubicBezTo>
                <a:cubicBezTo>
                  <a:pt x="509" y="122"/>
                  <a:pt x="514" y="122"/>
                  <a:pt x="529" y="127"/>
                </a:cubicBezTo>
                <a:cubicBezTo>
                  <a:pt x="529" y="127"/>
                  <a:pt x="528" y="127"/>
                  <a:pt x="528" y="126"/>
                </a:cubicBezTo>
                <a:cubicBezTo>
                  <a:pt x="526" y="126"/>
                  <a:pt x="526" y="126"/>
                  <a:pt x="526" y="126"/>
                </a:cubicBezTo>
                <a:cubicBezTo>
                  <a:pt x="525" y="125"/>
                  <a:pt x="524" y="125"/>
                  <a:pt x="523" y="124"/>
                </a:cubicBezTo>
                <a:cubicBezTo>
                  <a:pt x="523" y="124"/>
                  <a:pt x="522" y="124"/>
                  <a:pt x="521" y="123"/>
                </a:cubicBezTo>
                <a:cubicBezTo>
                  <a:pt x="518" y="122"/>
                  <a:pt x="511" y="120"/>
                  <a:pt x="512" y="119"/>
                </a:cubicBezTo>
                <a:cubicBezTo>
                  <a:pt x="509" y="118"/>
                  <a:pt x="510" y="119"/>
                  <a:pt x="509" y="119"/>
                </a:cubicBezTo>
                <a:cubicBezTo>
                  <a:pt x="509" y="118"/>
                  <a:pt x="509" y="118"/>
                  <a:pt x="511" y="119"/>
                </a:cubicBezTo>
                <a:cubicBezTo>
                  <a:pt x="505" y="117"/>
                  <a:pt x="505" y="117"/>
                  <a:pt x="505" y="117"/>
                </a:cubicBezTo>
                <a:cubicBezTo>
                  <a:pt x="511" y="119"/>
                  <a:pt x="509" y="117"/>
                  <a:pt x="508" y="117"/>
                </a:cubicBezTo>
                <a:cubicBezTo>
                  <a:pt x="499" y="114"/>
                  <a:pt x="499" y="114"/>
                  <a:pt x="499" y="114"/>
                </a:cubicBezTo>
                <a:cubicBezTo>
                  <a:pt x="503" y="116"/>
                  <a:pt x="504" y="116"/>
                  <a:pt x="502" y="115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8" y="113"/>
                  <a:pt x="509" y="117"/>
                  <a:pt x="503" y="114"/>
                </a:cubicBezTo>
                <a:cubicBezTo>
                  <a:pt x="505" y="115"/>
                  <a:pt x="507" y="116"/>
                  <a:pt x="509" y="117"/>
                </a:cubicBezTo>
                <a:cubicBezTo>
                  <a:pt x="510" y="116"/>
                  <a:pt x="521" y="119"/>
                  <a:pt x="526" y="120"/>
                </a:cubicBezTo>
                <a:cubicBezTo>
                  <a:pt x="529" y="120"/>
                  <a:pt x="526" y="118"/>
                  <a:pt x="525" y="116"/>
                </a:cubicBezTo>
                <a:cubicBezTo>
                  <a:pt x="523" y="115"/>
                  <a:pt x="523" y="114"/>
                  <a:pt x="531" y="114"/>
                </a:cubicBezTo>
                <a:cubicBezTo>
                  <a:pt x="528" y="113"/>
                  <a:pt x="526" y="113"/>
                  <a:pt x="524" y="113"/>
                </a:cubicBezTo>
                <a:cubicBezTo>
                  <a:pt x="522" y="112"/>
                  <a:pt x="521" y="112"/>
                  <a:pt x="518" y="112"/>
                </a:cubicBezTo>
                <a:cubicBezTo>
                  <a:pt x="517" y="113"/>
                  <a:pt x="516" y="113"/>
                  <a:pt x="509" y="112"/>
                </a:cubicBezTo>
                <a:cubicBezTo>
                  <a:pt x="502" y="113"/>
                  <a:pt x="529" y="117"/>
                  <a:pt x="519" y="117"/>
                </a:cubicBezTo>
                <a:cubicBezTo>
                  <a:pt x="511" y="115"/>
                  <a:pt x="511" y="115"/>
                  <a:pt x="514" y="115"/>
                </a:cubicBezTo>
                <a:cubicBezTo>
                  <a:pt x="508" y="113"/>
                  <a:pt x="504" y="113"/>
                  <a:pt x="502" y="113"/>
                </a:cubicBezTo>
                <a:cubicBezTo>
                  <a:pt x="503" y="113"/>
                  <a:pt x="501" y="112"/>
                  <a:pt x="500" y="111"/>
                </a:cubicBezTo>
                <a:cubicBezTo>
                  <a:pt x="498" y="110"/>
                  <a:pt x="496" y="110"/>
                  <a:pt x="496" y="109"/>
                </a:cubicBezTo>
                <a:cubicBezTo>
                  <a:pt x="499" y="110"/>
                  <a:pt x="502" y="109"/>
                  <a:pt x="501" y="109"/>
                </a:cubicBezTo>
                <a:cubicBezTo>
                  <a:pt x="505" y="109"/>
                  <a:pt x="506" y="107"/>
                  <a:pt x="515" y="108"/>
                </a:cubicBezTo>
                <a:cubicBezTo>
                  <a:pt x="516" y="106"/>
                  <a:pt x="503" y="107"/>
                  <a:pt x="511" y="105"/>
                </a:cubicBezTo>
                <a:cubicBezTo>
                  <a:pt x="505" y="106"/>
                  <a:pt x="506" y="104"/>
                  <a:pt x="501" y="105"/>
                </a:cubicBezTo>
                <a:cubicBezTo>
                  <a:pt x="504" y="105"/>
                  <a:pt x="503" y="106"/>
                  <a:pt x="501" y="106"/>
                </a:cubicBezTo>
                <a:cubicBezTo>
                  <a:pt x="499" y="107"/>
                  <a:pt x="496" y="107"/>
                  <a:pt x="494" y="107"/>
                </a:cubicBezTo>
                <a:cubicBezTo>
                  <a:pt x="493" y="107"/>
                  <a:pt x="491" y="106"/>
                  <a:pt x="490" y="106"/>
                </a:cubicBezTo>
                <a:cubicBezTo>
                  <a:pt x="492" y="106"/>
                  <a:pt x="495" y="106"/>
                  <a:pt x="496" y="105"/>
                </a:cubicBezTo>
                <a:cubicBezTo>
                  <a:pt x="491" y="105"/>
                  <a:pt x="491" y="105"/>
                  <a:pt x="491" y="105"/>
                </a:cubicBezTo>
                <a:cubicBezTo>
                  <a:pt x="497" y="105"/>
                  <a:pt x="494" y="104"/>
                  <a:pt x="492" y="104"/>
                </a:cubicBezTo>
                <a:cubicBezTo>
                  <a:pt x="489" y="103"/>
                  <a:pt x="487" y="103"/>
                  <a:pt x="494" y="101"/>
                </a:cubicBezTo>
                <a:cubicBezTo>
                  <a:pt x="494" y="102"/>
                  <a:pt x="498" y="102"/>
                  <a:pt x="492" y="103"/>
                </a:cubicBezTo>
                <a:cubicBezTo>
                  <a:pt x="494" y="103"/>
                  <a:pt x="496" y="103"/>
                  <a:pt x="499" y="102"/>
                </a:cubicBezTo>
                <a:cubicBezTo>
                  <a:pt x="501" y="102"/>
                  <a:pt x="503" y="101"/>
                  <a:pt x="506" y="101"/>
                </a:cubicBezTo>
                <a:cubicBezTo>
                  <a:pt x="508" y="100"/>
                  <a:pt x="506" y="98"/>
                  <a:pt x="505" y="97"/>
                </a:cubicBezTo>
                <a:cubicBezTo>
                  <a:pt x="504" y="95"/>
                  <a:pt x="503" y="94"/>
                  <a:pt x="506" y="91"/>
                </a:cubicBezTo>
                <a:cubicBezTo>
                  <a:pt x="503" y="93"/>
                  <a:pt x="504" y="94"/>
                  <a:pt x="500" y="96"/>
                </a:cubicBezTo>
                <a:cubicBezTo>
                  <a:pt x="498" y="95"/>
                  <a:pt x="500" y="94"/>
                  <a:pt x="502" y="91"/>
                </a:cubicBezTo>
                <a:cubicBezTo>
                  <a:pt x="504" y="89"/>
                  <a:pt x="506" y="85"/>
                  <a:pt x="507" y="83"/>
                </a:cubicBezTo>
                <a:cubicBezTo>
                  <a:pt x="502" y="86"/>
                  <a:pt x="502" y="86"/>
                  <a:pt x="502" y="86"/>
                </a:cubicBezTo>
                <a:cubicBezTo>
                  <a:pt x="506" y="82"/>
                  <a:pt x="500" y="87"/>
                  <a:pt x="500" y="83"/>
                </a:cubicBezTo>
                <a:cubicBezTo>
                  <a:pt x="501" y="83"/>
                  <a:pt x="503" y="82"/>
                  <a:pt x="503" y="82"/>
                </a:cubicBezTo>
                <a:cubicBezTo>
                  <a:pt x="501" y="80"/>
                  <a:pt x="498" y="84"/>
                  <a:pt x="496" y="83"/>
                </a:cubicBezTo>
                <a:cubicBezTo>
                  <a:pt x="503" y="76"/>
                  <a:pt x="489" y="85"/>
                  <a:pt x="492" y="79"/>
                </a:cubicBezTo>
                <a:cubicBezTo>
                  <a:pt x="490" y="80"/>
                  <a:pt x="490" y="80"/>
                  <a:pt x="490" y="80"/>
                </a:cubicBezTo>
                <a:cubicBezTo>
                  <a:pt x="493" y="76"/>
                  <a:pt x="483" y="77"/>
                  <a:pt x="481" y="74"/>
                </a:cubicBezTo>
                <a:cubicBezTo>
                  <a:pt x="482" y="74"/>
                  <a:pt x="482" y="77"/>
                  <a:pt x="487" y="74"/>
                </a:cubicBezTo>
                <a:cubicBezTo>
                  <a:pt x="487" y="69"/>
                  <a:pt x="487" y="69"/>
                  <a:pt x="487" y="69"/>
                </a:cubicBezTo>
                <a:cubicBezTo>
                  <a:pt x="485" y="70"/>
                  <a:pt x="484" y="69"/>
                  <a:pt x="482" y="71"/>
                </a:cubicBezTo>
                <a:cubicBezTo>
                  <a:pt x="481" y="72"/>
                  <a:pt x="483" y="72"/>
                  <a:pt x="483" y="72"/>
                </a:cubicBezTo>
                <a:cubicBezTo>
                  <a:pt x="480" y="73"/>
                  <a:pt x="480" y="73"/>
                  <a:pt x="480" y="73"/>
                </a:cubicBezTo>
                <a:cubicBezTo>
                  <a:pt x="481" y="68"/>
                  <a:pt x="488" y="69"/>
                  <a:pt x="493" y="67"/>
                </a:cubicBezTo>
                <a:cubicBezTo>
                  <a:pt x="491" y="66"/>
                  <a:pt x="495" y="63"/>
                  <a:pt x="495" y="62"/>
                </a:cubicBezTo>
                <a:cubicBezTo>
                  <a:pt x="489" y="63"/>
                  <a:pt x="490" y="66"/>
                  <a:pt x="484" y="68"/>
                </a:cubicBezTo>
                <a:cubicBezTo>
                  <a:pt x="481" y="68"/>
                  <a:pt x="483" y="62"/>
                  <a:pt x="488" y="59"/>
                </a:cubicBezTo>
                <a:cubicBezTo>
                  <a:pt x="475" y="63"/>
                  <a:pt x="482" y="53"/>
                  <a:pt x="473" y="57"/>
                </a:cubicBezTo>
                <a:cubicBezTo>
                  <a:pt x="474" y="57"/>
                  <a:pt x="477" y="55"/>
                  <a:pt x="475" y="55"/>
                </a:cubicBezTo>
                <a:cubicBezTo>
                  <a:pt x="473" y="56"/>
                  <a:pt x="473" y="56"/>
                  <a:pt x="473" y="56"/>
                </a:cubicBezTo>
                <a:cubicBezTo>
                  <a:pt x="468" y="55"/>
                  <a:pt x="480" y="50"/>
                  <a:pt x="477" y="49"/>
                </a:cubicBezTo>
                <a:cubicBezTo>
                  <a:pt x="476" y="50"/>
                  <a:pt x="475" y="51"/>
                  <a:pt x="473" y="52"/>
                </a:cubicBezTo>
                <a:cubicBezTo>
                  <a:pt x="470" y="50"/>
                  <a:pt x="482" y="42"/>
                  <a:pt x="475" y="41"/>
                </a:cubicBezTo>
                <a:cubicBezTo>
                  <a:pt x="475" y="42"/>
                  <a:pt x="474" y="42"/>
                  <a:pt x="474" y="42"/>
                </a:cubicBezTo>
                <a:cubicBezTo>
                  <a:pt x="473" y="43"/>
                  <a:pt x="473" y="42"/>
                  <a:pt x="475" y="40"/>
                </a:cubicBezTo>
                <a:cubicBezTo>
                  <a:pt x="479" y="40"/>
                  <a:pt x="479" y="40"/>
                  <a:pt x="479" y="40"/>
                </a:cubicBezTo>
                <a:cubicBezTo>
                  <a:pt x="489" y="34"/>
                  <a:pt x="472" y="37"/>
                  <a:pt x="474" y="33"/>
                </a:cubicBezTo>
                <a:cubicBezTo>
                  <a:pt x="472" y="34"/>
                  <a:pt x="473" y="36"/>
                  <a:pt x="469" y="36"/>
                </a:cubicBezTo>
                <a:cubicBezTo>
                  <a:pt x="468" y="35"/>
                  <a:pt x="480" y="30"/>
                  <a:pt x="474" y="30"/>
                </a:cubicBezTo>
                <a:cubicBezTo>
                  <a:pt x="473" y="32"/>
                  <a:pt x="467" y="34"/>
                  <a:pt x="467" y="35"/>
                </a:cubicBezTo>
                <a:cubicBezTo>
                  <a:pt x="465" y="34"/>
                  <a:pt x="462" y="34"/>
                  <a:pt x="466" y="32"/>
                </a:cubicBezTo>
                <a:cubicBezTo>
                  <a:pt x="465" y="32"/>
                  <a:pt x="463" y="32"/>
                  <a:pt x="462" y="33"/>
                </a:cubicBezTo>
                <a:cubicBezTo>
                  <a:pt x="465" y="31"/>
                  <a:pt x="462" y="30"/>
                  <a:pt x="461" y="29"/>
                </a:cubicBezTo>
                <a:cubicBezTo>
                  <a:pt x="459" y="30"/>
                  <a:pt x="459" y="30"/>
                  <a:pt x="459" y="30"/>
                </a:cubicBezTo>
                <a:cubicBezTo>
                  <a:pt x="469" y="24"/>
                  <a:pt x="458" y="27"/>
                  <a:pt x="458" y="25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6" y="25"/>
                  <a:pt x="459" y="22"/>
                  <a:pt x="454" y="22"/>
                </a:cubicBezTo>
                <a:cubicBezTo>
                  <a:pt x="451" y="24"/>
                  <a:pt x="451" y="24"/>
                  <a:pt x="451" y="24"/>
                </a:cubicBezTo>
                <a:cubicBezTo>
                  <a:pt x="453" y="22"/>
                  <a:pt x="446" y="21"/>
                  <a:pt x="451" y="18"/>
                </a:cubicBezTo>
                <a:cubicBezTo>
                  <a:pt x="450" y="18"/>
                  <a:pt x="445" y="22"/>
                  <a:pt x="444" y="20"/>
                </a:cubicBezTo>
                <a:cubicBezTo>
                  <a:pt x="446" y="18"/>
                  <a:pt x="447" y="16"/>
                  <a:pt x="444" y="16"/>
                </a:cubicBezTo>
                <a:cubicBezTo>
                  <a:pt x="442" y="17"/>
                  <a:pt x="440" y="18"/>
                  <a:pt x="442" y="18"/>
                </a:cubicBezTo>
                <a:cubicBezTo>
                  <a:pt x="443" y="18"/>
                  <a:pt x="443" y="18"/>
                  <a:pt x="444" y="17"/>
                </a:cubicBezTo>
                <a:cubicBezTo>
                  <a:pt x="441" y="19"/>
                  <a:pt x="441" y="19"/>
                  <a:pt x="441" y="19"/>
                </a:cubicBezTo>
                <a:cubicBezTo>
                  <a:pt x="438" y="18"/>
                  <a:pt x="443" y="17"/>
                  <a:pt x="441" y="15"/>
                </a:cubicBezTo>
                <a:cubicBezTo>
                  <a:pt x="439" y="16"/>
                  <a:pt x="438" y="17"/>
                  <a:pt x="436" y="18"/>
                </a:cubicBezTo>
                <a:cubicBezTo>
                  <a:pt x="437" y="15"/>
                  <a:pt x="439" y="12"/>
                  <a:pt x="440" y="8"/>
                </a:cubicBezTo>
                <a:cubicBezTo>
                  <a:pt x="443" y="7"/>
                  <a:pt x="444" y="8"/>
                  <a:pt x="448" y="6"/>
                </a:cubicBezTo>
                <a:cubicBezTo>
                  <a:pt x="448" y="7"/>
                  <a:pt x="449" y="7"/>
                  <a:pt x="450" y="8"/>
                </a:cubicBezTo>
                <a:cubicBezTo>
                  <a:pt x="455" y="8"/>
                  <a:pt x="454" y="5"/>
                  <a:pt x="455" y="3"/>
                </a:cubicBezTo>
                <a:cubicBezTo>
                  <a:pt x="456" y="5"/>
                  <a:pt x="456" y="5"/>
                  <a:pt x="456" y="5"/>
                </a:cubicBezTo>
                <a:cubicBezTo>
                  <a:pt x="457" y="5"/>
                  <a:pt x="458" y="5"/>
                  <a:pt x="458" y="5"/>
                </a:cubicBezTo>
                <a:cubicBezTo>
                  <a:pt x="458" y="6"/>
                  <a:pt x="458" y="6"/>
                  <a:pt x="458" y="6"/>
                </a:cubicBezTo>
                <a:cubicBezTo>
                  <a:pt x="463" y="0"/>
                  <a:pt x="468" y="6"/>
                  <a:pt x="471" y="1"/>
                </a:cubicBezTo>
                <a:cubicBezTo>
                  <a:pt x="471" y="2"/>
                  <a:pt x="468" y="4"/>
                  <a:pt x="466" y="6"/>
                </a:cubicBezTo>
                <a:cubicBezTo>
                  <a:pt x="465" y="8"/>
                  <a:pt x="468" y="6"/>
                  <a:pt x="470" y="6"/>
                </a:cubicBezTo>
                <a:cubicBezTo>
                  <a:pt x="474" y="2"/>
                  <a:pt x="474" y="2"/>
                  <a:pt x="474" y="2"/>
                </a:cubicBezTo>
                <a:cubicBezTo>
                  <a:pt x="473" y="7"/>
                  <a:pt x="478" y="0"/>
                  <a:pt x="482" y="2"/>
                </a:cubicBezTo>
                <a:cubicBezTo>
                  <a:pt x="480" y="6"/>
                  <a:pt x="495" y="3"/>
                  <a:pt x="496" y="4"/>
                </a:cubicBezTo>
                <a:cubicBezTo>
                  <a:pt x="496" y="7"/>
                  <a:pt x="490" y="5"/>
                  <a:pt x="488" y="8"/>
                </a:cubicBezTo>
                <a:cubicBezTo>
                  <a:pt x="488" y="9"/>
                  <a:pt x="491" y="7"/>
                  <a:pt x="493" y="8"/>
                </a:cubicBezTo>
                <a:cubicBezTo>
                  <a:pt x="487" y="11"/>
                  <a:pt x="487" y="11"/>
                  <a:pt x="487" y="11"/>
                </a:cubicBezTo>
                <a:cubicBezTo>
                  <a:pt x="487" y="13"/>
                  <a:pt x="493" y="9"/>
                  <a:pt x="491" y="11"/>
                </a:cubicBezTo>
                <a:cubicBezTo>
                  <a:pt x="495" y="11"/>
                  <a:pt x="493" y="9"/>
                  <a:pt x="498" y="7"/>
                </a:cubicBezTo>
                <a:cubicBezTo>
                  <a:pt x="497" y="8"/>
                  <a:pt x="495" y="11"/>
                  <a:pt x="498" y="10"/>
                </a:cubicBezTo>
                <a:cubicBezTo>
                  <a:pt x="499" y="10"/>
                  <a:pt x="499" y="8"/>
                  <a:pt x="500" y="9"/>
                </a:cubicBezTo>
                <a:cubicBezTo>
                  <a:pt x="499" y="14"/>
                  <a:pt x="506" y="13"/>
                  <a:pt x="507" y="17"/>
                </a:cubicBezTo>
                <a:cubicBezTo>
                  <a:pt x="510" y="16"/>
                  <a:pt x="510" y="16"/>
                  <a:pt x="510" y="16"/>
                </a:cubicBezTo>
                <a:cubicBezTo>
                  <a:pt x="509" y="16"/>
                  <a:pt x="508" y="17"/>
                  <a:pt x="509" y="17"/>
                </a:cubicBezTo>
                <a:cubicBezTo>
                  <a:pt x="511" y="16"/>
                  <a:pt x="511" y="16"/>
                  <a:pt x="511" y="16"/>
                </a:cubicBezTo>
                <a:cubicBezTo>
                  <a:pt x="511" y="17"/>
                  <a:pt x="509" y="23"/>
                  <a:pt x="511" y="25"/>
                </a:cubicBezTo>
                <a:cubicBezTo>
                  <a:pt x="514" y="22"/>
                  <a:pt x="514" y="22"/>
                  <a:pt x="514" y="22"/>
                </a:cubicBezTo>
                <a:cubicBezTo>
                  <a:pt x="511" y="26"/>
                  <a:pt x="511" y="26"/>
                  <a:pt x="511" y="26"/>
                </a:cubicBezTo>
                <a:cubicBezTo>
                  <a:pt x="516" y="24"/>
                  <a:pt x="516" y="24"/>
                  <a:pt x="516" y="24"/>
                </a:cubicBezTo>
                <a:cubicBezTo>
                  <a:pt x="511" y="27"/>
                  <a:pt x="516" y="28"/>
                  <a:pt x="515" y="31"/>
                </a:cubicBezTo>
                <a:cubicBezTo>
                  <a:pt x="519" y="30"/>
                  <a:pt x="519" y="30"/>
                  <a:pt x="519" y="30"/>
                </a:cubicBezTo>
                <a:cubicBezTo>
                  <a:pt x="517" y="32"/>
                  <a:pt x="517" y="32"/>
                  <a:pt x="517" y="32"/>
                </a:cubicBezTo>
                <a:cubicBezTo>
                  <a:pt x="519" y="30"/>
                  <a:pt x="519" y="30"/>
                  <a:pt x="519" y="30"/>
                </a:cubicBezTo>
                <a:cubicBezTo>
                  <a:pt x="520" y="32"/>
                  <a:pt x="515" y="36"/>
                  <a:pt x="518" y="36"/>
                </a:cubicBezTo>
                <a:cubicBezTo>
                  <a:pt x="517" y="36"/>
                  <a:pt x="522" y="33"/>
                  <a:pt x="524" y="32"/>
                </a:cubicBezTo>
                <a:close/>
                <a:moveTo>
                  <a:pt x="552" y="103"/>
                </a:moveTo>
                <a:cubicBezTo>
                  <a:pt x="552" y="104"/>
                  <a:pt x="552" y="104"/>
                  <a:pt x="552" y="104"/>
                </a:cubicBezTo>
                <a:cubicBezTo>
                  <a:pt x="553" y="103"/>
                  <a:pt x="552" y="103"/>
                  <a:pt x="552" y="103"/>
                </a:cubicBezTo>
                <a:cubicBezTo>
                  <a:pt x="551" y="101"/>
                  <a:pt x="551" y="101"/>
                  <a:pt x="551" y="101"/>
                </a:cubicBezTo>
                <a:cubicBezTo>
                  <a:pt x="547" y="102"/>
                  <a:pt x="550" y="102"/>
                  <a:pt x="552" y="103"/>
                </a:cubicBezTo>
                <a:close/>
                <a:moveTo>
                  <a:pt x="473" y="166"/>
                </a:moveTo>
                <a:cubicBezTo>
                  <a:pt x="475" y="166"/>
                  <a:pt x="475" y="166"/>
                  <a:pt x="475" y="166"/>
                </a:cubicBezTo>
                <a:cubicBezTo>
                  <a:pt x="475" y="167"/>
                  <a:pt x="473" y="165"/>
                  <a:pt x="475" y="168"/>
                </a:cubicBezTo>
                <a:cubicBezTo>
                  <a:pt x="474" y="167"/>
                  <a:pt x="474" y="168"/>
                  <a:pt x="473" y="166"/>
                </a:cubicBezTo>
                <a:close/>
                <a:moveTo>
                  <a:pt x="509" y="103"/>
                </a:moveTo>
                <a:cubicBezTo>
                  <a:pt x="506" y="104"/>
                  <a:pt x="506" y="104"/>
                  <a:pt x="506" y="104"/>
                </a:cubicBezTo>
                <a:cubicBezTo>
                  <a:pt x="510" y="104"/>
                  <a:pt x="510" y="104"/>
                  <a:pt x="510" y="104"/>
                </a:cubicBezTo>
                <a:lnTo>
                  <a:pt x="509" y="103"/>
                </a:lnTo>
                <a:close/>
                <a:moveTo>
                  <a:pt x="502" y="93"/>
                </a:moveTo>
                <a:cubicBezTo>
                  <a:pt x="502" y="94"/>
                  <a:pt x="502" y="94"/>
                  <a:pt x="501" y="95"/>
                </a:cubicBezTo>
                <a:cubicBezTo>
                  <a:pt x="502" y="95"/>
                  <a:pt x="502" y="95"/>
                  <a:pt x="502" y="95"/>
                </a:cubicBezTo>
                <a:cubicBezTo>
                  <a:pt x="502" y="94"/>
                  <a:pt x="503" y="93"/>
                  <a:pt x="503" y="93"/>
                </a:cubicBezTo>
                <a:lnTo>
                  <a:pt x="502" y="93"/>
                </a:lnTo>
                <a:close/>
                <a:moveTo>
                  <a:pt x="523" y="61"/>
                </a:moveTo>
                <a:cubicBezTo>
                  <a:pt x="518" y="65"/>
                  <a:pt x="524" y="62"/>
                  <a:pt x="522" y="64"/>
                </a:cubicBezTo>
                <a:cubicBezTo>
                  <a:pt x="522" y="64"/>
                  <a:pt x="521" y="65"/>
                  <a:pt x="521" y="65"/>
                </a:cubicBezTo>
                <a:cubicBezTo>
                  <a:pt x="522" y="65"/>
                  <a:pt x="522" y="64"/>
                  <a:pt x="522" y="64"/>
                </a:cubicBezTo>
                <a:cubicBezTo>
                  <a:pt x="524" y="63"/>
                  <a:pt x="528" y="59"/>
                  <a:pt x="523" y="61"/>
                </a:cubicBezTo>
                <a:close/>
                <a:moveTo>
                  <a:pt x="540" y="98"/>
                </a:moveTo>
                <a:cubicBezTo>
                  <a:pt x="544" y="98"/>
                  <a:pt x="543" y="95"/>
                  <a:pt x="545" y="94"/>
                </a:cubicBezTo>
                <a:cubicBezTo>
                  <a:pt x="544" y="93"/>
                  <a:pt x="541" y="95"/>
                  <a:pt x="539" y="96"/>
                </a:cubicBezTo>
                <a:cubicBezTo>
                  <a:pt x="539" y="95"/>
                  <a:pt x="539" y="95"/>
                  <a:pt x="539" y="94"/>
                </a:cubicBezTo>
                <a:cubicBezTo>
                  <a:pt x="531" y="96"/>
                  <a:pt x="543" y="96"/>
                  <a:pt x="540" y="98"/>
                </a:cubicBezTo>
                <a:close/>
                <a:moveTo>
                  <a:pt x="562" y="140"/>
                </a:moveTo>
                <a:cubicBezTo>
                  <a:pt x="565" y="140"/>
                  <a:pt x="565" y="140"/>
                  <a:pt x="565" y="140"/>
                </a:cubicBezTo>
                <a:cubicBezTo>
                  <a:pt x="568" y="141"/>
                  <a:pt x="568" y="141"/>
                  <a:pt x="568" y="141"/>
                </a:cubicBezTo>
                <a:cubicBezTo>
                  <a:pt x="569" y="141"/>
                  <a:pt x="569" y="141"/>
                  <a:pt x="569" y="141"/>
                </a:cubicBezTo>
                <a:lnTo>
                  <a:pt x="562" y="140"/>
                </a:lnTo>
                <a:close/>
                <a:moveTo>
                  <a:pt x="556" y="144"/>
                </a:moveTo>
                <a:cubicBezTo>
                  <a:pt x="554" y="145"/>
                  <a:pt x="546" y="143"/>
                  <a:pt x="541" y="140"/>
                </a:cubicBezTo>
                <a:cubicBezTo>
                  <a:pt x="544" y="140"/>
                  <a:pt x="545" y="139"/>
                  <a:pt x="553" y="142"/>
                </a:cubicBezTo>
                <a:cubicBezTo>
                  <a:pt x="548" y="140"/>
                  <a:pt x="564" y="146"/>
                  <a:pt x="556" y="144"/>
                </a:cubicBezTo>
                <a:close/>
                <a:moveTo>
                  <a:pt x="521" y="78"/>
                </a:moveTo>
                <a:cubicBezTo>
                  <a:pt x="520" y="80"/>
                  <a:pt x="513" y="85"/>
                  <a:pt x="519" y="86"/>
                </a:cubicBezTo>
                <a:cubicBezTo>
                  <a:pt x="520" y="83"/>
                  <a:pt x="520" y="83"/>
                  <a:pt x="520" y="83"/>
                </a:cubicBezTo>
                <a:cubicBezTo>
                  <a:pt x="520" y="83"/>
                  <a:pt x="520" y="83"/>
                  <a:pt x="520" y="83"/>
                </a:cubicBezTo>
                <a:cubicBezTo>
                  <a:pt x="523" y="81"/>
                  <a:pt x="523" y="81"/>
                  <a:pt x="523" y="81"/>
                </a:cubicBezTo>
                <a:cubicBezTo>
                  <a:pt x="515" y="86"/>
                  <a:pt x="521" y="79"/>
                  <a:pt x="521" y="78"/>
                </a:cubicBezTo>
                <a:close/>
                <a:moveTo>
                  <a:pt x="529" y="145"/>
                </a:moveTo>
                <a:cubicBezTo>
                  <a:pt x="528" y="146"/>
                  <a:pt x="522" y="144"/>
                  <a:pt x="516" y="140"/>
                </a:cubicBezTo>
                <a:cubicBezTo>
                  <a:pt x="519" y="142"/>
                  <a:pt x="526" y="144"/>
                  <a:pt x="531" y="146"/>
                </a:cubicBezTo>
                <a:cubicBezTo>
                  <a:pt x="530" y="145"/>
                  <a:pt x="529" y="145"/>
                  <a:pt x="529" y="145"/>
                </a:cubicBezTo>
                <a:close/>
                <a:moveTo>
                  <a:pt x="523" y="141"/>
                </a:moveTo>
                <a:cubicBezTo>
                  <a:pt x="523" y="140"/>
                  <a:pt x="518" y="137"/>
                  <a:pt x="523" y="139"/>
                </a:cubicBezTo>
                <a:cubicBezTo>
                  <a:pt x="526" y="141"/>
                  <a:pt x="536" y="147"/>
                  <a:pt x="536" y="144"/>
                </a:cubicBezTo>
                <a:cubicBezTo>
                  <a:pt x="527" y="140"/>
                  <a:pt x="524" y="138"/>
                  <a:pt x="518" y="137"/>
                </a:cubicBezTo>
                <a:lnTo>
                  <a:pt x="523" y="141"/>
                </a:lnTo>
                <a:close/>
                <a:moveTo>
                  <a:pt x="541" y="148"/>
                </a:moveTo>
                <a:cubicBezTo>
                  <a:pt x="541" y="147"/>
                  <a:pt x="541" y="146"/>
                  <a:pt x="541" y="145"/>
                </a:cubicBezTo>
                <a:cubicBezTo>
                  <a:pt x="531" y="141"/>
                  <a:pt x="539" y="146"/>
                  <a:pt x="541" y="148"/>
                </a:cubicBezTo>
                <a:cubicBezTo>
                  <a:pt x="541" y="149"/>
                  <a:pt x="541" y="149"/>
                  <a:pt x="541" y="149"/>
                </a:cubicBezTo>
                <a:cubicBezTo>
                  <a:pt x="541" y="149"/>
                  <a:pt x="541" y="148"/>
                  <a:pt x="541" y="148"/>
                </a:cubicBezTo>
                <a:close/>
                <a:moveTo>
                  <a:pt x="513" y="155"/>
                </a:moveTo>
                <a:cubicBezTo>
                  <a:pt x="515" y="156"/>
                  <a:pt x="515" y="156"/>
                  <a:pt x="515" y="156"/>
                </a:cubicBezTo>
                <a:cubicBezTo>
                  <a:pt x="516" y="157"/>
                  <a:pt x="517" y="158"/>
                  <a:pt x="518" y="157"/>
                </a:cubicBezTo>
                <a:cubicBezTo>
                  <a:pt x="515" y="156"/>
                  <a:pt x="515" y="156"/>
                  <a:pt x="515" y="156"/>
                </a:cubicBezTo>
                <a:cubicBezTo>
                  <a:pt x="514" y="154"/>
                  <a:pt x="514" y="152"/>
                  <a:pt x="513" y="155"/>
                </a:cubicBezTo>
                <a:close/>
                <a:moveTo>
                  <a:pt x="537" y="149"/>
                </a:moveTo>
                <a:cubicBezTo>
                  <a:pt x="533" y="149"/>
                  <a:pt x="533" y="149"/>
                  <a:pt x="533" y="149"/>
                </a:cubicBezTo>
                <a:cubicBezTo>
                  <a:pt x="533" y="148"/>
                  <a:pt x="533" y="146"/>
                  <a:pt x="537" y="149"/>
                </a:cubicBezTo>
                <a:close/>
                <a:moveTo>
                  <a:pt x="516" y="149"/>
                </a:moveTo>
                <a:cubicBezTo>
                  <a:pt x="516" y="149"/>
                  <a:pt x="513" y="150"/>
                  <a:pt x="512" y="151"/>
                </a:cubicBezTo>
                <a:cubicBezTo>
                  <a:pt x="514" y="152"/>
                  <a:pt x="518" y="152"/>
                  <a:pt x="516" y="149"/>
                </a:cubicBezTo>
                <a:close/>
                <a:moveTo>
                  <a:pt x="455" y="166"/>
                </a:moveTo>
                <a:cubicBezTo>
                  <a:pt x="454" y="162"/>
                  <a:pt x="454" y="162"/>
                  <a:pt x="454" y="162"/>
                </a:cubicBezTo>
                <a:cubicBezTo>
                  <a:pt x="452" y="162"/>
                  <a:pt x="452" y="162"/>
                  <a:pt x="452" y="162"/>
                </a:cubicBezTo>
                <a:lnTo>
                  <a:pt x="455" y="166"/>
                </a:lnTo>
                <a:close/>
                <a:moveTo>
                  <a:pt x="468" y="155"/>
                </a:moveTo>
                <a:cubicBezTo>
                  <a:pt x="469" y="155"/>
                  <a:pt x="469" y="155"/>
                  <a:pt x="469" y="155"/>
                </a:cubicBezTo>
                <a:cubicBezTo>
                  <a:pt x="468" y="153"/>
                  <a:pt x="468" y="153"/>
                  <a:pt x="468" y="153"/>
                </a:cubicBezTo>
                <a:lnTo>
                  <a:pt x="468" y="155"/>
                </a:lnTo>
                <a:close/>
                <a:moveTo>
                  <a:pt x="484" y="145"/>
                </a:moveTo>
                <a:cubicBezTo>
                  <a:pt x="484" y="146"/>
                  <a:pt x="484" y="146"/>
                  <a:pt x="484" y="147"/>
                </a:cubicBezTo>
                <a:cubicBezTo>
                  <a:pt x="484" y="150"/>
                  <a:pt x="481" y="153"/>
                  <a:pt x="479" y="152"/>
                </a:cubicBezTo>
                <a:cubicBezTo>
                  <a:pt x="479" y="155"/>
                  <a:pt x="483" y="158"/>
                  <a:pt x="484" y="160"/>
                </a:cubicBezTo>
                <a:cubicBezTo>
                  <a:pt x="478" y="146"/>
                  <a:pt x="486" y="160"/>
                  <a:pt x="486" y="154"/>
                </a:cubicBezTo>
                <a:cubicBezTo>
                  <a:pt x="485" y="153"/>
                  <a:pt x="484" y="154"/>
                  <a:pt x="483" y="152"/>
                </a:cubicBezTo>
                <a:cubicBezTo>
                  <a:pt x="483" y="150"/>
                  <a:pt x="484" y="149"/>
                  <a:pt x="485" y="150"/>
                </a:cubicBezTo>
                <a:cubicBezTo>
                  <a:pt x="486" y="151"/>
                  <a:pt x="486" y="152"/>
                  <a:pt x="486" y="152"/>
                </a:cubicBezTo>
                <a:cubicBezTo>
                  <a:pt x="486" y="151"/>
                  <a:pt x="485" y="150"/>
                  <a:pt x="485" y="150"/>
                </a:cubicBezTo>
                <a:cubicBezTo>
                  <a:pt x="485" y="149"/>
                  <a:pt x="484" y="148"/>
                  <a:pt x="484" y="147"/>
                </a:cubicBezTo>
                <a:cubicBezTo>
                  <a:pt x="484" y="146"/>
                  <a:pt x="484" y="146"/>
                  <a:pt x="484" y="145"/>
                </a:cubicBezTo>
                <a:close/>
                <a:moveTo>
                  <a:pt x="506" y="138"/>
                </a:moveTo>
                <a:cubicBezTo>
                  <a:pt x="507" y="139"/>
                  <a:pt x="508" y="141"/>
                  <a:pt x="510" y="142"/>
                </a:cubicBezTo>
                <a:cubicBezTo>
                  <a:pt x="509" y="140"/>
                  <a:pt x="507" y="139"/>
                  <a:pt x="506" y="138"/>
                </a:cubicBezTo>
                <a:cubicBezTo>
                  <a:pt x="505" y="138"/>
                  <a:pt x="504" y="137"/>
                  <a:pt x="504" y="137"/>
                </a:cubicBezTo>
                <a:cubicBezTo>
                  <a:pt x="504" y="137"/>
                  <a:pt x="505" y="138"/>
                  <a:pt x="506" y="138"/>
                </a:cubicBezTo>
                <a:close/>
                <a:moveTo>
                  <a:pt x="498" y="132"/>
                </a:moveTo>
                <a:cubicBezTo>
                  <a:pt x="501" y="133"/>
                  <a:pt x="503" y="135"/>
                  <a:pt x="506" y="136"/>
                </a:cubicBezTo>
                <a:cubicBezTo>
                  <a:pt x="502" y="134"/>
                  <a:pt x="502" y="134"/>
                  <a:pt x="502" y="134"/>
                </a:cubicBezTo>
                <a:cubicBezTo>
                  <a:pt x="504" y="134"/>
                  <a:pt x="505" y="135"/>
                  <a:pt x="506" y="135"/>
                </a:cubicBezTo>
                <a:cubicBezTo>
                  <a:pt x="502" y="132"/>
                  <a:pt x="497" y="129"/>
                  <a:pt x="498" y="132"/>
                </a:cubicBezTo>
                <a:close/>
                <a:moveTo>
                  <a:pt x="508" y="133"/>
                </a:moveTo>
                <a:cubicBezTo>
                  <a:pt x="504" y="132"/>
                  <a:pt x="504" y="132"/>
                  <a:pt x="504" y="132"/>
                </a:cubicBezTo>
                <a:cubicBezTo>
                  <a:pt x="504" y="133"/>
                  <a:pt x="504" y="133"/>
                  <a:pt x="504" y="133"/>
                </a:cubicBezTo>
                <a:cubicBezTo>
                  <a:pt x="504" y="133"/>
                  <a:pt x="504" y="133"/>
                  <a:pt x="504" y="133"/>
                </a:cubicBezTo>
                <a:cubicBezTo>
                  <a:pt x="508" y="136"/>
                  <a:pt x="508" y="136"/>
                  <a:pt x="508" y="136"/>
                </a:cubicBezTo>
                <a:cubicBezTo>
                  <a:pt x="504" y="133"/>
                  <a:pt x="504" y="133"/>
                  <a:pt x="504" y="133"/>
                </a:cubicBezTo>
                <a:lnTo>
                  <a:pt x="508" y="133"/>
                </a:lnTo>
                <a:close/>
                <a:moveTo>
                  <a:pt x="539" y="127"/>
                </a:moveTo>
                <a:cubicBezTo>
                  <a:pt x="542" y="128"/>
                  <a:pt x="544" y="129"/>
                  <a:pt x="538" y="128"/>
                </a:cubicBezTo>
                <a:cubicBezTo>
                  <a:pt x="536" y="126"/>
                  <a:pt x="536" y="126"/>
                  <a:pt x="536" y="126"/>
                </a:cubicBezTo>
                <a:cubicBezTo>
                  <a:pt x="536" y="126"/>
                  <a:pt x="532" y="126"/>
                  <a:pt x="534" y="127"/>
                </a:cubicBezTo>
                <a:cubicBezTo>
                  <a:pt x="517" y="121"/>
                  <a:pt x="536" y="128"/>
                  <a:pt x="528" y="123"/>
                </a:cubicBezTo>
                <a:cubicBezTo>
                  <a:pt x="530" y="126"/>
                  <a:pt x="520" y="122"/>
                  <a:pt x="514" y="120"/>
                </a:cubicBezTo>
                <a:cubicBezTo>
                  <a:pt x="518" y="121"/>
                  <a:pt x="518" y="120"/>
                  <a:pt x="520" y="120"/>
                </a:cubicBezTo>
                <a:cubicBezTo>
                  <a:pt x="521" y="120"/>
                  <a:pt x="522" y="120"/>
                  <a:pt x="524" y="121"/>
                </a:cubicBezTo>
                <a:cubicBezTo>
                  <a:pt x="525" y="121"/>
                  <a:pt x="526" y="121"/>
                  <a:pt x="528" y="122"/>
                </a:cubicBezTo>
                <a:cubicBezTo>
                  <a:pt x="529" y="122"/>
                  <a:pt x="531" y="123"/>
                  <a:pt x="534" y="124"/>
                </a:cubicBezTo>
                <a:cubicBezTo>
                  <a:pt x="532" y="124"/>
                  <a:pt x="536" y="125"/>
                  <a:pt x="539" y="127"/>
                </a:cubicBezTo>
                <a:close/>
                <a:moveTo>
                  <a:pt x="520" y="108"/>
                </a:moveTo>
                <a:cubicBezTo>
                  <a:pt x="520" y="106"/>
                  <a:pt x="520" y="106"/>
                  <a:pt x="520" y="106"/>
                </a:cubicBezTo>
                <a:cubicBezTo>
                  <a:pt x="521" y="108"/>
                  <a:pt x="521" y="108"/>
                  <a:pt x="521" y="108"/>
                </a:cubicBezTo>
                <a:lnTo>
                  <a:pt x="520" y="108"/>
                </a:lnTo>
                <a:close/>
                <a:moveTo>
                  <a:pt x="488" y="61"/>
                </a:moveTo>
                <a:cubicBezTo>
                  <a:pt x="483" y="63"/>
                  <a:pt x="489" y="64"/>
                  <a:pt x="492" y="62"/>
                </a:cubicBezTo>
                <a:cubicBezTo>
                  <a:pt x="490" y="63"/>
                  <a:pt x="489" y="61"/>
                  <a:pt x="488" y="61"/>
                </a:cubicBezTo>
                <a:close/>
                <a:moveTo>
                  <a:pt x="480" y="41"/>
                </a:moveTo>
                <a:cubicBezTo>
                  <a:pt x="481" y="42"/>
                  <a:pt x="476" y="46"/>
                  <a:pt x="482" y="44"/>
                </a:cubicBezTo>
                <a:cubicBezTo>
                  <a:pt x="483" y="41"/>
                  <a:pt x="483" y="41"/>
                  <a:pt x="483" y="41"/>
                </a:cubicBezTo>
                <a:cubicBezTo>
                  <a:pt x="481" y="41"/>
                  <a:pt x="483" y="40"/>
                  <a:pt x="480" y="41"/>
                </a:cubicBezTo>
                <a:close/>
                <a:moveTo>
                  <a:pt x="472" y="28"/>
                </a:moveTo>
                <a:cubicBezTo>
                  <a:pt x="478" y="25"/>
                  <a:pt x="478" y="25"/>
                  <a:pt x="478" y="25"/>
                </a:cubicBezTo>
                <a:cubicBezTo>
                  <a:pt x="477" y="26"/>
                  <a:pt x="477" y="26"/>
                  <a:pt x="477" y="26"/>
                </a:cubicBezTo>
                <a:lnTo>
                  <a:pt x="472" y="28"/>
                </a:lnTo>
                <a:close/>
                <a:moveTo>
                  <a:pt x="466" y="33"/>
                </a:moveTo>
                <a:cubicBezTo>
                  <a:pt x="466" y="33"/>
                  <a:pt x="466" y="31"/>
                  <a:pt x="469" y="30"/>
                </a:cubicBezTo>
                <a:lnTo>
                  <a:pt x="466" y="33"/>
                </a:lnTo>
                <a:close/>
                <a:moveTo>
                  <a:pt x="465" y="16"/>
                </a:moveTo>
                <a:cubicBezTo>
                  <a:pt x="459" y="19"/>
                  <a:pt x="459" y="19"/>
                  <a:pt x="459" y="19"/>
                </a:cubicBezTo>
                <a:cubicBezTo>
                  <a:pt x="459" y="19"/>
                  <a:pt x="459" y="19"/>
                  <a:pt x="459" y="19"/>
                </a:cubicBezTo>
                <a:lnTo>
                  <a:pt x="465" y="16"/>
                </a:lnTo>
                <a:close/>
                <a:moveTo>
                  <a:pt x="469" y="16"/>
                </a:moveTo>
                <a:cubicBezTo>
                  <a:pt x="468" y="17"/>
                  <a:pt x="467" y="17"/>
                  <a:pt x="466" y="18"/>
                </a:cubicBezTo>
                <a:cubicBezTo>
                  <a:pt x="464" y="19"/>
                  <a:pt x="464" y="20"/>
                  <a:pt x="466" y="20"/>
                </a:cubicBezTo>
                <a:cubicBezTo>
                  <a:pt x="469" y="19"/>
                  <a:pt x="467" y="19"/>
                  <a:pt x="467" y="18"/>
                </a:cubicBezTo>
                <a:cubicBezTo>
                  <a:pt x="468" y="18"/>
                  <a:pt x="470" y="18"/>
                  <a:pt x="469" y="20"/>
                </a:cubicBezTo>
                <a:cubicBezTo>
                  <a:pt x="464" y="21"/>
                  <a:pt x="464" y="21"/>
                  <a:pt x="460" y="23"/>
                </a:cubicBezTo>
                <a:cubicBezTo>
                  <a:pt x="456" y="21"/>
                  <a:pt x="462" y="19"/>
                  <a:pt x="466" y="18"/>
                </a:cubicBezTo>
                <a:cubicBezTo>
                  <a:pt x="466" y="17"/>
                  <a:pt x="468" y="17"/>
                  <a:pt x="469" y="16"/>
                </a:cubicBezTo>
                <a:close/>
                <a:moveTo>
                  <a:pt x="474" y="23"/>
                </a:moveTo>
                <a:cubicBezTo>
                  <a:pt x="473" y="23"/>
                  <a:pt x="472" y="23"/>
                  <a:pt x="471" y="24"/>
                </a:cubicBezTo>
                <a:cubicBezTo>
                  <a:pt x="469" y="23"/>
                  <a:pt x="467" y="22"/>
                  <a:pt x="463" y="25"/>
                </a:cubicBezTo>
                <a:cubicBezTo>
                  <a:pt x="464" y="26"/>
                  <a:pt x="464" y="26"/>
                  <a:pt x="464" y="26"/>
                </a:cubicBezTo>
                <a:cubicBezTo>
                  <a:pt x="464" y="26"/>
                  <a:pt x="464" y="26"/>
                  <a:pt x="465" y="25"/>
                </a:cubicBezTo>
                <a:cubicBezTo>
                  <a:pt x="468" y="25"/>
                  <a:pt x="465" y="27"/>
                  <a:pt x="464" y="28"/>
                </a:cubicBezTo>
                <a:cubicBezTo>
                  <a:pt x="466" y="27"/>
                  <a:pt x="468" y="25"/>
                  <a:pt x="471" y="24"/>
                </a:cubicBezTo>
                <a:cubicBezTo>
                  <a:pt x="472" y="24"/>
                  <a:pt x="472" y="24"/>
                  <a:pt x="473" y="24"/>
                </a:cubicBezTo>
                <a:cubicBezTo>
                  <a:pt x="473" y="25"/>
                  <a:pt x="472" y="25"/>
                  <a:pt x="474" y="25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3" y="24"/>
                </a:cubicBezTo>
                <a:cubicBezTo>
                  <a:pt x="474" y="24"/>
                  <a:pt x="474" y="23"/>
                  <a:pt x="474" y="23"/>
                </a:cubicBezTo>
                <a:close/>
                <a:moveTo>
                  <a:pt x="472" y="13"/>
                </a:moveTo>
                <a:cubicBezTo>
                  <a:pt x="473" y="13"/>
                  <a:pt x="475" y="13"/>
                  <a:pt x="476" y="12"/>
                </a:cubicBezTo>
                <a:cubicBezTo>
                  <a:pt x="477" y="11"/>
                  <a:pt x="477" y="11"/>
                  <a:pt x="477" y="11"/>
                </a:cubicBezTo>
                <a:cubicBezTo>
                  <a:pt x="474" y="10"/>
                  <a:pt x="472" y="12"/>
                  <a:pt x="472" y="13"/>
                </a:cubicBezTo>
                <a:close/>
                <a:moveTo>
                  <a:pt x="489" y="54"/>
                </a:moveTo>
                <a:cubicBezTo>
                  <a:pt x="489" y="54"/>
                  <a:pt x="490" y="56"/>
                  <a:pt x="487" y="58"/>
                </a:cubicBezTo>
                <a:cubicBezTo>
                  <a:pt x="492" y="56"/>
                  <a:pt x="492" y="56"/>
                  <a:pt x="492" y="56"/>
                </a:cubicBezTo>
                <a:cubicBezTo>
                  <a:pt x="491" y="55"/>
                  <a:pt x="494" y="53"/>
                  <a:pt x="496" y="53"/>
                </a:cubicBezTo>
                <a:cubicBezTo>
                  <a:pt x="492" y="53"/>
                  <a:pt x="494" y="51"/>
                  <a:pt x="489" y="54"/>
                </a:cubicBezTo>
                <a:close/>
                <a:moveTo>
                  <a:pt x="518" y="105"/>
                </a:moveTo>
                <a:cubicBezTo>
                  <a:pt x="520" y="104"/>
                  <a:pt x="514" y="102"/>
                  <a:pt x="521" y="101"/>
                </a:cubicBezTo>
                <a:cubicBezTo>
                  <a:pt x="512" y="101"/>
                  <a:pt x="516" y="104"/>
                  <a:pt x="518" y="105"/>
                </a:cubicBezTo>
                <a:close/>
                <a:moveTo>
                  <a:pt x="528" y="105"/>
                </a:moveTo>
                <a:cubicBezTo>
                  <a:pt x="528" y="106"/>
                  <a:pt x="528" y="106"/>
                  <a:pt x="528" y="106"/>
                </a:cubicBezTo>
                <a:cubicBezTo>
                  <a:pt x="527" y="107"/>
                  <a:pt x="520" y="107"/>
                  <a:pt x="524" y="108"/>
                </a:cubicBezTo>
                <a:cubicBezTo>
                  <a:pt x="526" y="108"/>
                  <a:pt x="523" y="107"/>
                  <a:pt x="525" y="107"/>
                </a:cubicBezTo>
                <a:cubicBezTo>
                  <a:pt x="529" y="107"/>
                  <a:pt x="528" y="107"/>
                  <a:pt x="528" y="106"/>
                </a:cubicBezTo>
                <a:cubicBezTo>
                  <a:pt x="528" y="106"/>
                  <a:pt x="528" y="106"/>
                  <a:pt x="528" y="105"/>
                </a:cubicBezTo>
                <a:close/>
                <a:moveTo>
                  <a:pt x="513" y="71"/>
                </a:moveTo>
                <a:cubicBezTo>
                  <a:pt x="514" y="72"/>
                  <a:pt x="514" y="72"/>
                  <a:pt x="514" y="72"/>
                </a:cubicBezTo>
                <a:cubicBezTo>
                  <a:pt x="510" y="75"/>
                  <a:pt x="510" y="75"/>
                  <a:pt x="510" y="75"/>
                </a:cubicBezTo>
                <a:lnTo>
                  <a:pt x="513" y="71"/>
                </a:lnTo>
                <a:close/>
                <a:moveTo>
                  <a:pt x="511" y="55"/>
                </a:moveTo>
                <a:cubicBezTo>
                  <a:pt x="511" y="56"/>
                  <a:pt x="511" y="56"/>
                  <a:pt x="511" y="56"/>
                </a:cubicBezTo>
                <a:cubicBezTo>
                  <a:pt x="510" y="56"/>
                  <a:pt x="510" y="56"/>
                  <a:pt x="510" y="56"/>
                </a:cubicBezTo>
                <a:cubicBezTo>
                  <a:pt x="509" y="57"/>
                  <a:pt x="507" y="57"/>
                  <a:pt x="506" y="58"/>
                </a:cubicBezTo>
                <a:cubicBezTo>
                  <a:pt x="506" y="58"/>
                  <a:pt x="506" y="59"/>
                  <a:pt x="506" y="59"/>
                </a:cubicBezTo>
                <a:cubicBezTo>
                  <a:pt x="506" y="59"/>
                  <a:pt x="506" y="58"/>
                  <a:pt x="506" y="58"/>
                </a:cubicBezTo>
                <a:cubicBezTo>
                  <a:pt x="506" y="57"/>
                  <a:pt x="505" y="56"/>
                  <a:pt x="509" y="54"/>
                </a:cubicBezTo>
                <a:cubicBezTo>
                  <a:pt x="507" y="55"/>
                  <a:pt x="508" y="57"/>
                  <a:pt x="511" y="56"/>
                </a:cubicBezTo>
                <a:lnTo>
                  <a:pt x="511" y="55"/>
                </a:lnTo>
                <a:close/>
                <a:moveTo>
                  <a:pt x="501" y="25"/>
                </a:moveTo>
                <a:cubicBezTo>
                  <a:pt x="500" y="26"/>
                  <a:pt x="499" y="26"/>
                  <a:pt x="502" y="26"/>
                </a:cubicBezTo>
                <a:cubicBezTo>
                  <a:pt x="503" y="25"/>
                  <a:pt x="502" y="24"/>
                  <a:pt x="501" y="25"/>
                </a:cubicBezTo>
                <a:close/>
                <a:moveTo>
                  <a:pt x="519" y="60"/>
                </a:moveTo>
                <a:cubicBezTo>
                  <a:pt x="516" y="61"/>
                  <a:pt x="518" y="62"/>
                  <a:pt x="514" y="63"/>
                </a:cubicBezTo>
                <a:cubicBezTo>
                  <a:pt x="513" y="63"/>
                  <a:pt x="513" y="63"/>
                  <a:pt x="513" y="63"/>
                </a:cubicBezTo>
                <a:cubicBezTo>
                  <a:pt x="515" y="63"/>
                  <a:pt x="507" y="67"/>
                  <a:pt x="512" y="66"/>
                </a:cubicBezTo>
                <a:cubicBezTo>
                  <a:pt x="511" y="66"/>
                  <a:pt x="511" y="66"/>
                  <a:pt x="511" y="66"/>
                </a:cubicBezTo>
                <a:cubicBezTo>
                  <a:pt x="513" y="66"/>
                  <a:pt x="515" y="62"/>
                  <a:pt x="518" y="62"/>
                </a:cubicBezTo>
                <a:cubicBezTo>
                  <a:pt x="519" y="63"/>
                  <a:pt x="521" y="60"/>
                  <a:pt x="519" y="60"/>
                </a:cubicBezTo>
                <a:close/>
                <a:moveTo>
                  <a:pt x="507" y="19"/>
                </a:moveTo>
                <a:cubicBezTo>
                  <a:pt x="507" y="21"/>
                  <a:pt x="500" y="23"/>
                  <a:pt x="504" y="24"/>
                </a:cubicBezTo>
                <a:cubicBezTo>
                  <a:pt x="504" y="22"/>
                  <a:pt x="511" y="19"/>
                  <a:pt x="507" y="19"/>
                </a:cubicBezTo>
                <a:close/>
                <a:moveTo>
                  <a:pt x="524" y="45"/>
                </a:moveTo>
                <a:cubicBezTo>
                  <a:pt x="525" y="45"/>
                  <a:pt x="525" y="45"/>
                  <a:pt x="525" y="45"/>
                </a:cubicBezTo>
                <a:cubicBezTo>
                  <a:pt x="524" y="47"/>
                  <a:pt x="524" y="47"/>
                  <a:pt x="524" y="47"/>
                </a:cubicBezTo>
                <a:cubicBezTo>
                  <a:pt x="523" y="47"/>
                  <a:pt x="523" y="47"/>
                  <a:pt x="523" y="47"/>
                </a:cubicBezTo>
                <a:lnTo>
                  <a:pt x="524" y="45"/>
                </a:lnTo>
                <a:close/>
                <a:moveTo>
                  <a:pt x="467" y="35"/>
                </a:moveTo>
                <a:cubicBezTo>
                  <a:pt x="466" y="35"/>
                  <a:pt x="466" y="36"/>
                  <a:pt x="467" y="36"/>
                </a:cubicBezTo>
                <a:cubicBezTo>
                  <a:pt x="467" y="36"/>
                  <a:pt x="467" y="35"/>
                  <a:pt x="467" y="35"/>
                </a:cubicBezTo>
                <a:close/>
                <a:moveTo>
                  <a:pt x="501" y="109"/>
                </a:moveTo>
                <a:cubicBezTo>
                  <a:pt x="500" y="108"/>
                  <a:pt x="499" y="108"/>
                  <a:pt x="498" y="108"/>
                </a:cubicBezTo>
                <a:cubicBezTo>
                  <a:pt x="499" y="108"/>
                  <a:pt x="500" y="108"/>
                  <a:pt x="501" y="109"/>
                </a:cubicBezTo>
                <a:close/>
                <a:moveTo>
                  <a:pt x="496" y="109"/>
                </a:moveTo>
                <a:cubicBezTo>
                  <a:pt x="496" y="109"/>
                  <a:pt x="496" y="109"/>
                  <a:pt x="496" y="109"/>
                </a:cubicBezTo>
                <a:cubicBezTo>
                  <a:pt x="496" y="109"/>
                  <a:pt x="496" y="109"/>
                  <a:pt x="496" y="109"/>
                </a:cubicBezTo>
                <a:close/>
                <a:moveTo>
                  <a:pt x="429" y="155"/>
                </a:moveTo>
                <a:cubicBezTo>
                  <a:pt x="428" y="155"/>
                  <a:pt x="425" y="152"/>
                  <a:pt x="428" y="156"/>
                </a:cubicBezTo>
                <a:cubicBezTo>
                  <a:pt x="429" y="158"/>
                  <a:pt x="428" y="155"/>
                  <a:pt x="429" y="155"/>
                </a:cubicBezTo>
                <a:close/>
                <a:moveTo>
                  <a:pt x="433" y="159"/>
                </a:moveTo>
                <a:cubicBezTo>
                  <a:pt x="434" y="159"/>
                  <a:pt x="435" y="160"/>
                  <a:pt x="436" y="161"/>
                </a:cubicBezTo>
                <a:cubicBezTo>
                  <a:pt x="434" y="159"/>
                  <a:pt x="434" y="159"/>
                  <a:pt x="433" y="159"/>
                </a:cubicBezTo>
                <a:close/>
                <a:moveTo>
                  <a:pt x="433" y="159"/>
                </a:moveTo>
                <a:cubicBezTo>
                  <a:pt x="432" y="159"/>
                  <a:pt x="432" y="160"/>
                  <a:pt x="431" y="161"/>
                </a:cubicBezTo>
                <a:cubicBezTo>
                  <a:pt x="433" y="162"/>
                  <a:pt x="433" y="160"/>
                  <a:pt x="433" y="159"/>
                </a:cubicBezTo>
                <a:close/>
                <a:moveTo>
                  <a:pt x="442" y="148"/>
                </a:moveTo>
                <a:cubicBezTo>
                  <a:pt x="443" y="150"/>
                  <a:pt x="447" y="151"/>
                  <a:pt x="445" y="155"/>
                </a:cubicBezTo>
                <a:cubicBezTo>
                  <a:pt x="445" y="155"/>
                  <a:pt x="446" y="153"/>
                  <a:pt x="448" y="155"/>
                </a:cubicBezTo>
                <a:cubicBezTo>
                  <a:pt x="445" y="151"/>
                  <a:pt x="444" y="148"/>
                  <a:pt x="442" y="148"/>
                </a:cubicBezTo>
                <a:close/>
                <a:moveTo>
                  <a:pt x="452" y="156"/>
                </a:moveTo>
                <a:cubicBezTo>
                  <a:pt x="452" y="155"/>
                  <a:pt x="452" y="155"/>
                  <a:pt x="453" y="155"/>
                </a:cubicBezTo>
                <a:cubicBezTo>
                  <a:pt x="452" y="155"/>
                  <a:pt x="452" y="155"/>
                  <a:pt x="452" y="156"/>
                </a:cubicBezTo>
                <a:close/>
                <a:moveTo>
                  <a:pt x="453" y="155"/>
                </a:moveTo>
                <a:cubicBezTo>
                  <a:pt x="454" y="155"/>
                  <a:pt x="457" y="160"/>
                  <a:pt x="457" y="157"/>
                </a:cubicBezTo>
                <a:cubicBezTo>
                  <a:pt x="456" y="155"/>
                  <a:pt x="454" y="152"/>
                  <a:pt x="453" y="152"/>
                </a:cubicBezTo>
                <a:cubicBezTo>
                  <a:pt x="454" y="155"/>
                  <a:pt x="453" y="155"/>
                  <a:pt x="453" y="155"/>
                </a:cubicBezTo>
                <a:close/>
                <a:moveTo>
                  <a:pt x="480" y="123"/>
                </a:moveTo>
                <a:cubicBezTo>
                  <a:pt x="479" y="124"/>
                  <a:pt x="479" y="124"/>
                  <a:pt x="479" y="124"/>
                </a:cubicBezTo>
                <a:cubicBezTo>
                  <a:pt x="480" y="125"/>
                  <a:pt x="480" y="125"/>
                  <a:pt x="480" y="125"/>
                </a:cubicBezTo>
                <a:cubicBezTo>
                  <a:pt x="480" y="125"/>
                  <a:pt x="481" y="124"/>
                  <a:pt x="480" y="123"/>
                </a:cubicBezTo>
                <a:close/>
                <a:moveTo>
                  <a:pt x="491" y="134"/>
                </a:moveTo>
                <a:cubicBezTo>
                  <a:pt x="488" y="129"/>
                  <a:pt x="488" y="129"/>
                  <a:pt x="488" y="129"/>
                </a:cubicBezTo>
                <a:cubicBezTo>
                  <a:pt x="487" y="128"/>
                  <a:pt x="490" y="132"/>
                  <a:pt x="489" y="132"/>
                </a:cubicBezTo>
                <a:cubicBezTo>
                  <a:pt x="489" y="133"/>
                  <a:pt x="490" y="134"/>
                  <a:pt x="491" y="134"/>
                </a:cubicBezTo>
                <a:close/>
                <a:moveTo>
                  <a:pt x="504" y="160"/>
                </a:moveTo>
                <a:cubicBezTo>
                  <a:pt x="504" y="160"/>
                  <a:pt x="504" y="160"/>
                  <a:pt x="503" y="160"/>
                </a:cubicBezTo>
                <a:cubicBezTo>
                  <a:pt x="504" y="160"/>
                  <a:pt x="504" y="160"/>
                  <a:pt x="504" y="160"/>
                </a:cubicBezTo>
                <a:close/>
                <a:moveTo>
                  <a:pt x="484" y="120"/>
                </a:moveTo>
                <a:cubicBezTo>
                  <a:pt x="486" y="122"/>
                  <a:pt x="487" y="124"/>
                  <a:pt x="489" y="125"/>
                </a:cubicBezTo>
                <a:cubicBezTo>
                  <a:pt x="490" y="126"/>
                  <a:pt x="486" y="121"/>
                  <a:pt x="484" y="120"/>
                </a:cubicBezTo>
                <a:close/>
                <a:moveTo>
                  <a:pt x="489" y="120"/>
                </a:moveTo>
                <a:cubicBezTo>
                  <a:pt x="488" y="120"/>
                  <a:pt x="487" y="120"/>
                  <a:pt x="486" y="119"/>
                </a:cubicBezTo>
                <a:cubicBezTo>
                  <a:pt x="488" y="121"/>
                  <a:pt x="488" y="121"/>
                  <a:pt x="488" y="121"/>
                </a:cubicBezTo>
                <a:lnTo>
                  <a:pt x="489" y="120"/>
                </a:lnTo>
                <a:close/>
                <a:moveTo>
                  <a:pt x="496" y="122"/>
                </a:moveTo>
                <a:cubicBezTo>
                  <a:pt x="494" y="121"/>
                  <a:pt x="494" y="121"/>
                  <a:pt x="494" y="121"/>
                </a:cubicBezTo>
                <a:cubicBezTo>
                  <a:pt x="495" y="122"/>
                  <a:pt x="495" y="122"/>
                  <a:pt x="495" y="122"/>
                </a:cubicBezTo>
                <a:lnTo>
                  <a:pt x="496" y="122"/>
                </a:lnTo>
                <a:close/>
                <a:moveTo>
                  <a:pt x="501" y="90"/>
                </a:moveTo>
                <a:cubicBezTo>
                  <a:pt x="500" y="90"/>
                  <a:pt x="500" y="86"/>
                  <a:pt x="495" y="89"/>
                </a:cubicBezTo>
                <a:cubicBezTo>
                  <a:pt x="502" y="87"/>
                  <a:pt x="495" y="93"/>
                  <a:pt x="501" y="90"/>
                </a:cubicBezTo>
                <a:close/>
                <a:moveTo>
                  <a:pt x="470" y="41"/>
                </a:moveTo>
                <a:cubicBezTo>
                  <a:pt x="471" y="38"/>
                  <a:pt x="471" y="38"/>
                  <a:pt x="471" y="38"/>
                </a:cubicBezTo>
                <a:cubicBezTo>
                  <a:pt x="470" y="40"/>
                  <a:pt x="467" y="40"/>
                  <a:pt x="470" y="4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11" name="Freeform 18"/>
          <p:cNvSpPr>
            <a:spLocks noChangeAspect="1" noEditPoints="1"/>
          </p:cNvSpPr>
          <p:nvPr/>
        </p:nvSpPr>
        <p:spPr bwMode="auto">
          <a:xfrm rot="9537352" flipH="1" flipV="1">
            <a:off x="3520167" y="2379863"/>
            <a:ext cx="1358470" cy="477152"/>
          </a:xfrm>
          <a:custGeom>
            <a:avLst/>
            <a:gdLst>
              <a:gd name="T0" fmla="*/ 266 w 578"/>
              <a:gd name="T1" fmla="*/ 80 h 179"/>
              <a:gd name="T2" fmla="*/ 212 w 578"/>
              <a:gd name="T3" fmla="*/ 39 h 179"/>
              <a:gd name="T4" fmla="*/ 51 w 578"/>
              <a:gd name="T5" fmla="*/ 101 h 179"/>
              <a:gd name="T6" fmla="*/ 204 w 578"/>
              <a:gd name="T7" fmla="*/ 36 h 179"/>
              <a:gd name="T8" fmla="*/ 277 w 578"/>
              <a:gd name="T9" fmla="*/ 48 h 179"/>
              <a:gd name="T10" fmla="*/ 376 w 578"/>
              <a:gd name="T11" fmla="*/ 58 h 179"/>
              <a:gd name="T12" fmla="*/ 464 w 578"/>
              <a:gd name="T13" fmla="*/ 100 h 179"/>
              <a:gd name="T14" fmla="*/ 386 w 578"/>
              <a:gd name="T15" fmla="*/ 94 h 179"/>
              <a:gd name="T16" fmla="*/ 328 w 578"/>
              <a:gd name="T17" fmla="*/ 96 h 179"/>
              <a:gd name="T18" fmla="*/ 277 w 578"/>
              <a:gd name="T19" fmla="*/ 93 h 179"/>
              <a:gd name="T20" fmla="*/ 244 w 578"/>
              <a:gd name="T21" fmla="*/ 91 h 179"/>
              <a:gd name="T22" fmla="*/ 156 w 578"/>
              <a:gd name="T23" fmla="*/ 81 h 179"/>
              <a:gd name="T24" fmla="*/ 73 w 578"/>
              <a:gd name="T25" fmla="*/ 90 h 179"/>
              <a:gd name="T26" fmla="*/ 22 w 578"/>
              <a:gd name="T27" fmla="*/ 121 h 179"/>
              <a:gd name="T28" fmla="*/ 17 w 578"/>
              <a:gd name="T29" fmla="*/ 76 h 179"/>
              <a:gd name="T30" fmla="*/ 90 w 578"/>
              <a:gd name="T31" fmla="*/ 45 h 179"/>
              <a:gd name="T32" fmla="*/ 179 w 578"/>
              <a:gd name="T33" fmla="*/ 79 h 179"/>
              <a:gd name="T34" fmla="*/ 170 w 578"/>
              <a:gd name="T35" fmla="*/ 56 h 179"/>
              <a:gd name="T36" fmla="*/ 303 w 578"/>
              <a:gd name="T37" fmla="*/ 55 h 179"/>
              <a:gd name="T38" fmla="*/ 404 w 578"/>
              <a:gd name="T39" fmla="*/ 83 h 179"/>
              <a:gd name="T40" fmla="*/ 324 w 578"/>
              <a:gd name="T41" fmla="*/ 82 h 179"/>
              <a:gd name="T42" fmla="*/ 219 w 578"/>
              <a:gd name="T43" fmla="*/ 71 h 179"/>
              <a:gd name="T44" fmla="*/ 25 w 578"/>
              <a:gd name="T45" fmla="*/ 95 h 179"/>
              <a:gd name="T46" fmla="*/ 39 w 578"/>
              <a:gd name="T47" fmla="*/ 89 h 179"/>
              <a:gd name="T48" fmla="*/ 150 w 578"/>
              <a:gd name="T49" fmla="*/ 60 h 179"/>
              <a:gd name="T50" fmla="*/ 141 w 578"/>
              <a:gd name="T51" fmla="*/ 60 h 179"/>
              <a:gd name="T52" fmla="*/ 230 w 578"/>
              <a:gd name="T53" fmla="*/ 93 h 179"/>
              <a:gd name="T54" fmla="*/ 424 w 578"/>
              <a:gd name="T55" fmla="*/ 89 h 179"/>
              <a:gd name="T56" fmla="*/ 323 w 578"/>
              <a:gd name="T57" fmla="*/ 100 h 179"/>
              <a:gd name="T58" fmla="*/ 427 w 578"/>
              <a:gd name="T59" fmla="*/ 177 h 179"/>
              <a:gd name="T60" fmla="*/ 500 w 578"/>
              <a:gd name="T61" fmla="*/ 119 h 179"/>
              <a:gd name="T62" fmla="*/ 523 w 578"/>
              <a:gd name="T63" fmla="*/ 124 h 179"/>
              <a:gd name="T64" fmla="*/ 520 w 578"/>
              <a:gd name="T65" fmla="*/ 39 h 179"/>
              <a:gd name="T66" fmla="*/ 534 w 578"/>
              <a:gd name="T67" fmla="*/ 76 h 179"/>
              <a:gd name="T68" fmla="*/ 573 w 578"/>
              <a:gd name="T69" fmla="*/ 123 h 179"/>
              <a:gd name="T70" fmla="*/ 549 w 578"/>
              <a:gd name="T71" fmla="*/ 152 h 179"/>
              <a:gd name="T72" fmla="*/ 461 w 578"/>
              <a:gd name="T73" fmla="*/ 162 h 179"/>
              <a:gd name="T74" fmla="*/ 439 w 578"/>
              <a:gd name="T75" fmla="*/ 166 h 179"/>
              <a:gd name="T76" fmla="*/ 477 w 578"/>
              <a:gd name="T77" fmla="*/ 147 h 179"/>
              <a:gd name="T78" fmla="*/ 493 w 578"/>
              <a:gd name="T79" fmla="*/ 129 h 179"/>
              <a:gd name="T80" fmla="*/ 500 w 578"/>
              <a:gd name="T81" fmla="*/ 119 h 179"/>
              <a:gd name="T82" fmla="*/ 509 w 578"/>
              <a:gd name="T83" fmla="*/ 117 h 179"/>
              <a:gd name="T84" fmla="*/ 496 w 578"/>
              <a:gd name="T85" fmla="*/ 105 h 179"/>
              <a:gd name="T86" fmla="*/ 487 w 578"/>
              <a:gd name="T87" fmla="*/ 74 h 179"/>
              <a:gd name="T88" fmla="*/ 469 w 578"/>
              <a:gd name="T89" fmla="*/ 36 h 179"/>
              <a:gd name="T90" fmla="*/ 440 w 578"/>
              <a:gd name="T91" fmla="*/ 8 h 179"/>
              <a:gd name="T92" fmla="*/ 500 w 578"/>
              <a:gd name="T93" fmla="*/ 9 h 179"/>
              <a:gd name="T94" fmla="*/ 552 w 578"/>
              <a:gd name="T95" fmla="*/ 103 h 179"/>
              <a:gd name="T96" fmla="*/ 540 w 578"/>
              <a:gd name="T97" fmla="*/ 98 h 179"/>
              <a:gd name="T98" fmla="*/ 521 w 578"/>
              <a:gd name="T99" fmla="*/ 78 h 179"/>
              <a:gd name="T100" fmla="*/ 513 w 578"/>
              <a:gd name="T101" fmla="*/ 155 h 179"/>
              <a:gd name="T102" fmla="*/ 486 w 578"/>
              <a:gd name="T103" fmla="*/ 154 h 179"/>
              <a:gd name="T104" fmla="*/ 504 w 578"/>
              <a:gd name="T105" fmla="*/ 133 h 179"/>
              <a:gd name="T106" fmla="*/ 520 w 578"/>
              <a:gd name="T107" fmla="*/ 108 h 179"/>
              <a:gd name="T108" fmla="*/ 469 w 578"/>
              <a:gd name="T109" fmla="*/ 16 h 179"/>
              <a:gd name="T110" fmla="*/ 474 w 578"/>
              <a:gd name="T111" fmla="*/ 23 h 179"/>
              <a:gd name="T112" fmla="*/ 513 w 578"/>
              <a:gd name="T113" fmla="*/ 71 h 179"/>
              <a:gd name="T114" fmla="*/ 512 w 578"/>
              <a:gd name="T115" fmla="*/ 66 h 179"/>
              <a:gd name="T116" fmla="*/ 496 w 578"/>
              <a:gd name="T117" fmla="*/ 109 h 179"/>
              <a:gd name="T118" fmla="*/ 457 w 578"/>
              <a:gd name="T119" fmla="*/ 157 h 179"/>
              <a:gd name="T120" fmla="*/ 488 w 578"/>
              <a:gd name="T121" fmla="*/ 121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78" h="179">
                <a:moveTo>
                  <a:pt x="484" y="109"/>
                </a:moveTo>
                <a:cubicBezTo>
                  <a:pt x="484" y="110"/>
                  <a:pt x="484" y="110"/>
                  <a:pt x="484" y="110"/>
                </a:cubicBezTo>
                <a:cubicBezTo>
                  <a:pt x="483" y="110"/>
                  <a:pt x="483" y="110"/>
                  <a:pt x="484" y="109"/>
                </a:cubicBezTo>
                <a:close/>
                <a:moveTo>
                  <a:pt x="484" y="110"/>
                </a:moveTo>
                <a:cubicBezTo>
                  <a:pt x="486" y="114"/>
                  <a:pt x="491" y="116"/>
                  <a:pt x="494" y="118"/>
                </a:cubicBezTo>
                <a:cubicBezTo>
                  <a:pt x="496" y="111"/>
                  <a:pt x="487" y="111"/>
                  <a:pt x="484" y="110"/>
                </a:cubicBezTo>
                <a:close/>
                <a:moveTo>
                  <a:pt x="491" y="102"/>
                </a:moveTo>
                <a:cubicBezTo>
                  <a:pt x="488" y="99"/>
                  <a:pt x="488" y="99"/>
                  <a:pt x="488" y="99"/>
                </a:cubicBezTo>
                <a:cubicBezTo>
                  <a:pt x="489" y="100"/>
                  <a:pt x="488" y="103"/>
                  <a:pt x="491" y="102"/>
                </a:cubicBezTo>
                <a:close/>
                <a:moveTo>
                  <a:pt x="484" y="104"/>
                </a:moveTo>
                <a:cubicBezTo>
                  <a:pt x="485" y="108"/>
                  <a:pt x="485" y="108"/>
                  <a:pt x="485" y="108"/>
                </a:cubicBezTo>
                <a:cubicBezTo>
                  <a:pt x="486" y="105"/>
                  <a:pt x="486" y="105"/>
                  <a:pt x="486" y="105"/>
                </a:cubicBezTo>
                <a:lnTo>
                  <a:pt x="484" y="104"/>
                </a:lnTo>
                <a:close/>
                <a:moveTo>
                  <a:pt x="277" y="97"/>
                </a:moveTo>
                <a:cubicBezTo>
                  <a:pt x="277" y="96"/>
                  <a:pt x="277" y="94"/>
                  <a:pt x="277" y="93"/>
                </a:cubicBezTo>
                <a:lnTo>
                  <a:pt x="277" y="97"/>
                </a:lnTo>
                <a:close/>
                <a:moveTo>
                  <a:pt x="266" y="80"/>
                </a:moveTo>
                <a:cubicBezTo>
                  <a:pt x="267" y="80"/>
                  <a:pt x="267" y="81"/>
                  <a:pt x="268" y="81"/>
                </a:cubicBezTo>
                <a:cubicBezTo>
                  <a:pt x="267" y="80"/>
                  <a:pt x="267" y="80"/>
                  <a:pt x="266" y="80"/>
                </a:cubicBezTo>
                <a:close/>
                <a:moveTo>
                  <a:pt x="284" y="93"/>
                </a:moveTo>
                <a:cubicBezTo>
                  <a:pt x="286" y="93"/>
                  <a:pt x="286" y="93"/>
                  <a:pt x="286" y="93"/>
                </a:cubicBezTo>
                <a:cubicBezTo>
                  <a:pt x="285" y="93"/>
                  <a:pt x="284" y="93"/>
                  <a:pt x="284" y="93"/>
                </a:cubicBezTo>
                <a:close/>
                <a:moveTo>
                  <a:pt x="394" y="100"/>
                </a:moveTo>
                <a:cubicBezTo>
                  <a:pt x="393" y="99"/>
                  <a:pt x="391" y="97"/>
                  <a:pt x="390" y="95"/>
                </a:cubicBezTo>
                <a:cubicBezTo>
                  <a:pt x="391" y="97"/>
                  <a:pt x="390" y="101"/>
                  <a:pt x="394" y="100"/>
                </a:cubicBezTo>
                <a:close/>
                <a:moveTo>
                  <a:pt x="225" y="44"/>
                </a:moveTo>
                <a:cubicBezTo>
                  <a:pt x="225" y="42"/>
                  <a:pt x="225" y="42"/>
                  <a:pt x="225" y="42"/>
                </a:cubicBezTo>
                <a:cubicBezTo>
                  <a:pt x="224" y="42"/>
                  <a:pt x="224" y="43"/>
                  <a:pt x="225" y="44"/>
                </a:cubicBezTo>
                <a:close/>
                <a:moveTo>
                  <a:pt x="267" y="49"/>
                </a:moveTo>
                <a:cubicBezTo>
                  <a:pt x="267" y="49"/>
                  <a:pt x="267" y="49"/>
                  <a:pt x="267" y="49"/>
                </a:cubicBezTo>
                <a:cubicBezTo>
                  <a:pt x="267" y="48"/>
                  <a:pt x="268" y="48"/>
                  <a:pt x="268" y="46"/>
                </a:cubicBezTo>
                <a:lnTo>
                  <a:pt x="267" y="49"/>
                </a:lnTo>
                <a:close/>
                <a:moveTo>
                  <a:pt x="294" y="90"/>
                </a:moveTo>
                <a:cubicBezTo>
                  <a:pt x="293" y="89"/>
                  <a:pt x="293" y="89"/>
                  <a:pt x="293" y="89"/>
                </a:cubicBezTo>
                <a:cubicBezTo>
                  <a:pt x="292" y="89"/>
                  <a:pt x="292" y="89"/>
                  <a:pt x="292" y="89"/>
                </a:cubicBezTo>
                <a:cubicBezTo>
                  <a:pt x="293" y="90"/>
                  <a:pt x="293" y="90"/>
                  <a:pt x="294" y="90"/>
                </a:cubicBezTo>
                <a:close/>
                <a:moveTo>
                  <a:pt x="210" y="34"/>
                </a:moveTo>
                <a:cubicBezTo>
                  <a:pt x="210" y="36"/>
                  <a:pt x="211" y="38"/>
                  <a:pt x="212" y="39"/>
                </a:cubicBezTo>
                <a:cubicBezTo>
                  <a:pt x="212" y="37"/>
                  <a:pt x="211" y="35"/>
                  <a:pt x="210" y="34"/>
                </a:cubicBezTo>
                <a:close/>
                <a:moveTo>
                  <a:pt x="266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6" y="80"/>
                  <a:pt x="266" y="80"/>
                  <a:pt x="266" y="80"/>
                </a:cubicBezTo>
                <a:cubicBezTo>
                  <a:pt x="266" y="80"/>
                  <a:pt x="266" y="80"/>
                  <a:pt x="266" y="80"/>
                </a:cubicBezTo>
                <a:close/>
                <a:moveTo>
                  <a:pt x="279" y="48"/>
                </a:moveTo>
                <a:cubicBezTo>
                  <a:pt x="280" y="49"/>
                  <a:pt x="281" y="49"/>
                  <a:pt x="281" y="49"/>
                </a:cubicBezTo>
                <a:cubicBezTo>
                  <a:pt x="281" y="48"/>
                  <a:pt x="280" y="48"/>
                  <a:pt x="279" y="48"/>
                </a:cubicBezTo>
                <a:close/>
                <a:moveTo>
                  <a:pt x="389" y="93"/>
                </a:moveTo>
                <a:cubicBezTo>
                  <a:pt x="390" y="95"/>
                  <a:pt x="390" y="95"/>
                  <a:pt x="390" y="95"/>
                </a:cubicBezTo>
                <a:cubicBezTo>
                  <a:pt x="390" y="94"/>
                  <a:pt x="390" y="93"/>
                  <a:pt x="389" y="93"/>
                </a:cubicBezTo>
                <a:close/>
                <a:moveTo>
                  <a:pt x="471" y="106"/>
                </a:moveTo>
                <a:cubicBezTo>
                  <a:pt x="471" y="108"/>
                  <a:pt x="470" y="109"/>
                  <a:pt x="472" y="110"/>
                </a:cubicBezTo>
                <a:cubicBezTo>
                  <a:pt x="472" y="108"/>
                  <a:pt x="471" y="107"/>
                  <a:pt x="471" y="106"/>
                </a:cubicBezTo>
                <a:close/>
                <a:moveTo>
                  <a:pt x="5" y="110"/>
                </a:moveTo>
                <a:cubicBezTo>
                  <a:pt x="5" y="110"/>
                  <a:pt x="5" y="110"/>
                  <a:pt x="5" y="110"/>
                </a:cubicBezTo>
                <a:cubicBezTo>
                  <a:pt x="5" y="110"/>
                  <a:pt x="5" y="110"/>
                  <a:pt x="5" y="110"/>
                </a:cubicBezTo>
                <a:close/>
                <a:moveTo>
                  <a:pt x="52" y="103"/>
                </a:moveTo>
                <a:cubicBezTo>
                  <a:pt x="51" y="102"/>
                  <a:pt x="51" y="102"/>
                  <a:pt x="51" y="101"/>
                </a:cubicBezTo>
                <a:cubicBezTo>
                  <a:pt x="51" y="103"/>
                  <a:pt x="51" y="104"/>
                  <a:pt x="52" y="103"/>
                </a:cubicBezTo>
                <a:close/>
                <a:moveTo>
                  <a:pt x="87" y="38"/>
                </a:moveTo>
                <a:cubicBezTo>
                  <a:pt x="96" y="43"/>
                  <a:pt x="96" y="43"/>
                  <a:pt x="96" y="43"/>
                </a:cubicBezTo>
                <a:cubicBezTo>
                  <a:pt x="96" y="41"/>
                  <a:pt x="100" y="39"/>
                  <a:pt x="97" y="37"/>
                </a:cubicBezTo>
                <a:cubicBezTo>
                  <a:pt x="101" y="41"/>
                  <a:pt x="101" y="41"/>
                  <a:pt x="101" y="41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15" y="31"/>
                  <a:pt x="128" y="52"/>
                  <a:pt x="141" y="38"/>
                </a:cubicBezTo>
                <a:cubicBezTo>
                  <a:pt x="141" y="37"/>
                  <a:pt x="141" y="37"/>
                  <a:pt x="141" y="37"/>
                </a:cubicBezTo>
                <a:cubicBezTo>
                  <a:pt x="150" y="43"/>
                  <a:pt x="150" y="43"/>
                  <a:pt x="150" y="43"/>
                </a:cubicBezTo>
                <a:cubicBezTo>
                  <a:pt x="151" y="43"/>
                  <a:pt x="151" y="37"/>
                  <a:pt x="154" y="35"/>
                </a:cubicBezTo>
                <a:cubicBezTo>
                  <a:pt x="153" y="41"/>
                  <a:pt x="159" y="36"/>
                  <a:pt x="160" y="41"/>
                </a:cubicBezTo>
                <a:cubicBezTo>
                  <a:pt x="162" y="38"/>
                  <a:pt x="160" y="37"/>
                  <a:pt x="159" y="35"/>
                </a:cubicBezTo>
                <a:cubicBezTo>
                  <a:pt x="167" y="29"/>
                  <a:pt x="174" y="38"/>
                  <a:pt x="182" y="34"/>
                </a:cubicBezTo>
                <a:cubicBezTo>
                  <a:pt x="174" y="42"/>
                  <a:pt x="174" y="40"/>
                  <a:pt x="168" y="43"/>
                </a:cubicBezTo>
                <a:cubicBezTo>
                  <a:pt x="175" y="46"/>
                  <a:pt x="176" y="40"/>
                  <a:pt x="184" y="42"/>
                </a:cubicBezTo>
                <a:cubicBezTo>
                  <a:pt x="180" y="40"/>
                  <a:pt x="180" y="40"/>
                  <a:pt x="180" y="40"/>
                </a:cubicBezTo>
                <a:cubicBezTo>
                  <a:pt x="184" y="31"/>
                  <a:pt x="192" y="44"/>
                  <a:pt x="193" y="35"/>
                </a:cubicBezTo>
                <a:cubicBezTo>
                  <a:pt x="197" y="36"/>
                  <a:pt x="201" y="45"/>
                  <a:pt x="206" y="44"/>
                </a:cubicBezTo>
                <a:cubicBezTo>
                  <a:pt x="204" y="36"/>
                  <a:pt x="204" y="36"/>
                  <a:pt x="204" y="36"/>
                </a:cubicBezTo>
                <a:cubicBezTo>
                  <a:pt x="209" y="35"/>
                  <a:pt x="209" y="35"/>
                  <a:pt x="209" y="35"/>
                </a:cubicBezTo>
                <a:cubicBezTo>
                  <a:pt x="209" y="41"/>
                  <a:pt x="209" y="41"/>
                  <a:pt x="209" y="41"/>
                </a:cubicBezTo>
                <a:cubicBezTo>
                  <a:pt x="211" y="41"/>
                  <a:pt x="211" y="40"/>
                  <a:pt x="212" y="39"/>
                </a:cubicBezTo>
                <a:cubicBezTo>
                  <a:pt x="215" y="45"/>
                  <a:pt x="220" y="42"/>
                  <a:pt x="224" y="47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5"/>
                  <a:pt x="226" y="45"/>
                  <a:pt x="226" y="46"/>
                </a:cubicBezTo>
                <a:cubicBezTo>
                  <a:pt x="227" y="41"/>
                  <a:pt x="230" y="43"/>
                  <a:pt x="231" y="39"/>
                </a:cubicBezTo>
                <a:cubicBezTo>
                  <a:pt x="229" y="37"/>
                  <a:pt x="226" y="35"/>
                  <a:pt x="226" y="38"/>
                </a:cubicBezTo>
                <a:cubicBezTo>
                  <a:pt x="222" y="32"/>
                  <a:pt x="231" y="35"/>
                  <a:pt x="233" y="35"/>
                </a:cubicBezTo>
                <a:cubicBezTo>
                  <a:pt x="230" y="37"/>
                  <a:pt x="234" y="38"/>
                  <a:pt x="235" y="39"/>
                </a:cubicBezTo>
                <a:cubicBezTo>
                  <a:pt x="236" y="39"/>
                  <a:pt x="235" y="38"/>
                  <a:pt x="235" y="37"/>
                </a:cubicBezTo>
                <a:cubicBezTo>
                  <a:pt x="240" y="34"/>
                  <a:pt x="241" y="48"/>
                  <a:pt x="244" y="39"/>
                </a:cubicBezTo>
                <a:cubicBezTo>
                  <a:pt x="245" y="44"/>
                  <a:pt x="245" y="44"/>
                  <a:pt x="245" y="44"/>
                </a:cubicBezTo>
                <a:cubicBezTo>
                  <a:pt x="249" y="40"/>
                  <a:pt x="249" y="40"/>
                  <a:pt x="249" y="40"/>
                </a:cubicBezTo>
                <a:cubicBezTo>
                  <a:pt x="249" y="50"/>
                  <a:pt x="254" y="41"/>
                  <a:pt x="254" y="51"/>
                </a:cubicBezTo>
                <a:cubicBezTo>
                  <a:pt x="258" y="51"/>
                  <a:pt x="254" y="45"/>
                  <a:pt x="255" y="46"/>
                </a:cubicBezTo>
                <a:cubicBezTo>
                  <a:pt x="259" y="44"/>
                  <a:pt x="266" y="54"/>
                  <a:pt x="267" y="49"/>
                </a:cubicBezTo>
                <a:cubicBezTo>
                  <a:pt x="270" y="53"/>
                  <a:pt x="274" y="51"/>
                  <a:pt x="277" y="53"/>
                </a:cubicBezTo>
                <a:cubicBezTo>
                  <a:pt x="277" y="48"/>
                  <a:pt x="277" y="48"/>
                  <a:pt x="277" y="48"/>
                </a:cubicBezTo>
                <a:cubicBezTo>
                  <a:pt x="279" y="50"/>
                  <a:pt x="280" y="52"/>
                  <a:pt x="282" y="51"/>
                </a:cubicBezTo>
                <a:cubicBezTo>
                  <a:pt x="282" y="51"/>
                  <a:pt x="282" y="50"/>
                  <a:pt x="281" y="49"/>
                </a:cubicBezTo>
                <a:cubicBezTo>
                  <a:pt x="287" y="52"/>
                  <a:pt x="291" y="53"/>
                  <a:pt x="296" y="53"/>
                </a:cubicBezTo>
                <a:cubicBezTo>
                  <a:pt x="296" y="50"/>
                  <a:pt x="296" y="49"/>
                  <a:pt x="293" y="47"/>
                </a:cubicBezTo>
                <a:cubicBezTo>
                  <a:pt x="298" y="43"/>
                  <a:pt x="305" y="54"/>
                  <a:pt x="311" y="53"/>
                </a:cubicBezTo>
                <a:cubicBezTo>
                  <a:pt x="311" y="50"/>
                  <a:pt x="311" y="50"/>
                  <a:pt x="311" y="50"/>
                </a:cubicBezTo>
                <a:cubicBezTo>
                  <a:pt x="314" y="54"/>
                  <a:pt x="314" y="54"/>
                  <a:pt x="314" y="54"/>
                </a:cubicBezTo>
                <a:cubicBezTo>
                  <a:pt x="314" y="53"/>
                  <a:pt x="314" y="51"/>
                  <a:pt x="315" y="50"/>
                </a:cubicBezTo>
                <a:cubicBezTo>
                  <a:pt x="321" y="49"/>
                  <a:pt x="329" y="50"/>
                  <a:pt x="331" y="59"/>
                </a:cubicBezTo>
                <a:cubicBezTo>
                  <a:pt x="330" y="57"/>
                  <a:pt x="335" y="54"/>
                  <a:pt x="331" y="50"/>
                </a:cubicBezTo>
                <a:cubicBezTo>
                  <a:pt x="337" y="57"/>
                  <a:pt x="345" y="56"/>
                  <a:pt x="352" y="59"/>
                </a:cubicBezTo>
                <a:cubicBezTo>
                  <a:pt x="352" y="59"/>
                  <a:pt x="352" y="59"/>
                  <a:pt x="352" y="59"/>
                </a:cubicBezTo>
                <a:cubicBezTo>
                  <a:pt x="355" y="62"/>
                  <a:pt x="355" y="62"/>
                  <a:pt x="355" y="62"/>
                </a:cubicBezTo>
                <a:cubicBezTo>
                  <a:pt x="355" y="61"/>
                  <a:pt x="355" y="61"/>
                  <a:pt x="355" y="61"/>
                </a:cubicBezTo>
                <a:cubicBezTo>
                  <a:pt x="353" y="59"/>
                  <a:pt x="353" y="59"/>
                  <a:pt x="353" y="59"/>
                </a:cubicBezTo>
                <a:cubicBezTo>
                  <a:pt x="356" y="60"/>
                  <a:pt x="359" y="62"/>
                  <a:pt x="360" y="65"/>
                </a:cubicBezTo>
                <a:cubicBezTo>
                  <a:pt x="361" y="63"/>
                  <a:pt x="362" y="60"/>
                  <a:pt x="364" y="58"/>
                </a:cubicBezTo>
                <a:cubicBezTo>
                  <a:pt x="364" y="64"/>
                  <a:pt x="373" y="54"/>
                  <a:pt x="376" y="61"/>
                </a:cubicBezTo>
                <a:cubicBezTo>
                  <a:pt x="377" y="60"/>
                  <a:pt x="375" y="60"/>
                  <a:pt x="376" y="58"/>
                </a:cubicBezTo>
                <a:cubicBezTo>
                  <a:pt x="385" y="60"/>
                  <a:pt x="397" y="69"/>
                  <a:pt x="408" y="67"/>
                </a:cubicBezTo>
                <a:cubicBezTo>
                  <a:pt x="407" y="77"/>
                  <a:pt x="416" y="76"/>
                  <a:pt x="420" y="83"/>
                </a:cubicBezTo>
                <a:cubicBezTo>
                  <a:pt x="423" y="77"/>
                  <a:pt x="418" y="79"/>
                  <a:pt x="417" y="74"/>
                </a:cubicBezTo>
                <a:cubicBezTo>
                  <a:pt x="420" y="76"/>
                  <a:pt x="420" y="66"/>
                  <a:pt x="424" y="72"/>
                </a:cubicBezTo>
                <a:cubicBezTo>
                  <a:pt x="424" y="71"/>
                  <a:pt x="425" y="71"/>
                  <a:pt x="423" y="70"/>
                </a:cubicBezTo>
                <a:cubicBezTo>
                  <a:pt x="427" y="71"/>
                  <a:pt x="421" y="78"/>
                  <a:pt x="426" y="77"/>
                </a:cubicBezTo>
                <a:cubicBezTo>
                  <a:pt x="428" y="73"/>
                  <a:pt x="428" y="73"/>
                  <a:pt x="428" y="73"/>
                </a:cubicBezTo>
                <a:cubicBezTo>
                  <a:pt x="429" y="79"/>
                  <a:pt x="429" y="79"/>
                  <a:pt x="429" y="79"/>
                </a:cubicBezTo>
                <a:cubicBezTo>
                  <a:pt x="440" y="79"/>
                  <a:pt x="447" y="84"/>
                  <a:pt x="457" y="82"/>
                </a:cubicBezTo>
                <a:cubicBezTo>
                  <a:pt x="457" y="83"/>
                  <a:pt x="457" y="85"/>
                  <a:pt x="455" y="86"/>
                </a:cubicBezTo>
                <a:cubicBezTo>
                  <a:pt x="459" y="87"/>
                  <a:pt x="461" y="96"/>
                  <a:pt x="467" y="93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75" y="89"/>
                  <a:pt x="472" y="98"/>
                  <a:pt x="479" y="103"/>
                </a:cubicBezTo>
                <a:cubicBezTo>
                  <a:pt x="478" y="102"/>
                  <a:pt x="474" y="98"/>
                  <a:pt x="472" y="102"/>
                </a:cubicBezTo>
                <a:cubicBezTo>
                  <a:pt x="472" y="106"/>
                  <a:pt x="476" y="107"/>
                  <a:pt x="478" y="105"/>
                </a:cubicBezTo>
                <a:cubicBezTo>
                  <a:pt x="476" y="110"/>
                  <a:pt x="476" y="110"/>
                  <a:pt x="476" y="110"/>
                </a:cubicBezTo>
                <a:cubicBezTo>
                  <a:pt x="476" y="106"/>
                  <a:pt x="473" y="106"/>
                  <a:pt x="471" y="103"/>
                </a:cubicBezTo>
                <a:cubicBezTo>
                  <a:pt x="471" y="104"/>
                  <a:pt x="471" y="105"/>
                  <a:pt x="471" y="106"/>
                </a:cubicBezTo>
                <a:cubicBezTo>
                  <a:pt x="470" y="104"/>
                  <a:pt x="467" y="103"/>
                  <a:pt x="464" y="100"/>
                </a:cubicBezTo>
                <a:cubicBezTo>
                  <a:pt x="469" y="101"/>
                  <a:pt x="469" y="101"/>
                  <a:pt x="469" y="101"/>
                </a:cubicBezTo>
                <a:cubicBezTo>
                  <a:pt x="469" y="95"/>
                  <a:pt x="462" y="99"/>
                  <a:pt x="461" y="97"/>
                </a:cubicBezTo>
                <a:cubicBezTo>
                  <a:pt x="459" y="102"/>
                  <a:pt x="462" y="102"/>
                  <a:pt x="458" y="105"/>
                </a:cubicBezTo>
                <a:cubicBezTo>
                  <a:pt x="451" y="105"/>
                  <a:pt x="456" y="99"/>
                  <a:pt x="451" y="92"/>
                </a:cubicBezTo>
                <a:cubicBezTo>
                  <a:pt x="452" y="90"/>
                  <a:pt x="452" y="90"/>
                  <a:pt x="452" y="90"/>
                </a:cubicBezTo>
                <a:cubicBezTo>
                  <a:pt x="450" y="89"/>
                  <a:pt x="450" y="83"/>
                  <a:pt x="446" y="86"/>
                </a:cubicBezTo>
                <a:cubicBezTo>
                  <a:pt x="445" y="90"/>
                  <a:pt x="448" y="90"/>
                  <a:pt x="448" y="92"/>
                </a:cubicBezTo>
                <a:cubicBezTo>
                  <a:pt x="447" y="94"/>
                  <a:pt x="446" y="85"/>
                  <a:pt x="443" y="88"/>
                </a:cubicBezTo>
                <a:cubicBezTo>
                  <a:pt x="444" y="94"/>
                  <a:pt x="448" y="97"/>
                  <a:pt x="452" y="98"/>
                </a:cubicBezTo>
                <a:cubicBezTo>
                  <a:pt x="451" y="99"/>
                  <a:pt x="450" y="101"/>
                  <a:pt x="450" y="103"/>
                </a:cubicBezTo>
                <a:cubicBezTo>
                  <a:pt x="441" y="96"/>
                  <a:pt x="431" y="87"/>
                  <a:pt x="420" y="88"/>
                </a:cubicBezTo>
                <a:cubicBezTo>
                  <a:pt x="424" y="96"/>
                  <a:pt x="418" y="87"/>
                  <a:pt x="417" y="95"/>
                </a:cubicBezTo>
                <a:cubicBezTo>
                  <a:pt x="418" y="90"/>
                  <a:pt x="414" y="94"/>
                  <a:pt x="411" y="91"/>
                </a:cubicBezTo>
                <a:cubicBezTo>
                  <a:pt x="409" y="96"/>
                  <a:pt x="416" y="96"/>
                  <a:pt x="413" y="100"/>
                </a:cubicBezTo>
                <a:cubicBezTo>
                  <a:pt x="408" y="97"/>
                  <a:pt x="402" y="86"/>
                  <a:pt x="395" y="86"/>
                </a:cubicBezTo>
                <a:cubicBezTo>
                  <a:pt x="395" y="89"/>
                  <a:pt x="397" y="89"/>
                  <a:pt x="397" y="90"/>
                </a:cubicBezTo>
                <a:cubicBezTo>
                  <a:pt x="392" y="88"/>
                  <a:pt x="388" y="74"/>
                  <a:pt x="383" y="82"/>
                </a:cubicBezTo>
                <a:cubicBezTo>
                  <a:pt x="385" y="86"/>
                  <a:pt x="387" y="89"/>
                  <a:pt x="389" y="93"/>
                </a:cubicBezTo>
                <a:cubicBezTo>
                  <a:pt x="389" y="93"/>
                  <a:pt x="388" y="93"/>
                  <a:pt x="386" y="94"/>
                </a:cubicBezTo>
                <a:cubicBezTo>
                  <a:pt x="387" y="99"/>
                  <a:pt x="387" y="99"/>
                  <a:pt x="387" y="99"/>
                </a:cubicBezTo>
                <a:cubicBezTo>
                  <a:pt x="381" y="99"/>
                  <a:pt x="384" y="89"/>
                  <a:pt x="382" y="84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1" y="91"/>
                  <a:pt x="365" y="87"/>
                  <a:pt x="362" y="79"/>
                </a:cubicBezTo>
                <a:cubicBezTo>
                  <a:pt x="361" y="79"/>
                  <a:pt x="356" y="78"/>
                  <a:pt x="358" y="83"/>
                </a:cubicBezTo>
                <a:cubicBezTo>
                  <a:pt x="360" y="91"/>
                  <a:pt x="361" y="96"/>
                  <a:pt x="367" y="97"/>
                </a:cubicBezTo>
                <a:cubicBezTo>
                  <a:pt x="369" y="92"/>
                  <a:pt x="363" y="91"/>
                  <a:pt x="365" y="91"/>
                </a:cubicBezTo>
                <a:cubicBezTo>
                  <a:pt x="367" y="92"/>
                  <a:pt x="373" y="89"/>
                  <a:pt x="374" y="94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9"/>
                  <a:pt x="370" y="93"/>
                  <a:pt x="371" y="97"/>
                </a:cubicBezTo>
                <a:cubicBezTo>
                  <a:pt x="368" y="102"/>
                  <a:pt x="365" y="95"/>
                  <a:pt x="362" y="98"/>
                </a:cubicBezTo>
                <a:cubicBezTo>
                  <a:pt x="362" y="98"/>
                  <a:pt x="362" y="98"/>
                  <a:pt x="362" y="98"/>
                </a:cubicBezTo>
                <a:cubicBezTo>
                  <a:pt x="357" y="96"/>
                  <a:pt x="358" y="98"/>
                  <a:pt x="353" y="94"/>
                </a:cubicBezTo>
                <a:cubicBezTo>
                  <a:pt x="353" y="87"/>
                  <a:pt x="355" y="90"/>
                  <a:pt x="358" y="88"/>
                </a:cubicBezTo>
                <a:cubicBezTo>
                  <a:pt x="349" y="87"/>
                  <a:pt x="338" y="73"/>
                  <a:pt x="328" y="83"/>
                </a:cubicBezTo>
                <a:cubicBezTo>
                  <a:pt x="333" y="90"/>
                  <a:pt x="333" y="90"/>
                  <a:pt x="333" y="90"/>
                </a:cubicBezTo>
                <a:cubicBezTo>
                  <a:pt x="330" y="91"/>
                  <a:pt x="324" y="84"/>
                  <a:pt x="324" y="92"/>
                </a:cubicBezTo>
                <a:cubicBezTo>
                  <a:pt x="328" y="90"/>
                  <a:pt x="326" y="95"/>
                  <a:pt x="328" y="97"/>
                </a:cubicBezTo>
                <a:cubicBezTo>
                  <a:pt x="328" y="96"/>
                  <a:pt x="328" y="96"/>
                  <a:pt x="328" y="96"/>
                </a:cubicBezTo>
                <a:cubicBezTo>
                  <a:pt x="328" y="96"/>
                  <a:pt x="330" y="98"/>
                  <a:pt x="329" y="99"/>
                </a:cubicBezTo>
                <a:cubicBezTo>
                  <a:pt x="326" y="94"/>
                  <a:pt x="322" y="92"/>
                  <a:pt x="319" y="89"/>
                </a:cubicBezTo>
                <a:cubicBezTo>
                  <a:pt x="320" y="91"/>
                  <a:pt x="317" y="93"/>
                  <a:pt x="316" y="94"/>
                </a:cubicBezTo>
                <a:cubicBezTo>
                  <a:pt x="313" y="93"/>
                  <a:pt x="317" y="91"/>
                  <a:pt x="317" y="88"/>
                </a:cubicBezTo>
                <a:cubicBezTo>
                  <a:pt x="315" y="88"/>
                  <a:pt x="313" y="83"/>
                  <a:pt x="311" y="87"/>
                </a:cubicBezTo>
                <a:cubicBezTo>
                  <a:pt x="309" y="91"/>
                  <a:pt x="314" y="91"/>
                  <a:pt x="314" y="95"/>
                </a:cubicBezTo>
                <a:cubicBezTo>
                  <a:pt x="306" y="88"/>
                  <a:pt x="306" y="88"/>
                  <a:pt x="306" y="88"/>
                </a:cubicBezTo>
                <a:cubicBezTo>
                  <a:pt x="306" y="89"/>
                  <a:pt x="306" y="89"/>
                  <a:pt x="306" y="89"/>
                </a:cubicBezTo>
                <a:cubicBezTo>
                  <a:pt x="305" y="87"/>
                  <a:pt x="304" y="86"/>
                  <a:pt x="303" y="87"/>
                </a:cubicBezTo>
                <a:cubicBezTo>
                  <a:pt x="302" y="90"/>
                  <a:pt x="304" y="91"/>
                  <a:pt x="305" y="90"/>
                </a:cubicBezTo>
                <a:cubicBezTo>
                  <a:pt x="300" y="94"/>
                  <a:pt x="297" y="80"/>
                  <a:pt x="293" y="89"/>
                </a:cubicBezTo>
                <a:cubicBezTo>
                  <a:pt x="290" y="86"/>
                  <a:pt x="290" y="86"/>
                  <a:pt x="290" y="86"/>
                </a:cubicBezTo>
                <a:cubicBezTo>
                  <a:pt x="290" y="87"/>
                  <a:pt x="289" y="88"/>
                  <a:pt x="290" y="88"/>
                </a:cubicBezTo>
                <a:cubicBezTo>
                  <a:pt x="287" y="85"/>
                  <a:pt x="287" y="85"/>
                  <a:pt x="287" y="85"/>
                </a:cubicBezTo>
                <a:cubicBezTo>
                  <a:pt x="282" y="82"/>
                  <a:pt x="285" y="92"/>
                  <a:pt x="284" y="93"/>
                </a:cubicBezTo>
                <a:cubicBezTo>
                  <a:pt x="284" y="93"/>
                  <a:pt x="284" y="93"/>
                  <a:pt x="284" y="93"/>
                </a:cubicBezTo>
                <a:cubicBezTo>
                  <a:pt x="282" y="94"/>
                  <a:pt x="281" y="97"/>
                  <a:pt x="282" y="97"/>
                </a:cubicBezTo>
                <a:cubicBezTo>
                  <a:pt x="277" y="93"/>
                  <a:pt x="277" y="93"/>
                  <a:pt x="277" y="93"/>
                </a:cubicBezTo>
                <a:cubicBezTo>
                  <a:pt x="277" y="93"/>
                  <a:pt x="277" y="93"/>
                  <a:pt x="277" y="93"/>
                </a:cubicBezTo>
                <a:cubicBezTo>
                  <a:pt x="275" y="88"/>
                  <a:pt x="268" y="86"/>
                  <a:pt x="268" y="76"/>
                </a:cubicBezTo>
                <a:cubicBezTo>
                  <a:pt x="267" y="77"/>
                  <a:pt x="265" y="79"/>
                  <a:pt x="266" y="80"/>
                </a:cubicBezTo>
                <a:cubicBezTo>
                  <a:pt x="262" y="79"/>
                  <a:pt x="267" y="88"/>
                  <a:pt x="260" y="86"/>
                </a:cubicBezTo>
                <a:cubicBezTo>
                  <a:pt x="260" y="88"/>
                  <a:pt x="261" y="88"/>
                  <a:pt x="262" y="88"/>
                </a:cubicBezTo>
                <a:cubicBezTo>
                  <a:pt x="260" y="88"/>
                  <a:pt x="260" y="88"/>
                  <a:pt x="259" y="87"/>
                </a:cubicBezTo>
                <a:cubicBezTo>
                  <a:pt x="259" y="88"/>
                  <a:pt x="259" y="89"/>
                  <a:pt x="259" y="90"/>
                </a:cubicBezTo>
                <a:cubicBezTo>
                  <a:pt x="259" y="87"/>
                  <a:pt x="256" y="87"/>
                  <a:pt x="255" y="88"/>
                </a:cubicBezTo>
                <a:cubicBezTo>
                  <a:pt x="257" y="94"/>
                  <a:pt x="257" y="94"/>
                  <a:pt x="257" y="94"/>
                </a:cubicBezTo>
                <a:cubicBezTo>
                  <a:pt x="255" y="91"/>
                  <a:pt x="254" y="91"/>
                  <a:pt x="252" y="91"/>
                </a:cubicBezTo>
                <a:cubicBezTo>
                  <a:pt x="253" y="95"/>
                  <a:pt x="253" y="95"/>
                  <a:pt x="253" y="95"/>
                </a:cubicBezTo>
                <a:cubicBezTo>
                  <a:pt x="249" y="94"/>
                  <a:pt x="253" y="87"/>
                  <a:pt x="248" y="90"/>
                </a:cubicBezTo>
                <a:cubicBezTo>
                  <a:pt x="253" y="87"/>
                  <a:pt x="253" y="87"/>
                  <a:pt x="253" y="87"/>
                </a:cubicBezTo>
                <a:cubicBezTo>
                  <a:pt x="247" y="85"/>
                  <a:pt x="250" y="77"/>
                  <a:pt x="247" y="74"/>
                </a:cubicBezTo>
                <a:cubicBezTo>
                  <a:pt x="242" y="67"/>
                  <a:pt x="234" y="78"/>
                  <a:pt x="230" y="66"/>
                </a:cubicBezTo>
                <a:cubicBezTo>
                  <a:pt x="229" y="70"/>
                  <a:pt x="230" y="71"/>
                  <a:pt x="228" y="75"/>
                </a:cubicBezTo>
                <a:cubicBezTo>
                  <a:pt x="232" y="77"/>
                  <a:pt x="234" y="78"/>
                  <a:pt x="235" y="84"/>
                </a:cubicBezTo>
                <a:cubicBezTo>
                  <a:pt x="242" y="90"/>
                  <a:pt x="237" y="69"/>
                  <a:pt x="245" y="78"/>
                </a:cubicBezTo>
                <a:cubicBezTo>
                  <a:pt x="244" y="84"/>
                  <a:pt x="242" y="84"/>
                  <a:pt x="240" y="81"/>
                </a:cubicBezTo>
                <a:cubicBezTo>
                  <a:pt x="240" y="85"/>
                  <a:pt x="242" y="88"/>
                  <a:pt x="244" y="91"/>
                </a:cubicBezTo>
                <a:cubicBezTo>
                  <a:pt x="239" y="88"/>
                  <a:pt x="233" y="93"/>
                  <a:pt x="230" y="93"/>
                </a:cubicBezTo>
                <a:cubicBezTo>
                  <a:pt x="229" y="90"/>
                  <a:pt x="225" y="87"/>
                  <a:pt x="224" y="88"/>
                </a:cubicBezTo>
                <a:cubicBezTo>
                  <a:pt x="224" y="85"/>
                  <a:pt x="217" y="82"/>
                  <a:pt x="220" y="76"/>
                </a:cubicBezTo>
                <a:cubicBezTo>
                  <a:pt x="215" y="74"/>
                  <a:pt x="216" y="85"/>
                  <a:pt x="212" y="77"/>
                </a:cubicBezTo>
                <a:cubicBezTo>
                  <a:pt x="214" y="83"/>
                  <a:pt x="209" y="81"/>
                  <a:pt x="211" y="86"/>
                </a:cubicBezTo>
                <a:cubicBezTo>
                  <a:pt x="212" y="81"/>
                  <a:pt x="217" y="90"/>
                  <a:pt x="220" y="93"/>
                </a:cubicBezTo>
                <a:cubicBezTo>
                  <a:pt x="213" y="96"/>
                  <a:pt x="213" y="96"/>
                  <a:pt x="213" y="96"/>
                </a:cubicBezTo>
                <a:cubicBezTo>
                  <a:pt x="214" y="95"/>
                  <a:pt x="212" y="91"/>
                  <a:pt x="211" y="90"/>
                </a:cubicBezTo>
                <a:cubicBezTo>
                  <a:pt x="210" y="95"/>
                  <a:pt x="210" y="95"/>
                  <a:pt x="210" y="95"/>
                </a:cubicBezTo>
                <a:cubicBezTo>
                  <a:pt x="209" y="83"/>
                  <a:pt x="198" y="104"/>
                  <a:pt x="195" y="90"/>
                </a:cubicBezTo>
                <a:cubicBezTo>
                  <a:pt x="197" y="91"/>
                  <a:pt x="199" y="87"/>
                  <a:pt x="200" y="93"/>
                </a:cubicBezTo>
                <a:cubicBezTo>
                  <a:pt x="204" y="89"/>
                  <a:pt x="199" y="84"/>
                  <a:pt x="201" y="80"/>
                </a:cubicBezTo>
                <a:cubicBezTo>
                  <a:pt x="194" y="75"/>
                  <a:pt x="185" y="83"/>
                  <a:pt x="178" y="74"/>
                </a:cubicBezTo>
                <a:cubicBezTo>
                  <a:pt x="179" y="78"/>
                  <a:pt x="183" y="78"/>
                  <a:pt x="183" y="82"/>
                </a:cubicBezTo>
                <a:cubicBezTo>
                  <a:pt x="178" y="85"/>
                  <a:pt x="172" y="74"/>
                  <a:pt x="166" y="70"/>
                </a:cubicBezTo>
                <a:cubicBezTo>
                  <a:pt x="167" y="76"/>
                  <a:pt x="167" y="76"/>
                  <a:pt x="167" y="76"/>
                </a:cubicBezTo>
                <a:cubicBezTo>
                  <a:pt x="162" y="71"/>
                  <a:pt x="165" y="79"/>
                  <a:pt x="160" y="77"/>
                </a:cubicBezTo>
                <a:cubicBezTo>
                  <a:pt x="160" y="76"/>
                  <a:pt x="161" y="74"/>
                  <a:pt x="159" y="74"/>
                </a:cubicBezTo>
                <a:cubicBezTo>
                  <a:pt x="155" y="75"/>
                  <a:pt x="159" y="79"/>
                  <a:pt x="156" y="81"/>
                </a:cubicBezTo>
                <a:cubicBezTo>
                  <a:pt x="150" y="71"/>
                  <a:pt x="154" y="87"/>
                  <a:pt x="147" y="82"/>
                </a:cubicBezTo>
                <a:cubicBezTo>
                  <a:pt x="148" y="85"/>
                  <a:pt x="148" y="85"/>
                  <a:pt x="148" y="85"/>
                </a:cubicBezTo>
                <a:cubicBezTo>
                  <a:pt x="142" y="81"/>
                  <a:pt x="136" y="90"/>
                  <a:pt x="130" y="92"/>
                </a:cubicBezTo>
                <a:cubicBezTo>
                  <a:pt x="131" y="90"/>
                  <a:pt x="135" y="91"/>
                  <a:pt x="134" y="85"/>
                </a:cubicBezTo>
                <a:cubicBezTo>
                  <a:pt x="127" y="84"/>
                  <a:pt x="127" y="84"/>
                  <a:pt x="127" y="84"/>
                </a:cubicBezTo>
                <a:cubicBezTo>
                  <a:pt x="126" y="86"/>
                  <a:pt x="123" y="86"/>
                  <a:pt x="126" y="89"/>
                </a:cubicBezTo>
                <a:cubicBezTo>
                  <a:pt x="127" y="90"/>
                  <a:pt x="127" y="89"/>
                  <a:pt x="128" y="88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20" y="89"/>
                  <a:pt x="127" y="83"/>
                  <a:pt x="127" y="77"/>
                </a:cubicBezTo>
                <a:cubicBezTo>
                  <a:pt x="123" y="79"/>
                  <a:pt x="122" y="74"/>
                  <a:pt x="119" y="74"/>
                </a:cubicBezTo>
                <a:cubicBezTo>
                  <a:pt x="118" y="80"/>
                  <a:pt x="124" y="80"/>
                  <a:pt x="122" y="86"/>
                </a:cubicBezTo>
                <a:cubicBezTo>
                  <a:pt x="120" y="89"/>
                  <a:pt x="113" y="85"/>
                  <a:pt x="110" y="80"/>
                </a:cubicBezTo>
                <a:cubicBezTo>
                  <a:pt x="107" y="93"/>
                  <a:pt x="96" y="84"/>
                  <a:pt x="97" y="94"/>
                </a:cubicBezTo>
                <a:cubicBezTo>
                  <a:pt x="97" y="93"/>
                  <a:pt x="96" y="90"/>
                  <a:pt x="94" y="91"/>
                </a:cubicBezTo>
                <a:cubicBezTo>
                  <a:pt x="95" y="94"/>
                  <a:pt x="95" y="94"/>
                  <a:pt x="95" y="94"/>
                </a:cubicBezTo>
                <a:cubicBezTo>
                  <a:pt x="91" y="99"/>
                  <a:pt x="90" y="85"/>
                  <a:pt x="87" y="88"/>
                </a:cubicBezTo>
                <a:cubicBezTo>
                  <a:pt x="87" y="90"/>
                  <a:pt x="88" y="90"/>
                  <a:pt x="89" y="93"/>
                </a:cubicBezTo>
                <a:cubicBezTo>
                  <a:pt x="83" y="96"/>
                  <a:pt x="77" y="82"/>
                  <a:pt x="71" y="89"/>
                </a:cubicBezTo>
                <a:cubicBezTo>
                  <a:pt x="72" y="90"/>
                  <a:pt x="72" y="91"/>
                  <a:pt x="73" y="90"/>
                </a:cubicBezTo>
                <a:cubicBezTo>
                  <a:pt x="73" y="91"/>
                  <a:pt x="72" y="91"/>
                  <a:pt x="69" y="89"/>
                </a:cubicBezTo>
                <a:cubicBezTo>
                  <a:pt x="71" y="85"/>
                  <a:pt x="71" y="85"/>
                  <a:pt x="71" y="85"/>
                </a:cubicBezTo>
                <a:cubicBezTo>
                  <a:pt x="66" y="74"/>
                  <a:pt x="63" y="92"/>
                  <a:pt x="57" y="89"/>
                </a:cubicBezTo>
                <a:cubicBezTo>
                  <a:pt x="58" y="91"/>
                  <a:pt x="62" y="91"/>
                  <a:pt x="60" y="94"/>
                </a:cubicBezTo>
                <a:cubicBezTo>
                  <a:pt x="57" y="95"/>
                  <a:pt x="55" y="83"/>
                  <a:pt x="52" y="89"/>
                </a:cubicBezTo>
                <a:cubicBezTo>
                  <a:pt x="54" y="90"/>
                  <a:pt x="55" y="96"/>
                  <a:pt x="57" y="97"/>
                </a:cubicBezTo>
                <a:cubicBezTo>
                  <a:pt x="54" y="98"/>
                  <a:pt x="53" y="102"/>
                  <a:pt x="51" y="98"/>
                </a:cubicBezTo>
                <a:cubicBezTo>
                  <a:pt x="50" y="98"/>
                  <a:pt x="50" y="100"/>
                  <a:pt x="51" y="101"/>
                </a:cubicBezTo>
                <a:cubicBezTo>
                  <a:pt x="48" y="98"/>
                  <a:pt x="46" y="101"/>
                  <a:pt x="45" y="103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0" y="94"/>
                  <a:pt x="40" y="105"/>
                  <a:pt x="36" y="106"/>
                </a:cubicBezTo>
                <a:cubicBezTo>
                  <a:pt x="37" y="109"/>
                  <a:pt x="37" y="109"/>
                  <a:pt x="37" y="109"/>
                </a:cubicBezTo>
                <a:cubicBezTo>
                  <a:pt x="35" y="108"/>
                  <a:pt x="32" y="105"/>
                  <a:pt x="30" y="110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29" y="111"/>
                  <a:pt x="27" y="119"/>
                  <a:pt x="24" y="114"/>
                </a:cubicBezTo>
                <a:cubicBezTo>
                  <a:pt x="23" y="115"/>
                  <a:pt x="28" y="120"/>
                  <a:pt x="25" y="121"/>
                </a:cubicBezTo>
                <a:cubicBezTo>
                  <a:pt x="23" y="119"/>
                  <a:pt x="20" y="118"/>
                  <a:pt x="20" y="122"/>
                </a:cubicBezTo>
                <a:cubicBezTo>
                  <a:pt x="21" y="123"/>
                  <a:pt x="22" y="125"/>
                  <a:pt x="22" y="123"/>
                </a:cubicBezTo>
                <a:cubicBezTo>
                  <a:pt x="23" y="123"/>
                  <a:pt x="22" y="122"/>
                  <a:pt x="22" y="121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3" y="127"/>
                  <a:pt x="21" y="122"/>
                  <a:pt x="19" y="125"/>
                </a:cubicBezTo>
                <a:cubicBezTo>
                  <a:pt x="20" y="127"/>
                  <a:pt x="22" y="128"/>
                  <a:pt x="23" y="130"/>
                </a:cubicBezTo>
                <a:cubicBezTo>
                  <a:pt x="19" y="128"/>
                  <a:pt x="16" y="127"/>
                  <a:pt x="13" y="126"/>
                </a:cubicBezTo>
                <a:cubicBezTo>
                  <a:pt x="12" y="124"/>
                  <a:pt x="12" y="122"/>
                  <a:pt x="9" y="120"/>
                </a:cubicBezTo>
                <a:cubicBezTo>
                  <a:pt x="9" y="119"/>
                  <a:pt x="10" y="118"/>
                  <a:pt x="11" y="117"/>
                </a:cubicBezTo>
                <a:cubicBezTo>
                  <a:pt x="10" y="112"/>
                  <a:pt x="6" y="113"/>
                  <a:pt x="5" y="113"/>
                </a:cubicBezTo>
                <a:cubicBezTo>
                  <a:pt x="5" y="112"/>
                  <a:pt x="6" y="112"/>
                  <a:pt x="6" y="111"/>
                </a:cubicBezTo>
                <a:cubicBezTo>
                  <a:pt x="6" y="111"/>
                  <a:pt x="6" y="110"/>
                  <a:pt x="5" y="110"/>
                </a:cubicBezTo>
                <a:cubicBezTo>
                  <a:pt x="7" y="109"/>
                  <a:pt x="7" y="109"/>
                  <a:pt x="7" y="109"/>
                </a:cubicBezTo>
                <a:cubicBezTo>
                  <a:pt x="3" y="108"/>
                  <a:pt x="3" y="105"/>
                  <a:pt x="4" y="103"/>
                </a:cubicBezTo>
                <a:cubicBezTo>
                  <a:pt x="4" y="100"/>
                  <a:pt x="4" y="98"/>
                  <a:pt x="0" y="97"/>
                </a:cubicBezTo>
                <a:cubicBezTo>
                  <a:pt x="2" y="97"/>
                  <a:pt x="5" y="99"/>
                  <a:pt x="7" y="101"/>
                </a:cubicBezTo>
                <a:cubicBezTo>
                  <a:pt x="10" y="101"/>
                  <a:pt x="8" y="98"/>
                  <a:pt x="9" y="96"/>
                </a:cubicBezTo>
                <a:cubicBezTo>
                  <a:pt x="7" y="95"/>
                  <a:pt x="5" y="94"/>
                  <a:pt x="3" y="94"/>
                </a:cubicBezTo>
                <a:cubicBezTo>
                  <a:pt x="10" y="92"/>
                  <a:pt x="0" y="89"/>
                  <a:pt x="3" y="84"/>
                </a:cubicBezTo>
                <a:cubicBezTo>
                  <a:pt x="7" y="84"/>
                  <a:pt x="8" y="81"/>
                  <a:pt x="9" y="77"/>
                </a:cubicBezTo>
                <a:cubicBezTo>
                  <a:pt x="10" y="73"/>
                  <a:pt x="11" y="69"/>
                  <a:pt x="13" y="68"/>
                </a:cubicBezTo>
                <a:cubicBezTo>
                  <a:pt x="20" y="67"/>
                  <a:pt x="12" y="74"/>
                  <a:pt x="17" y="76"/>
                </a:cubicBezTo>
                <a:cubicBezTo>
                  <a:pt x="21" y="75"/>
                  <a:pt x="18" y="72"/>
                  <a:pt x="20" y="70"/>
                </a:cubicBezTo>
                <a:cubicBezTo>
                  <a:pt x="23" y="76"/>
                  <a:pt x="23" y="76"/>
                  <a:pt x="23" y="76"/>
                </a:cubicBezTo>
                <a:cubicBezTo>
                  <a:pt x="27" y="76"/>
                  <a:pt x="21" y="70"/>
                  <a:pt x="24" y="72"/>
                </a:cubicBezTo>
                <a:cubicBezTo>
                  <a:pt x="26" y="67"/>
                  <a:pt x="23" y="70"/>
                  <a:pt x="20" y="65"/>
                </a:cubicBezTo>
                <a:cubicBezTo>
                  <a:pt x="22" y="66"/>
                  <a:pt x="26" y="68"/>
                  <a:pt x="27" y="65"/>
                </a:cubicBezTo>
                <a:cubicBezTo>
                  <a:pt x="26" y="63"/>
                  <a:pt x="22" y="64"/>
                  <a:pt x="24" y="62"/>
                </a:cubicBezTo>
                <a:cubicBezTo>
                  <a:pt x="35" y="63"/>
                  <a:pt x="36" y="55"/>
                  <a:pt x="46" y="54"/>
                </a:cubicBezTo>
                <a:cubicBezTo>
                  <a:pt x="44" y="51"/>
                  <a:pt x="44" y="51"/>
                  <a:pt x="44" y="51"/>
                </a:cubicBezTo>
                <a:cubicBezTo>
                  <a:pt x="45" y="52"/>
                  <a:pt x="46" y="53"/>
                  <a:pt x="47" y="52"/>
                </a:cubicBezTo>
                <a:cubicBezTo>
                  <a:pt x="46" y="50"/>
                  <a:pt x="46" y="50"/>
                  <a:pt x="46" y="50"/>
                </a:cubicBezTo>
                <a:cubicBezTo>
                  <a:pt x="48" y="49"/>
                  <a:pt x="58" y="52"/>
                  <a:pt x="63" y="50"/>
                </a:cubicBezTo>
                <a:cubicBezTo>
                  <a:pt x="60" y="47"/>
                  <a:pt x="60" y="47"/>
                  <a:pt x="60" y="47"/>
                </a:cubicBezTo>
                <a:cubicBezTo>
                  <a:pt x="66" y="51"/>
                  <a:pt x="66" y="51"/>
                  <a:pt x="66" y="51"/>
                </a:cubicBezTo>
                <a:cubicBezTo>
                  <a:pt x="64" y="45"/>
                  <a:pt x="64" y="45"/>
                  <a:pt x="64" y="45"/>
                </a:cubicBezTo>
                <a:cubicBezTo>
                  <a:pt x="67" y="50"/>
                  <a:pt x="73" y="46"/>
                  <a:pt x="78" y="47"/>
                </a:cubicBezTo>
                <a:cubicBezTo>
                  <a:pt x="78" y="43"/>
                  <a:pt x="78" y="43"/>
                  <a:pt x="78" y="43"/>
                </a:cubicBezTo>
                <a:cubicBezTo>
                  <a:pt x="81" y="45"/>
                  <a:pt x="81" y="45"/>
                  <a:pt x="81" y="45"/>
                </a:cubicBezTo>
                <a:cubicBezTo>
                  <a:pt x="80" y="42"/>
                  <a:pt x="80" y="42"/>
                  <a:pt x="80" y="42"/>
                </a:cubicBezTo>
                <a:cubicBezTo>
                  <a:pt x="83" y="42"/>
                  <a:pt x="87" y="48"/>
                  <a:pt x="90" y="45"/>
                </a:cubicBezTo>
                <a:cubicBezTo>
                  <a:pt x="88" y="46"/>
                  <a:pt x="87" y="40"/>
                  <a:pt x="87" y="38"/>
                </a:cubicBezTo>
                <a:close/>
                <a:moveTo>
                  <a:pt x="211" y="42"/>
                </a:moveTo>
                <a:cubicBezTo>
                  <a:pt x="212" y="42"/>
                  <a:pt x="212" y="42"/>
                  <a:pt x="212" y="42"/>
                </a:cubicBezTo>
                <a:cubicBezTo>
                  <a:pt x="212" y="42"/>
                  <a:pt x="211" y="42"/>
                  <a:pt x="211" y="42"/>
                </a:cubicBezTo>
                <a:cubicBezTo>
                  <a:pt x="209" y="42"/>
                  <a:pt x="209" y="42"/>
                  <a:pt x="209" y="42"/>
                </a:cubicBezTo>
                <a:cubicBezTo>
                  <a:pt x="209" y="45"/>
                  <a:pt x="210" y="43"/>
                  <a:pt x="211" y="42"/>
                </a:cubicBezTo>
                <a:close/>
                <a:moveTo>
                  <a:pt x="403" y="71"/>
                </a:moveTo>
                <a:cubicBezTo>
                  <a:pt x="400" y="69"/>
                  <a:pt x="400" y="69"/>
                  <a:pt x="400" y="69"/>
                </a:cubicBezTo>
                <a:cubicBezTo>
                  <a:pt x="401" y="69"/>
                  <a:pt x="403" y="71"/>
                  <a:pt x="402" y="69"/>
                </a:cubicBezTo>
                <a:cubicBezTo>
                  <a:pt x="403" y="69"/>
                  <a:pt x="404" y="69"/>
                  <a:pt x="403" y="71"/>
                </a:cubicBezTo>
                <a:close/>
                <a:moveTo>
                  <a:pt x="206" y="78"/>
                </a:moveTo>
                <a:cubicBezTo>
                  <a:pt x="208" y="81"/>
                  <a:pt x="208" y="81"/>
                  <a:pt x="208" y="81"/>
                </a:cubicBezTo>
                <a:cubicBezTo>
                  <a:pt x="209" y="78"/>
                  <a:pt x="209" y="78"/>
                  <a:pt x="209" y="78"/>
                </a:cubicBezTo>
                <a:lnTo>
                  <a:pt x="206" y="78"/>
                </a:lnTo>
                <a:close/>
                <a:moveTo>
                  <a:pt x="179" y="79"/>
                </a:moveTo>
                <a:cubicBezTo>
                  <a:pt x="182" y="81"/>
                  <a:pt x="182" y="81"/>
                  <a:pt x="182" y="81"/>
                </a:cubicBezTo>
                <a:cubicBezTo>
                  <a:pt x="182" y="80"/>
                  <a:pt x="182" y="80"/>
                  <a:pt x="182" y="80"/>
                </a:cubicBezTo>
                <a:cubicBezTo>
                  <a:pt x="179" y="78"/>
                  <a:pt x="179" y="78"/>
                  <a:pt x="179" y="78"/>
                </a:cubicBezTo>
                <a:lnTo>
                  <a:pt x="179" y="79"/>
                </a:lnTo>
                <a:close/>
                <a:moveTo>
                  <a:pt x="140" y="47"/>
                </a:moveTo>
                <a:cubicBezTo>
                  <a:pt x="142" y="53"/>
                  <a:pt x="143" y="47"/>
                  <a:pt x="146" y="49"/>
                </a:cubicBezTo>
                <a:cubicBezTo>
                  <a:pt x="146" y="50"/>
                  <a:pt x="146" y="50"/>
                  <a:pt x="146" y="50"/>
                </a:cubicBezTo>
                <a:cubicBezTo>
                  <a:pt x="146" y="50"/>
                  <a:pt x="146" y="49"/>
                  <a:pt x="146" y="49"/>
                </a:cubicBezTo>
                <a:cubicBezTo>
                  <a:pt x="144" y="47"/>
                  <a:pt x="142" y="41"/>
                  <a:pt x="140" y="47"/>
                </a:cubicBezTo>
                <a:close/>
                <a:moveTo>
                  <a:pt x="204" y="49"/>
                </a:moveTo>
                <a:cubicBezTo>
                  <a:pt x="204" y="46"/>
                  <a:pt x="200" y="45"/>
                  <a:pt x="199" y="42"/>
                </a:cubicBezTo>
                <a:cubicBezTo>
                  <a:pt x="198" y="43"/>
                  <a:pt x="200" y="46"/>
                  <a:pt x="200" y="49"/>
                </a:cubicBezTo>
                <a:cubicBezTo>
                  <a:pt x="200" y="49"/>
                  <a:pt x="199" y="49"/>
                  <a:pt x="198" y="48"/>
                </a:cubicBezTo>
                <a:cubicBezTo>
                  <a:pt x="199" y="56"/>
                  <a:pt x="201" y="45"/>
                  <a:pt x="204" y="49"/>
                </a:cubicBezTo>
                <a:close/>
                <a:moveTo>
                  <a:pt x="270" y="55"/>
                </a:moveTo>
                <a:cubicBezTo>
                  <a:pt x="268" y="52"/>
                  <a:pt x="268" y="52"/>
                  <a:pt x="268" y="52"/>
                </a:cubicBezTo>
                <a:cubicBezTo>
                  <a:pt x="269" y="52"/>
                  <a:pt x="269" y="52"/>
                  <a:pt x="269" y="52"/>
                </a:cubicBezTo>
                <a:lnTo>
                  <a:pt x="270" y="55"/>
                </a:lnTo>
                <a:close/>
                <a:moveTo>
                  <a:pt x="284" y="53"/>
                </a:moveTo>
                <a:cubicBezTo>
                  <a:pt x="287" y="53"/>
                  <a:pt x="290" y="58"/>
                  <a:pt x="289" y="62"/>
                </a:cubicBezTo>
                <a:cubicBezTo>
                  <a:pt x="286" y="61"/>
                  <a:pt x="282" y="61"/>
                  <a:pt x="281" y="56"/>
                </a:cubicBezTo>
                <a:cubicBezTo>
                  <a:pt x="282" y="59"/>
                  <a:pt x="281" y="49"/>
                  <a:pt x="284" y="53"/>
                </a:cubicBezTo>
                <a:close/>
                <a:moveTo>
                  <a:pt x="170" y="56"/>
                </a:moveTo>
                <a:cubicBezTo>
                  <a:pt x="172" y="57"/>
                  <a:pt x="175" y="66"/>
                  <a:pt x="178" y="61"/>
                </a:cubicBezTo>
                <a:cubicBezTo>
                  <a:pt x="175" y="59"/>
                  <a:pt x="175" y="59"/>
                  <a:pt x="175" y="59"/>
                </a:cubicBezTo>
                <a:cubicBezTo>
                  <a:pt x="176" y="59"/>
                  <a:pt x="176" y="59"/>
                  <a:pt x="176" y="59"/>
                </a:cubicBezTo>
                <a:cubicBezTo>
                  <a:pt x="175" y="55"/>
                  <a:pt x="175" y="55"/>
                  <a:pt x="175" y="55"/>
                </a:cubicBezTo>
                <a:cubicBezTo>
                  <a:pt x="176" y="64"/>
                  <a:pt x="171" y="56"/>
                  <a:pt x="170" y="56"/>
                </a:cubicBezTo>
                <a:close/>
                <a:moveTo>
                  <a:pt x="310" y="61"/>
                </a:moveTo>
                <a:cubicBezTo>
                  <a:pt x="311" y="62"/>
                  <a:pt x="315" y="65"/>
                  <a:pt x="314" y="71"/>
                </a:cubicBezTo>
                <a:cubicBezTo>
                  <a:pt x="315" y="68"/>
                  <a:pt x="311" y="64"/>
                  <a:pt x="308" y="61"/>
                </a:cubicBezTo>
                <a:cubicBezTo>
                  <a:pt x="309" y="61"/>
                  <a:pt x="309" y="62"/>
                  <a:pt x="310" y="61"/>
                </a:cubicBezTo>
                <a:close/>
                <a:moveTo>
                  <a:pt x="308" y="68"/>
                </a:moveTo>
                <a:cubicBezTo>
                  <a:pt x="307" y="68"/>
                  <a:pt x="307" y="72"/>
                  <a:pt x="305" y="69"/>
                </a:cubicBezTo>
                <a:cubicBezTo>
                  <a:pt x="305" y="66"/>
                  <a:pt x="305" y="58"/>
                  <a:pt x="301" y="60"/>
                </a:cubicBezTo>
                <a:cubicBezTo>
                  <a:pt x="303" y="66"/>
                  <a:pt x="303" y="69"/>
                  <a:pt x="307" y="72"/>
                </a:cubicBezTo>
                <a:lnTo>
                  <a:pt x="308" y="68"/>
                </a:lnTo>
                <a:close/>
                <a:moveTo>
                  <a:pt x="303" y="55"/>
                </a:moveTo>
                <a:cubicBezTo>
                  <a:pt x="297" y="57"/>
                  <a:pt x="297" y="57"/>
                  <a:pt x="297" y="57"/>
                </a:cubicBezTo>
                <a:cubicBezTo>
                  <a:pt x="300" y="65"/>
                  <a:pt x="301" y="58"/>
                  <a:pt x="303" y="55"/>
                </a:cubicBezTo>
                <a:cubicBezTo>
                  <a:pt x="304" y="54"/>
                  <a:pt x="304" y="54"/>
                  <a:pt x="304" y="54"/>
                </a:cubicBezTo>
                <a:cubicBezTo>
                  <a:pt x="304" y="54"/>
                  <a:pt x="303" y="55"/>
                  <a:pt x="303" y="55"/>
                </a:cubicBezTo>
                <a:close/>
                <a:moveTo>
                  <a:pt x="339" y="60"/>
                </a:moveTo>
                <a:cubicBezTo>
                  <a:pt x="337" y="58"/>
                  <a:pt x="337" y="58"/>
                  <a:pt x="337" y="58"/>
                </a:cubicBezTo>
                <a:cubicBezTo>
                  <a:pt x="338" y="57"/>
                  <a:pt x="338" y="56"/>
                  <a:pt x="336" y="56"/>
                </a:cubicBezTo>
                <a:cubicBezTo>
                  <a:pt x="337" y="58"/>
                  <a:pt x="337" y="58"/>
                  <a:pt x="337" y="58"/>
                </a:cubicBezTo>
                <a:cubicBezTo>
                  <a:pt x="337" y="60"/>
                  <a:pt x="335" y="62"/>
                  <a:pt x="339" y="60"/>
                </a:cubicBezTo>
                <a:close/>
                <a:moveTo>
                  <a:pt x="307" y="56"/>
                </a:moveTo>
                <a:cubicBezTo>
                  <a:pt x="312" y="57"/>
                  <a:pt x="312" y="57"/>
                  <a:pt x="312" y="57"/>
                </a:cubicBezTo>
                <a:cubicBezTo>
                  <a:pt x="310" y="58"/>
                  <a:pt x="307" y="59"/>
                  <a:pt x="307" y="56"/>
                </a:cubicBezTo>
                <a:close/>
                <a:moveTo>
                  <a:pt x="329" y="64"/>
                </a:moveTo>
                <a:cubicBezTo>
                  <a:pt x="329" y="64"/>
                  <a:pt x="334" y="63"/>
                  <a:pt x="336" y="63"/>
                </a:cubicBezTo>
                <a:cubicBezTo>
                  <a:pt x="335" y="61"/>
                  <a:pt x="330" y="60"/>
                  <a:pt x="329" y="64"/>
                </a:cubicBezTo>
                <a:close/>
                <a:moveTo>
                  <a:pt x="435" y="84"/>
                </a:moveTo>
                <a:cubicBezTo>
                  <a:pt x="433" y="88"/>
                  <a:pt x="433" y="88"/>
                  <a:pt x="433" y="88"/>
                </a:cubicBezTo>
                <a:cubicBezTo>
                  <a:pt x="436" y="89"/>
                  <a:pt x="436" y="89"/>
                  <a:pt x="436" y="89"/>
                </a:cubicBezTo>
                <a:lnTo>
                  <a:pt x="435" y="84"/>
                </a:lnTo>
                <a:close/>
                <a:moveTo>
                  <a:pt x="404" y="83"/>
                </a:moveTo>
                <a:cubicBezTo>
                  <a:pt x="403" y="83"/>
                  <a:pt x="403" y="83"/>
                  <a:pt x="403" y="83"/>
                </a:cubicBezTo>
                <a:cubicBezTo>
                  <a:pt x="401" y="85"/>
                  <a:pt x="401" y="85"/>
                  <a:pt x="401" y="85"/>
                </a:cubicBezTo>
                <a:lnTo>
                  <a:pt x="404" y="83"/>
                </a:lnTo>
                <a:close/>
                <a:moveTo>
                  <a:pt x="369" y="81"/>
                </a:moveTo>
                <a:cubicBezTo>
                  <a:pt x="370" y="81"/>
                  <a:pt x="370" y="81"/>
                  <a:pt x="370" y="80"/>
                </a:cubicBezTo>
                <a:cubicBezTo>
                  <a:pt x="373" y="78"/>
                  <a:pt x="380" y="77"/>
                  <a:pt x="383" y="78"/>
                </a:cubicBezTo>
                <a:cubicBezTo>
                  <a:pt x="385" y="76"/>
                  <a:pt x="381" y="71"/>
                  <a:pt x="380" y="69"/>
                </a:cubicBezTo>
                <a:cubicBezTo>
                  <a:pt x="380" y="85"/>
                  <a:pt x="376" y="68"/>
                  <a:pt x="372" y="73"/>
                </a:cubicBezTo>
                <a:cubicBezTo>
                  <a:pt x="373" y="74"/>
                  <a:pt x="375" y="74"/>
                  <a:pt x="375" y="77"/>
                </a:cubicBezTo>
                <a:cubicBezTo>
                  <a:pt x="374" y="78"/>
                  <a:pt x="372" y="78"/>
                  <a:pt x="371" y="77"/>
                </a:cubicBezTo>
                <a:cubicBezTo>
                  <a:pt x="371" y="76"/>
                  <a:pt x="370" y="75"/>
                  <a:pt x="370" y="75"/>
                </a:cubicBezTo>
                <a:cubicBezTo>
                  <a:pt x="370" y="76"/>
                  <a:pt x="370" y="76"/>
                  <a:pt x="371" y="77"/>
                </a:cubicBezTo>
                <a:cubicBezTo>
                  <a:pt x="371" y="78"/>
                  <a:pt x="371" y="79"/>
                  <a:pt x="370" y="80"/>
                </a:cubicBezTo>
                <a:cubicBezTo>
                  <a:pt x="370" y="80"/>
                  <a:pt x="369" y="81"/>
                  <a:pt x="369" y="81"/>
                </a:cubicBezTo>
                <a:close/>
                <a:moveTo>
                  <a:pt x="326" y="77"/>
                </a:moveTo>
                <a:cubicBezTo>
                  <a:pt x="326" y="75"/>
                  <a:pt x="328" y="74"/>
                  <a:pt x="325" y="72"/>
                </a:cubicBezTo>
                <a:cubicBezTo>
                  <a:pt x="325" y="74"/>
                  <a:pt x="325" y="75"/>
                  <a:pt x="326" y="77"/>
                </a:cubicBezTo>
                <a:cubicBezTo>
                  <a:pt x="326" y="77"/>
                  <a:pt x="327" y="78"/>
                  <a:pt x="328" y="78"/>
                </a:cubicBezTo>
                <a:cubicBezTo>
                  <a:pt x="327" y="78"/>
                  <a:pt x="327" y="77"/>
                  <a:pt x="326" y="77"/>
                </a:cubicBezTo>
                <a:close/>
                <a:moveTo>
                  <a:pt x="328" y="85"/>
                </a:moveTo>
                <a:cubicBezTo>
                  <a:pt x="322" y="78"/>
                  <a:pt x="322" y="78"/>
                  <a:pt x="322" y="78"/>
                </a:cubicBezTo>
                <a:cubicBezTo>
                  <a:pt x="324" y="82"/>
                  <a:pt x="324" y="82"/>
                  <a:pt x="324" y="82"/>
                </a:cubicBezTo>
                <a:cubicBezTo>
                  <a:pt x="321" y="78"/>
                  <a:pt x="321" y="78"/>
                  <a:pt x="321" y="78"/>
                </a:cubicBezTo>
                <a:cubicBezTo>
                  <a:pt x="321" y="82"/>
                  <a:pt x="324" y="88"/>
                  <a:pt x="328" y="85"/>
                </a:cubicBezTo>
                <a:close/>
                <a:moveTo>
                  <a:pt x="313" y="79"/>
                </a:moveTo>
                <a:cubicBezTo>
                  <a:pt x="319" y="82"/>
                  <a:pt x="319" y="82"/>
                  <a:pt x="319" y="82"/>
                </a:cubicBezTo>
                <a:cubicBezTo>
                  <a:pt x="319" y="81"/>
                  <a:pt x="319" y="81"/>
                  <a:pt x="319" y="81"/>
                </a:cubicBezTo>
                <a:cubicBezTo>
                  <a:pt x="319" y="81"/>
                  <a:pt x="319" y="81"/>
                  <a:pt x="319" y="81"/>
                </a:cubicBezTo>
                <a:cubicBezTo>
                  <a:pt x="318" y="78"/>
                  <a:pt x="318" y="78"/>
                  <a:pt x="318" y="78"/>
                </a:cubicBezTo>
                <a:cubicBezTo>
                  <a:pt x="319" y="81"/>
                  <a:pt x="319" y="81"/>
                  <a:pt x="319" y="81"/>
                </a:cubicBezTo>
                <a:lnTo>
                  <a:pt x="313" y="79"/>
                </a:lnTo>
                <a:close/>
                <a:moveTo>
                  <a:pt x="260" y="69"/>
                </a:moveTo>
                <a:cubicBezTo>
                  <a:pt x="257" y="69"/>
                  <a:pt x="257" y="69"/>
                  <a:pt x="257" y="69"/>
                </a:cubicBezTo>
                <a:cubicBezTo>
                  <a:pt x="257" y="69"/>
                  <a:pt x="260" y="73"/>
                  <a:pt x="263" y="72"/>
                </a:cubicBezTo>
                <a:cubicBezTo>
                  <a:pt x="259" y="82"/>
                  <a:pt x="262" y="70"/>
                  <a:pt x="256" y="74"/>
                </a:cubicBezTo>
                <a:cubicBezTo>
                  <a:pt x="263" y="74"/>
                  <a:pt x="260" y="81"/>
                  <a:pt x="259" y="85"/>
                </a:cubicBezTo>
                <a:cubicBezTo>
                  <a:pt x="258" y="79"/>
                  <a:pt x="250" y="82"/>
                  <a:pt x="253" y="70"/>
                </a:cubicBezTo>
                <a:cubicBezTo>
                  <a:pt x="255" y="72"/>
                  <a:pt x="258" y="61"/>
                  <a:pt x="260" y="69"/>
                </a:cubicBezTo>
                <a:close/>
                <a:moveTo>
                  <a:pt x="219" y="71"/>
                </a:moveTo>
                <a:cubicBezTo>
                  <a:pt x="215" y="70"/>
                  <a:pt x="215" y="70"/>
                  <a:pt x="215" y="70"/>
                </a:cubicBezTo>
                <a:cubicBezTo>
                  <a:pt x="219" y="71"/>
                  <a:pt x="219" y="71"/>
                  <a:pt x="219" y="71"/>
                </a:cubicBezTo>
                <a:close/>
                <a:moveTo>
                  <a:pt x="113" y="80"/>
                </a:moveTo>
                <a:cubicBezTo>
                  <a:pt x="114" y="86"/>
                  <a:pt x="119" y="80"/>
                  <a:pt x="119" y="77"/>
                </a:cubicBezTo>
                <a:cubicBezTo>
                  <a:pt x="118" y="79"/>
                  <a:pt x="115" y="79"/>
                  <a:pt x="113" y="80"/>
                </a:cubicBezTo>
                <a:close/>
                <a:moveTo>
                  <a:pt x="74" y="84"/>
                </a:moveTo>
                <a:cubicBezTo>
                  <a:pt x="76" y="83"/>
                  <a:pt x="80" y="89"/>
                  <a:pt x="80" y="83"/>
                </a:cubicBezTo>
                <a:cubicBezTo>
                  <a:pt x="75" y="81"/>
                  <a:pt x="75" y="81"/>
                  <a:pt x="75" y="81"/>
                </a:cubicBezTo>
                <a:cubicBezTo>
                  <a:pt x="75" y="83"/>
                  <a:pt x="73" y="81"/>
                  <a:pt x="74" y="84"/>
                </a:cubicBezTo>
                <a:close/>
                <a:moveTo>
                  <a:pt x="47" y="91"/>
                </a:moveTo>
                <a:cubicBezTo>
                  <a:pt x="44" y="85"/>
                  <a:pt x="44" y="85"/>
                  <a:pt x="44" y="85"/>
                </a:cubicBezTo>
                <a:cubicBezTo>
                  <a:pt x="46" y="86"/>
                  <a:pt x="46" y="86"/>
                  <a:pt x="46" y="86"/>
                </a:cubicBezTo>
                <a:lnTo>
                  <a:pt x="47" y="91"/>
                </a:lnTo>
                <a:close/>
                <a:moveTo>
                  <a:pt x="53" y="97"/>
                </a:moveTo>
                <a:cubicBezTo>
                  <a:pt x="53" y="98"/>
                  <a:pt x="49" y="97"/>
                  <a:pt x="50" y="94"/>
                </a:cubicBezTo>
                <a:lnTo>
                  <a:pt x="53" y="97"/>
                </a:lnTo>
                <a:close/>
                <a:moveTo>
                  <a:pt x="25" y="100"/>
                </a:moveTo>
                <a:cubicBezTo>
                  <a:pt x="28" y="105"/>
                  <a:pt x="28" y="105"/>
                  <a:pt x="28" y="105"/>
                </a:cubicBezTo>
                <a:cubicBezTo>
                  <a:pt x="26" y="106"/>
                  <a:pt x="26" y="106"/>
                  <a:pt x="26" y="106"/>
                </a:cubicBezTo>
                <a:lnTo>
                  <a:pt x="25" y="100"/>
                </a:lnTo>
                <a:close/>
                <a:moveTo>
                  <a:pt x="25" y="95"/>
                </a:moveTo>
                <a:cubicBezTo>
                  <a:pt x="26" y="96"/>
                  <a:pt x="27" y="97"/>
                  <a:pt x="27" y="98"/>
                </a:cubicBezTo>
                <a:cubicBezTo>
                  <a:pt x="28" y="99"/>
                  <a:pt x="30" y="99"/>
                  <a:pt x="31" y="97"/>
                </a:cubicBezTo>
                <a:cubicBezTo>
                  <a:pt x="30" y="95"/>
                  <a:pt x="30" y="97"/>
                  <a:pt x="29" y="96"/>
                </a:cubicBezTo>
                <a:cubicBezTo>
                  <a:pt x="29" y="96"/>
                  <a:pt x="30" y="94"/>
                  <a:pt x="31" y="94"/>
                </a:cubicBezTo>
                <a:cubicBezTo>
                  <a:pt x="31" y="100"/>
                  <a:pt x="32" y="99"/>
                  <a:pt x="33" y="104"/>
                </a:cubicBezTo>
                <a:cubicBezTo>
                  <a:pt x="30" y="108"/>
                  <a:pt x="29" y="102"/>
                  <a:pt x="27" y="98"/>
                </a:cubicBezTo>
                <a:cubicBezTo>
                  <a:pt x="26" y="97"/>
                  <a:pt x="26" y="96"/>
                  <a:pt x="25" y="95"/>
                </a:cubicBezTo>
                <a:close/>
                <a:moveTo>
                  <a:pt x="39" y="89"/>
                </a:moveTo>
                <a:cubicBezTo>
                  <a:pt x="39" y="90"/>
                  <a:pt x="39" y="91"/>
                  <a:pt x="39" y="92"/>
                </a:cubicBezTo>
                <a:cubicBezTo>
                  <a:pt x="37" y="94"/>
                  <a:pt x="35" y="96"/>
                  <a:pt x="39" y="101"/>
                </a:cubicBezTo>
                <a:cubicBezTo>
                  <a:pt x="41" y="99"/>
                  <a:pt x="41" y="99"/>
                  <a:pt x="41" y="99"/>
                </a:cubicBezTo>
                <a:cubicBezTo>
                  <a:pt x="40" y="100"/>
                  <a:pt x="40" y="99"/>
                  <a:pt x="39" y="98"/>
                </a:cubicBezTo>
                <a:cubicBezTo>
                  <a:pt x="41" y="95"/>
                  <a:pt x="43" y="99"/>
                  <a:pt x="44" y="99"/>
                </a:cubicBezTo>
                <a:cubicBezTo>
                  <a:pt x="43" y="97"/>
                  <a:pt x="40" y="96"/>
                  <a:pt x="39" y="92"/>
                </a:cubicBezTo>
                <a:cubicBezTo>
                  <a:pt x="40" y="91"/>
                  <a:pt x="40" y="91"/>
                  <a:pt x="41" y="90"/>
                </a:cubicBezTo>
                <a:cubicBezTo>
                  <a:pt x="42" y="90"/>
                  <a:pt x="42" y="91"/>
                  <a:pt x="42" y="89"/>
                </a:cubicBezTo>
                <a:cubicBezTo>
                  <a:pt x="42" y="88"/>
                  <a:pt x="42" y="88"/>
                  <a:pt x="42" y="88"/>
                </a:cubicBezTo>
                <a:cubicBezTo>
                  <a:pt x="42" y="89"/>
                  <a:pt x="41" y="89"/>
                  <a:pt x="41" y="90"/>
                </a:cubicBezTo>
                <a:cubicBezTo>
                  <a:pt x="40" y="89"/>
                  <a:pt x="40" y="88"/>
                  <a:pt x="39" y="89"/>
                </a:cubicBezTo>
                <a:close/>
                <a:moveTo>
                  <a:pt x="22" y="92"/>
                </a:moveTo>
                <a:cubicBezTo>
                  <a:pt x="21" y="91"/>
                  <a:pt x="21" y="89"/>
                  <a:pt x="20" y="88"/>
                </a:cubicBezTo>
                <a:cubicBezTo>
                  <a:pt x="18" y="87"/>
                  <a:pt x="18" y="87"/>
                  <a:pt x="18" y="87"/>
                </a:cubicBezTo>
                <a:cubicBezTo>
                  <a:pt x="17" y="90"/>
                  <a:pt x="20" y="92"/>
                  <a:pt x="22" y="92"/>
                </a:cubicBezTo>
                <a:close/>
                <a:moveTo>
                  <a:pt x="102" y="77"/>
                </a:moveTo>
                <a:cubicBezTo>
                  <a:pt x="103" y="78"/>
                  <a:pt x="107" y="77"/>
                  <a:pt x="107" y="81"/>
                </a:cubicBezTo>
                <a:cubicBezTo>
                  <a:pt x="108" y="75"/>
                  <a:pt x="108" y="75"/>
                  <a:pt x="108" y="75"/>
                </a:cubicBezTo>
                <a:cubicBezTo>
                  <a:pt x="106" y="76"/>
                  <a:pt x="103" y="72"/>
                  <a:pt x="104" y="71"/>
                </a:cubicBezTo>
                <a:cubicBezTo>
                  <a:pt x="103" y="74"/>
                  <a:pt x="101" y="72"/>
                  <a:pt x="102" y="77"/>
                </a:cubicBezTo>
                <a:close/>
                <a:moveTo>
                  <a:pt x="213" y="71"/>
                </a:moveTo>
                <a:cubicBezTo>
                  <a:pt x="211" y="69"/>
                  <a:pt x="206" y="74"/>
                  <a:pt x="205" y="67"/>
                </a:cubicBezTo>
                <a:cubicBezTo>
                  <a:pt x="203" y="74"/>
                  <a:pt x="210" y="73"/>
                  <a:pt x="213" y="71"/>
                </a:cubicBezTo>
                <a:close/>
                <a:moveTo>
                  <a:pt x="213" y="63"/>
                </a:moveTo>
                <a:cubicBezTo>
                  <a:pt x="214" y="64"/>
                  <a:pt x="214" y="64"/>
                  <a:pt x="215" y="64"/>
                </a:cubicBezTo>
                <a:cubicBezTo>
                  <a:pt x="216" y="65"/>
                  <a:pt x="216" y="71"/>
                  <a:pt x="219" y="68"/>
                </a:cubicBezTo>
                <a:cubicBezTo>
                  <a:pt x="218" y="66"/>
                  <a:pt x="217" y="68"/>
                  <a:pt x="216" y="67"/>
                </a:cubicBezTo>
                <a:cubicBezTo>
                  <a:pt x="217" y="63"/>
                  <a:pt x="216" y="64"/>
                  <a:pt x="215" y="64"/>
                </a:cubicBezTo>
                <a:cubicBezTo>
                  <a:pt x="214" y="63"/>
                  <a:pt x="214" y="63"/>
                  <a:pt x="213" y="63"/>
                </a:cubicBezTo>
                <a:close/>
                <a:moveTo>
                  <a:pt x="150" y="60"/>
                </a:moveTo>
                <a:cubicBezTo>
                  <a:pt x="153" y="59"/>
                  <a:pt x="153" y="59"/>
                  <a:pt x="153" y="59"/>
                </a:cubicBezTo>
                <a:cubicBezTo>
                  <a:pt x="155" y="64"/>
                  <a:pt x="155" y="64"/>
                  <a:pt x="155" y="64"/>
                </a:cubicBezTo>
                <a:lnTo>
                  <a:pt x="150" y="60"/>
                </a:lnTo>
                <a:close/>
                <a:moveTo>
                  <a:pt x="119" y="56"/>
                </a:moveTo>
                <a:cubicBezTo>
                  <a:pt x="122" y="57"/>
                  <a:pt x="122" y="57"/>
                  <a:pt x="122" y="57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1" y="59"/>
                  <a:pt x="121" y="61"/>
                  <a:pt x="122" y="62"/>
                </a:cubicBezTo>
                <a:cubicBezTo>
                  <a:pt x="122" y="62"/>
                  <a:pt x="123" y="62"/>
                  <a:pt x="123" y="63"/>
                </a:cubicBezTo>
                <a:cubicBezTo>
                  <a:pt x="123" y="63"/>
                  <a:pt x="122" y="62"/>
                  <a:pt x="122" y="62"/>
                </a:cubicBezTo>
                <a:cubicBezTo>
                  <a:pt x="120" y="62"/>
                  <a:pt x="117" y="63"/>
                  <a:pt x="117" y="59"/>
                </a:cubicBezTo>
                <a:cubicBezTo>
                  <a:pt x="118" y="60"/>
                  <a:pt x="121" y="60"/>
                  <a:pt x="121" y="57"/>
                </a:cubicBezTo>
                <a:lnTo>
                  <a:pt x="119" y="56"/>
                </a:lnTo>
                <a:close/>
                <a:moveTo>
                  <a:pt x="56" y="61"/>
                </a:moveTo>
                <a:cubicBezTo>
                  <a:pt x="58" y="62"/>
                  <a:pt x="58" y="63"/>
                  <a:pt x="60" y="59"/>
                </a:cubicBezTo>
                <a:cubicBezTo>
                  <a:pt x="58" y="59"/>
                  <a:pt x="56" y="59"/>
                  <a:pt x="56" y="61"/>
                </a:cubicBezTo>
                <a:close/>
                <a:moveTo>
                  <a:pt x="135" y="50"/>
                </a:moveTo>
                <a:cubicBezTo>
                  <a:pt x="135" y="53"/>
                  <a:pt x="138" y="52"/>
                  <a:pt x="137" y="56"/>
                </a:cubicBezTo>
                <a:cubicBezTo>
                  <a:pt x="136" y="57"/>
                  <a:pt x="136" y="57"/>
                  <a:pt x="136" y="57"/>
                </a:cubicBezTo>
                <a:cubicBezTo>
                  <a:pt x="138" y="55"/>
                  <a:pt x="138" y="64"/>
                  <a:pt x="141" y="60"/>
                </a:cubicBezTo>
                <a:cubicBezTo>
                  <a:pt x="139" y="60"/>
                  <a:pt x="139" y="60"/>
                  <a:pt x="139" y="60"/>
                </a:cubicBezTo>
                <a:cubicBezTo>
                  <a:pt x="141" y="58"/>
                  <a:pt x="135" y="54"/>
                  <a:pt x="139" y="52"/>
                </a:cubicBezTo>
                <a:cubicBezTo>
                  <a:pt x="140" y="51"/>
                  <a:pt x="136" y="49"/>
                  <a:pt x="135" y="50"/>
                </a:cubicBezTo>
                <a:close/>
                <a:moveTo>
                  <a:pt x="50" y="54"/>
                </a:moveTo>
                <a:cubicBezTo>
                  <a:pt x="52" y="54"/>
                  <a:pt x="53" y="62"/>
                  <a:pt x="56" y="58"/>
                </a:cubicBezTo>
                <a:cubicBezTo>
                  <a:pt x="53" y="57"/>
                  <a:pt x="52" y="50"/>
                  <a:pt x="50" y="54"/>
                </a:cubicBezTo>
                <a:close/>
                <a:moveTo>
                  <a:pt x="112" y="41"/>
                </a:moveTo>
                <a:cubicBezTo>
                  <a:pt x="112" y="40"/>
                  <a:pt x="112" y="40"/>
                  <a:pt x="112" y="40"/>
                </a:cubicBezTo>
                <a:cubicBezTo>
                  <a:pt x="115" y="42"/>
                  <a:pt x="115" y="42"/>
                  <a:pt x="115" y="42"/>
                </a:cubicBezTo>
                <a:cubicBezTo>
                  <a:pt x="115" y="43"/>
                  <a:pt x="115" y="43"/>
                  <a:pt x="115" y="43"/>
                </a:cubicBezTo>
                <a:lnTo>
                  <a:pt x="112" y="41"/>
                </a:lnTo>
                <a:close/>
                <a:moveTo>
                  <a:pt x="57" y="97"/>
                </a:moveTo>
                <a:cubicBezTo>
                  <a:pt x="57" y="97"/>
                  <a:pt x="58" y="97"/>
                  <a:pt x="58" y="97"/>
                </a:cubicBezTo>
                <a:cubicBezTo>
                  <a:pt x="58" y="97"/>
                  <a:pt x="57" y="97"/>
                  <a:pt x="57" y="97"/>
                </a:cubicBezTo>
                <a:close/>
                <a:moveTo>
                  <a:pt x="224" y="88"/>
                </a:moveTo>
                <a:cubicBezTo>
                  <a:pt x="223" y="89"/>
                  <a:pt x="223" y="89"/>
                  <a:pt x="223" y="90"/>
                </a:cubicBezTo>
                <a:cubicBezTo>
                  <a:pt x="224" y="90"/>
                  <a:pt x="224" y="89"/>
                  <a:pt x="224" y="88"/>
                </a:cubicBezTo>
                <a:close/>
                <a:moveTo>
                  <a:pt x="230" y="93"/>
                </a:moveTo>
                <a:cubicBezTo>
                  <a:pt x="230" y="93"/>
                  <a:pt x="230" y="93"/>
                  <a:pt x="230" y="93"/>
                </a:cubicBezTo>
                <a:cubicBezTo>
                  <a:pt x="230" y="93"/>
                  <a:pt x="230" y="93"/>
                  <a:pt x="230" y="93"/>
                </a:cubicBezTo>
                <a:close/>
                <a:moveTo>
                  <a:pt x="465" y="113"/>
                </a:moveTo>
                <a:cubicBezTo>
                  <a:pt x="467" y="114"/>
                  <a:pt x="468" y="119"/>
                  <a:pt x="468" y="114"/>
                </a:cubicBezTo>
                <a:cubicBezTo>
                  <a:pt x="468" y="111"/>
                  <a:pt x="467" y="114"/>
                  <a:pt x="465" y="113"/>
                </a:cubicBezTo>
                <a:close/>
                <a:moveTo>
                  <a:pt x="464" y="107"/>
                </a:moveTo>
                <a:cubicBezTo>
                  <a:pt x="463" y="106"/>
                  <a:pt x="462" y="105"/>
                  <a:pt x="462" y="103"/>
                </a:cubicBezTo>
                <a:cubicBezTo>
                  <a:pt x="462" y="106"/>
                  <a:pt x="463" y="106"/>
                  <a:pt x="464" y="107"/>
                </a:cubicBezTo>
                <a:close/>
                <a:moveTo>
                  <a:pt x="464" y="107"/>
                </a:moveTo>
                <a:cubicBezTo>
                  <a:pt x="465" y="107"/>
                  <a:pt x="466" y="108"/>
                  <a:pt x="468" y="107"/>
                </a:cubicBezTo>
                <a:cubicBezTo>
                  <a:pt x="467" y="105"/>
                  <a:pt x="465" y="107"/>
                  <a:pt x="464" y="107"/>
                </a:cubicBezTo>
                <a:close/>
                <a:moveTo>
                  <a:pt x="441" y="108"/>
                </a:moveTo>
                <a:cubicBezTo>
                  <a:pt x="441" y="105"/>
                  <a:pt x="434" y="101"/>
                  <a:pt x="441" y="100"/>
                </a:cubicBezTo>
                <a:cubicBezTo>
                  <a:pt x="441" y="100"/>
                  <a:pt x="438" y="100"/>
                  <a:pt x="437" y="97"/>
                </a:cubicBezTo>
                <a:cubicBezTo>
                  <a:pt x="438" y="102"/>
                  <a:pt x="437" y="106"/>
                  <a:pt x="441" y="108"/>
                </a:cubicBezTo>
                <a:close/>
                <a:moveTo>
                  <a:pt x="431" y="94"/>
                </a:moveTo>
                <a:cubicBezTo>
                  <a:pt x="431" y="94"/>
                  <a:pt x="430" y="94"/>
                  <a:pt x="429" y="94"/>
                </a:cubicBezTo>
                <a:cubicBezTo>
                  <a:pt x="430" y="94"/>
                  <a:pt x="430" y="94"/>
                  <a:pt x="431" y="94"/>
                </a:cubicBezTo>
                <a:close/>
                <a:moveTo>
                  <a:pt x="429" y="94"/>
                </a:moveTo>
                <a:cubicBezTo>
                  <a:pt x="428" y="93"/>
                  <a:pt x="427" y="87"/>
                  <a:pt x="424" y="89"/>
                </a:cubicBezTo>
                <a:cubicBezTo>
                  <a:pt x="425" y="92"/>
                  <a:pt x="425" y="95"/>
                  <a:pt x="426" y="96"/>
                </a:cubicBezTo>
                <a:cubicBezTo>
                  <a:pt x="426" y="93"/>
                  <a:pt x="428" y="94"/>
                  <a:pt x="429" y="94"/>
                </a:cubicBezTo>
                <a:close/>
                <a:moveTo>
                  <a:pt x="357" y="102"/>
                </a:moveTo>
                <a:cubicBezTo>
                  <a:pt x="360" y="103"/>
                  <a:pt x="360" y="103"/>
                  <a:pt x="360" y="103"/>
                </a:cubicBezTo>
                <a:cubicBezTo>
                  <a:pt x="361" y="101"/>
                  <a:pt x="359" y="101"/>
                  <a:pt x="359" y="100"/>
                </a:cubicBezTo>
                <a:cubicBezTo>
                  <a:pt x="358" y="101"/>
                  <a:pt x="356" y="101"/>
                  <a:pt x="357" y="102"/>
                </a:cubicBezTo>
                <a:close/>
                <a:moveTo>
                  <a:pt x="345" y="87"/>
                </a:moveTo>
                <a:cubicBezTo>
                  <a:pt x="344" y="93"/>
                  <a:pt x="344" y="93"/>
                  <a:pt x="344" y="93"/>
                </a:cubicBezTo>
                <a:cubicBezTo>
                  <a:pt x="345" y="94"/>
                  <a:pt x="344" y="89"/>
                  <a:pt x="347" y="90"/>
                </a:cubicBezTo>
                <a:lnTo>
                  <a:pt x="345" y="87"/>
                </a:lnTo>
                <a:close/>
                <a:moveTo>
                  <a:pt x="352" y="59"/>
                </a:moveTo>
                <a:cubicBezTo>
                  <a:pt x="353" y="59"/>
                  <a:pt x="353" y="59"/>
                  <a:pt x="353" y="59"/>
                </a:cubicBezTo>
                <a:cubicBezTo>
                  <a:pt x="353" y="59"/>
                  <a:pt x="353" y="59"/>
                  <a:pt x="353" y="59"/>
                </a:cubicBezTo>
                <a:lnTo>
                  <a:pt x="352" y="59"/>
                </a:lnTo>
                <a:close/>
                <a:moveTo>
                  <a:pt x="334" y="102"/>
                </a:moveTo>
                <a:cubicBezTo>
                  <a:pt x="333" y="94"/>
                  <a:pt x="333" y="94"/>
                  <a:pt x="333" y="94"/>
                </a:cubicBezTo>
                <a:cubicBezTo>
                  <a:pt x="332" y="94"/>
                  <a:pt x="332" y="100"/>
                  <a:pt x="334" y="102"/>
                </a:cubicBezTo>
                <a:close/>
                <a:moveTo>
                  <a:pt x="318" y="98"/>
                </a:moveTo>
                <a:cubicBezTo>
                  <a:pt x="323" y="100"/>
                  <a:pt x="323" y="100"/>
                  <a:pt x="323" y="100"/>
                </a:cubicBezTo>
                <a:cubicBezTo>
                  <a:pt x="322" y="98"/>
                  <a:pt x="322" y="98"/>
                  <a:pt x="322" y="98"/>
                </a:cubicBezTo>
                <a:lnTo>
                  <a:pt x="318" y="98"/>
                </a:lnTo>
                <a:close/>
                <a:moveTo>
                  <a:pt x="305" y="93"/>
                </a:moveTo>
                <a:cubicBezTo>
                  <a:pt x="308" y="95"/>
                  <a:pt x="308" y="95"/>
                  <a:pt x="308" y="95"/>
                </a:cubicBezTo>
                <a:cubicBezTo>
                  <a:pt x="309" y="94"/>
                  <a:pt x="309" y="94"/>
                  <a:pt x="309" y="94"/>
                </a:cubicBezTo>
                <a:lnTo>
                  <a:pt x="305" y="93"/>
                </a:lnTo>
                <a:close/>
                <a:moveTo>
                  <a:pt x="173" y="79"/>
                </a:moveTo>
                <a:cubicBezTo>
                  <a:pt x="171" y="80"/>
                  <a:pt x="165" y="78"/>
                  <a:pt x="166" y="84"/>
                </a:cubicBezTo>
                <a:cubicBezTo>
                  <a:pt x="168" y="76"/>
                  <a:pt x="172" y="86"/>
                  <a:pt x="173" y="79"/>
                </a:cubicBezTo>
                <a:close/>
                <a:moveTo>
                  <a:pt x="68" y="94"/>
                </a:moveTo>
                <a:cubicBezTo>
                  <a:pt x="63" y="93"/>
                  <a:pt x="63" y="93"/>
                  <a:pt x="63" y="93"/>
                </a:cubicBezTo>
                <a:cubicBezTo>
                  <a:pt x="67" y="94"/>
                  <a:pt x="64" y="97"/>
                  <a:pt x="68" y="94"/>
                </a:cubicBezTo>
                <a:close/>
                <a:moveTo>
                  <a:pt x="424" y="167"/>
                </a:moveTo>
                <a:cubicBezTo>
                  <a:pt x="425" y="167"/>
                  <a:pt x="425" y="167"/>
                  <a:pt x="425" y="167"/>
                </a:cubicBezTo>
                <a:cubicBezTo>
                  <a:pt x="425" y="167"/>
                  <a:pt x="425" y="167"/>
                  <a:pt x="424" y="167"/>
                </a:cubicBezTo>
                <a:close/>
                <a:moveTo>
                  <a:pt x="424" y="167"/>
                </a:moveTo>
                <a:cubicBezTo>
                  <a:pt x="422" y="165"/>
                  <a:pt x="419" y="166"/>
                  <a:pt x="418" y="167"/>
                </a:cubicBezTo>
                <a:cubicBezTo>
                  <a:pt x="421" y="173"/>
                  <a:pt x="423" y="168"/>
                  <a:pt x="424" y="167"/>
                </a:cubicBezTo>
                <a:close/>
                <a:moveTo>
                  <a:pt x="427" y="177"/>
                </a:moveTo>
                <a:cubicBezTo>
                  <a:pt x="430" y="178"/>
                  <a:pt x="430" y="178"/>
                  <a:pt x="430" y="178"/>
                </a:cubicBezTo>
                <a:cubicBezTo>
                  <a:pt x="429" y="178"/>
                  <a:pt x="427" y="174"/>
                  <a:pt x="427" y="177"/>
                </a:cubicBezTo>
                <a:close/>
                <a:moveTo>
                  <a:pt x="428" y="171"/>
                </a:moveTo>
                <a:cubicBezTo>
                  <a:pt x="426" y="170"/>
                  <a:pt x="426" y="170"/>
                  <a:pt x="426" y="170"/>
                </a:cubicBezTo>
                <a:cubicBezTo>
                  <a:pt x="427" y="172"/>
                  <a:pt x="427" y="172"/>
                  <a:pt x="427" y="172"/>
                </a:cubicBezTo>
                <a:lnTo>
                  <a:pt x="428" y="171"/>
                </a:lnTo>
                <a:close/>
                <a:moveTo>
                  <a:pt x="495" y="116"/>
                </a:moveTo>
                <a:cubicBezTo>
                  <a:pt x="498" y="117"/>
                  <a:pt x="499" y="118"/>
                  <a:pt x="501" y="118"/>
                </a:cubicBezTo>
                <a:lnTo>
                  <a:pt x="495" y="116"/>
                </a:lnTo>
                <a:close/>
                <a:moveTo>
                  <a:pt x="523" y="125"/>
                </a:moveTo>
                <a:cubicBezTo>
                  <a:pt x="523" y="125"/>
                  <a:pt x="523" y="125"/>
                  <a:pt x="523" y="125"/>
                </a:cubicBez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2" y="124"/>
                </a:cubicBezTo>
                <a:cubicBezTo>
                  <a:pt x="522" y="124"/>
                  <a:pt x="522" y="124"/>
                  <a:pt x="522" y="124"/>
                </a:cubicBezTo>
                <a:cubicBezTo>
                  <a:pt x="522" y="124"/>
                  <a:pt x="522" y="124"/>
                  <a:pt x="522" y="124"/>
                </a:cubicBezTo>
                <a:lnTo>
                  <a:pt x="523" y="125"/>
                </a:lnTo>
                <a:close/>
                <a:moveTo>
                  <a:pt x="500" y="119"/>
                </a:moveTo>
                <a:cubicBezTo>
                  <a:pt x="500" y="120"/>
                  <a:pt x="500" y="120"/>
                  <a:pt x="500" y="120"/>
                </a:cubicBezTo>
                <a:cubicBezTo>
                  <a:pt x="501" y="120"/>
                  <a:pt x="501" y="120"/>
                  <a:pt x="500" y="119"/>
                </a:cubicBezTo>
                <a:close/>
                <a:moveTo>
                  <a:pt x="466" y="136"/>
                </a:moveTo>
                <a:cubicBezTo>
                  <a:pt x="466" y="137"/>
                  <a:pt x="468" y="139"/>
                  <a:pt x="469" y="140"/>
                </a:cubicBezTo>
                <a:cubicBezTo>
                  <a:pt x="468" y="138"/>
                  <a:pt x="466" y="134"/>
                  <a:pt x="466" y="136"/>
                </a:cubicBezTo>
                <a:close/>
                <a:moveTo>
                  <a:pt x="557" y="113"/>
                </a:moveTo>
                <a:cubicBezTo>
                  <a:pt x="560" y="114"/>
                  <a:pt x="560" y="114"/>
                  <a:pt x="560" y="114"/>
                </a:cubicBezTo>
                <a:cubicBezTo>
                  <a:pt x="560" y="113"/>
                  <a:pt x="558" y="113"/>
                  <a:pt x="557" y="113"/>
                </a:cubicBezTo>
                <a:close/>
                <a:moveTo>
                  <a:pt x="575" y="142"/>
                </a:moveTo>
                <a:cubicBezTo>
                  <a:pt x="574" y="142"/>
                  <a:pt x="574" y="142"/>
                  <a:pt x="574" y="142"/>
                </a:cubicBezTo>
                <a:cubicBezTo>
                  <a:pt x="575" y="143"/>
                  <a:pt x="576" y="143"/>
                  <a:pt x="578" y="144"/>
                </a:cubicBezTo>
                <a:lnTo>
                  <a:pt x="575" y="142"/>
                </a:lnTo>
                <a:close/>
                <a:moveTo>
                  <a:pt x="502" y="122"/>
                </a:moveTo>
                <a:cubicBezTo>
                  <a:pt x="504" y="123"/>
                  <a:pt x="504" y="123"/>
                  <a:pt x="504" y="123"/>
                </a:cubicBezTo>
                <a:cubicBezTo>
                  <a:pt x="504" y="123"/>
                  <a:pt x="504" y="123"/>
                  <a:pt x="504" y="123"/>
                </a:cubicBezTo>
                <a:cubicBezTo>
                  <a:pt x="502" y="122"/>
                  <a:pt x="502" y="122"/>
                  <a:pt x="502" y="122"/>
                </a:cubicBezTo>
                <a:close/>
                <a:moveTo>
                  <a:pt x="560" y="102"/>
                </a:moveTo>
                <a:cubicBezTo>
                  <a:pt x="558" y="102"/>
                  <a:pt x="557" y="103"/>
                  <a:pt x="556" y="103"/>
                </a:cubicBezTo>
                <a:cubicBezTo>
                  <a:pt x="558" y="103"/>
                  <a:pt x="560" y="103"/>
                  <a:pt x="560" y="102"/>
                </a:cubicBezTo>
                <a:close/>
                <a:moveTo>
                  <a:pt x="523" y="124"/>
                </a:move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3" y="124"/>
                </a:cubicBezTo>
                <a:close/>
                <a:moveTo>
                  <a:pt x="567" y="146"/>
                </a:moveTo>
                <a:cubicBezTo>
                  <a:pt x="566" y="146"/>
                  <a:pt x="565" y="146"/>
                  <a:pt x="564" y="146"/>
                </a:cubicBezTo>
                <a:cubicBezTo>
                  <a:pt x="565" y="147"/>
                  <a:pt x="567" y="147"/>
                  <a:pt x="567" y="146"/>
                </a:cubicBezTo>
                <a:close/>
                <a:moveTo>
                  <a:pt x="470" y="141"/>
                </a:moveTo>
                <a:cubicBezTo>
                  <a:pt x="469" y="140"/>
                  <a:pt x="469" y="140"/>
                  <a:pt x="469" y="140"/>
                </a:cubicBezTo>
                <a:cubicBezTo>
                  <a:pt x="470" y="141"/>
                  <a:pt x="470" y="141"/>
                  <a:pt x="470" y="141"/>
                </a:cubicBezTo>
                <a:close/>
                <a:moveTo>
                  <a:pt x="431" y="163"/>
                </a:moveTo>
                <a:cubicBezTo>
                  <a:pt x="430" y="162"/>
                  <a:pt x="429" y="160"/>
                  <a:pt x="429" y="161"/>
                </a:cubicBezTo>
                <a:cubicBezTo>
                  <a:pt x="430" y="162"/>
                  <a:pt x="430" y="163"/>
                  <a:pt x="431" y="163"/>
                </a:cubicBezTo>
                <a:close/>
                <a:moveTo>
                  <a:pt x="458" y="4"/>
                </a:moveTo>
                <a:cubicBezTo>
                  <a:pt x="458" y="5"/>
                  <a:pt x="458" y="5"/>
                  <a:pt x="458" y="5"/>
                </a:cubicBezTo>
                <a:cubicBezTo>
                  <a:pt x="458" y="4"/>
                  <a:pt x="458" y="4"/>
                  <a:pt x="458" y="4"/>
                </a:cubicBezTo>
                <a:close/>
                <a:moveTo>
                  <a:pt x="461" y="34"/>
                </a:moveTo>
                <a:cubicBezTo>
                  <a:pt x="461" y="33"/>
                  <a:pt x="462" y="33"/>
                  <a:pt x="462" y="33"/>
                </a:cubicBezTo>
                <a:cubicBezTo>
                  <a:pt x="461" y="33"/>
                  <a:pt x="460" y="34"/>
                  <a:pt x="461" y="34"/>
                </a:cubicBezTo>
                <a:close/>
                <a:moveTo>
                  <a:pt x="524" y="32"/>
                </a:moveTo>
                <a:cubicBezTo>
                  <a:pt x="520" y="39"/>
                  <a:pt x="520" y="39"/>
                  <a:pt x="520" y="39"/>
                </a:cubicBezTo>
                <a:cubicBezTo>
                  <a:pt x="523" y="38"/>
                  <a:pt x="524" y="39"/>
                  <a:pt x="526" y="37"/>
                </a:cubicBezTo>
                <a:cubicBezTo>
                  <a:pt x="523" y="40"/>
                  <a:pt x="523" y="40"/>
                  <a:pt x="523" y="40"/>
                </a:cubicBezTo>
                <a:cubicBezTo>
                  <a:pt x="526" y="39"/>
                  <a:pt x="526" y="39"/>
                  <a:pt x="526" y="39"/>
                </a:cubicBezTo>
                <a:cubicBezTo>
                  <a:pt x="533" y="42"/>
                  <a:pt x="517" y="57"/>
                  <a:pt x="531" y="58"/>
                </a:cubicBezTo>
                <a:cubicBezTo>
                  <a:pt x="532" y="57"/>
                  <a:pt x="532" y="57"/>
                  <a:pt x="532" y="57"/>
                </a:cubicBezTo>
                <a:cubicBezTo>
                  <a:pt x="528" y="64"/>
                  <a:pt x="528" y="64"/>
                  <a:pt x="528" y="64"/>
                </a:cubicBezTo>
                <a:cubicBezTo>
                  <a:pt x="529" y="64"/>
                  <a:pt x="534" y="62"/>
                  <a:pt x="536" y="62"/>
                </a:cubicBezTo>
                <a:cubicBezTo>
                  <a:pt x="531" y="64"/>
                  <a:pt x="536" y="64"/>
                  <a:pt x="532" y="67"/>
                </a:cubicBezTo>
                <a:cubicBezTo>
                  <a:pt x="535" y="67"/>
                  <a:pt x="536" y="65"/>
                  <a:pt x="537" y="64"/>
                </a:cubicBezTo>
                <a:cubicBezTo>
                  <a:pt x="541" y="64"/>
                  <a:pt x="541" y="66"/>
                  <a:pt x="541" y="68"/>
                </a:cubicBezTo>
                <a:cubicBezTo>
                  <a:pt x="541" y="69"/>
                  <a:pt x="540" y="69"/>
                  <a:pt x="541" y="69"/>
                </a:cubicBezTo>
                <a:cubicBezTo>
                  <a:pt x="541" y="71"/>
                  <a:pt x="541" y="71"/>
                  <a:pt x="541" y="71"/>
                </a:cubicBezTo>
                <a:cubicBezTo>
                  <a:pt x="541" y="72"/>
                  <a:pt x="541" y="72"/>
                  <a:pt x="542" y="73"/>
                </a:cubicBezTo>
                <a:cubicBezTo>
                  <a:pt x="542" y="75"/>
                  <a:pt x="544" y="77"/>
                  <a:pt x="546" y="78"/>
                </a:cubicBezTo>
                <a:cubicBezTo>
                  <a:pt x="540" y="76"/>
                  <a:pt x="538" y="75"/>
                  <a:pt x="536" y="74"/>
                </a:cubicBezTo>
                <a:cubicBezTo>
                  <a:pt x="535" y="73"/>
                  <a:pt x="535" y="73"/>
                  <a:pt x="534" y="72"/>
                </a:cubicBezTo>
                <a:cubicBezTo>
                  <a:pt x="533" y="72"/>
                  <a:pt x="533" y="72"/>
                  <a:pt x="532" y="72"/>
                </a:cubicBezTo>
                <a:cubicBezTo>
                  <a:pt x="531" y="73"/>
                  <a:pt x="531" y="73"/>
                  <a:pt x="532" y="74"/>
                </a:cubicBezTo>
                <a:cubicBezTo>
                  <a:pt x="533" y="75"/>
                  <a:pt x="533" y="76"/>
                  <a:pt x="534" y="76"/>
                </a:cubicBezTo>
                <a:cubicBezTo>
                  <a:pt x="536" y="77"/>
                  <a:pt x="538" y="79"/>
                  <a:pt x="538" y="82"/>
                </a:cubicBezTo>
                <a:cubicBezTo>
                  <a:pt x="539" y="78"/>
                  <a:pt x="539" y="78"/>
                  <a:pt x="539" y="78"/>
                </a:cubicBezTo>
                <a:cubicBezTo>
                  <a:pt x="544" y="78"/>
                  <a:pt x="544" y="81"/>
                  <a:pt x="545" y="83"/>
                </a:cubicBezTo>
                <a:cubicBezTo>
                  <a:pt x="545" y="86"/>
                  <a:pt x="545" y="88"/>
                  <a:pt x="550" y="87"/>
                </a:cubicBezTo>
                <a:cubicBezTo>
                  <a:pt x="550" y="89"/>
                  <a:pt x="549" y="91"/>
                  <a:pt x="548" y="94"/>
                </a:cubicBezTo>
                <a:cubicBezTo>
                  <a:pt x="546" y="96"/>
                  <a:pt x="545" y="98"/>
                  <a:pt x="548" y="99"/>
                </a:cubicBezTo>
                <a:cubicBezTo>
                  <a:pt x="550" y="99"/>
                  <a:pt x="553" y="98"/>
                  <a:pt x="555" y="97"/>
                </a:cubicBezTo>
                <a:cubicBezTo>
                  <a:pt x="558" y="101"/>
                  <a:pt x="558" y="101"/>
                  <a:pt x="558" y="101"/>
                </a:cubicBezTo>
                <a:cubicBezTo>
                  <a:pt x="552" y="101"/>
                  <a:pt x="552" y="101"/>
                  <a:pt x="552" y="101"/>
                </a:cubicBezTo>
                <a:cubicBezTo>
                  <a:pt x="553" y="103"/>
                  <a:pt x="554" y="103"/>
                  <a:pt x="556" y="103"/>
                </a:cubicBezTo>
                <a:cubicBezTo>
                  <a:pt x="553" y="105"/>
                  <a:pt x="554" y="106"/>
                  <a:pt x="554" y="108"/>
                </a:cubicBezTo>
                <a:cubicBezTo>
                  <a:pt x="555" y="109"/>
                  <a:pt x="556" y="111"/>
                  <a:pt x="554" y="113"/>
                </a:cubicBezTo>
                <a:cubicBezTo>
                  <a:pt x="557" y="113"/>
                  <a:pt x="557" y="113"/>
                  <a:pt x="557" y="113"/>
                </a:cubicBezTo>
                <a:cubicBezTo>
                  <a:pt x="557" y="114"/>
                  <a:pt x="556" y="114"/>
                  <a:pt x="555" y="114"/>
                </a:cubicBezTo>
                <a:cubicBezTo>
                  <a:pt x="562" y="115"/>
                  <a:pt x="562" y="118"/>
                  <a:pt x="568" y="119"/>
                </a:cubicBezTo>
                <a:cubicBezTo>
                  <a:pt x="569" y="118"/>
                  <a:pt x="570" y="115"/>
                  <a:pt x="566" y="115"/>
                </a:cubicBezTo>
                <a:cubicBezTo>
                  <a:pt x="571" y="112"/>
                  <a:pt x="573" y="119"/>
                  <a:pt x="575" y="121"/>
                </a:cubicBezTo>
                <a:cubicBezTo>
                  <a:pt x="570" y="119"/>
                  <a:pt x="571" y="121"/>
                  <a:pt x="570" y="122"/>
                </a:cubicBezTo>
                <a:cubicBezTo>
                  <a:pt x="572" y="123"/>
                  <a:pt x="572" y="122"/>
                  <a:pt x="573" y="123"/>
                </a:cubicBezTo>
                <a:cubicBezTo>
                  <a:pt x="577" y="125"/>
                  <a:pt x="574" y="126"/>
                  <a:pt x="572" y="126"/>
                </a:cubicBezTo>
                <a:cubicBezTo>
                  <a:pt x="570" y="127"/>
                  <a:pt x="569" y="127"/>
                  <a:pt x="577" y="130"/>
                </a:cubicBezTo>
                <a:cubicBezTo>
                  <a:pt x="570" y="129"/>
                  <a:pt x="570" y="129"/>
                  <a:pt x="570" y="129"/>
                </a:cubicBezTo>
                <a:cubicBezTo>
                  <a:pt x="578" y="133"/>
                  <a:pt x="578" y="133"/>
                  <a:pt x="578" y="133"/>
                </a:cubicBezTo>
                <a:cubicBezTo>
                  <a:pt x="570" y="131"/>
                  <a:pt x="570" y="132"/>
                  <a:pt x="571" y="133"/>
                </a:cubicBezTo>
                <a:cubicBezTo>
                  <a:pt x="571" y="134"/>
                  <a:pt x="572" y="135"/>
                  <a:pt x="564" y="133"/>
                </a:cubicBezTo>
                <a:cubicBezTo>
                  <a:pt x="566" y="135"/>
                  <a:pt x="574" y="135"/>
                  <a:pt x="573" y="136"/>
                </a:cubicBezTo>
                <a:cubicBezTo>
                  <a:pt x="577" y="139"/>
                  <a:pt x="570" y="139"/>
                  <a:pt x="572" y="141"/>
                </a:cubicBezTo>
                <a:cubicBezTo>
                  <a:pt x="572" y="141"/>
                  <a:pt x="572" y="142"/>
                  <a:pt x="574" y="142"/>
                </a:cubicBezTo>
                <a:cubicBezTo>
                  <a:pt x="573" y="142"/>
                  <a:pt x="572" y="142"/>
                  <a:pt x="571" y="142"/>
                </a:cubicBezTo>
                <a:cubicBezTo>
                  <a:pt x="570" y="142"/>
                  <a:pt x="570" y="142"/>
                  <a:pt x="570" y="142"/>
                </a:cubicBezTo>
                <a:cubicBezTo>
                  <a:pt x="568" y="142"/>
                  <a:pt x="568" y="142"/>
                  <a:pt x="567" y="142"/>
                </a:cubicBezTo>
                <a:cubicBezTo>
                  <a:pt x="565" y="143"/>
                  <a:pt x="564" y="143"/>
                  <a:pt x="561" y="143"/>
                </a:cubicBezTo>
                <a:cubicBezTo>
                  <a:pt x="568" y="146"/>
                  <a:pt x="568" y="146"/>
                  <a:pt x="568" y="146"/>
                </a:cubicBezTo>
                <a:cubicBezTo>
                  <a:pt x="565" y="145"/>
                  <a:pt x="561" y="144"/>
                  <a:pt x="561" y="145"/>
                </a:cubicBezTo>
                <a:cubicBezTo>
                  <a:pt x="561" y="145"/>
                  <a:pt x="563" y="146"/>
                  <a:pt x="564" y="146"/>
                </a:cubicBezTo>
                <a:cubicBezTo>
                  <a:pt x="555" y="146"/>
                  <a:pt x="552" y="146"/>
                  <a:pt x="548" y="147"/>
                </a:cubicBezTo>
                <a:cubicBezTo>
                  <a:pt x="552" y="149"/>
                  <a:pt x="554" y="151"/>
                  <a:pt x="558" y="151"/>
                </a:cubicBezTo>
                <a:cubicBezTo>
                  <a:pt x="558" y="153"/>
                  <a:pt x="554" y="152"/>
                  <a:pt x="549" y="152"/>
                </a:cubicBezTo>
                <a:cubicBezTo>
                  <a:pt x="545" y="151"/>
                  <a:pt x="540" y="151"/>
                  <a:pt x="538" y="152"/>
                </a:cubicBezTo>
                <a:cubicBezTo>
                  <a:pt x="541" y="154"/>
                  <a:pt x="541" y="154"/>
                  <a:pt x="541" y="154"/>
                </a:cubicBezTo>
                <a:cubicBezTo>
                  <a:pt x="534" y="152"/>
                  <a:pt x="534" y="152"/>
                  <a:pt x="534" y="152"/>
                </a:cubicBezTo>
                <a:cubicBezTo>
                  <a:pt x="536" y="153"/>
                  <a:pt x="537" y="154"/>
                  <a:pt x="539" y="155"/>
                </a:cubicBezTo>
                <a:cubicBezTo>
                  <a:pt x="535" y="157"/>
                  <a:pt x="527" y="159"/>
                  <a:pt x="518" y="153"/>
                </a:cubicBezTo>
                <a:cubicBezTo>
                  <a:pt x="521" y="154"/>
                  <a:pt x="520" y="158"/>
                  <a:pt x="526" y="160"/>
                </a:cubicBezTo>
                <a:cubicBezTo>
                  <a:pt x="521" y="158"/>
                  <a:pt x="517" y="158"/>
                  <a:pt x="514" y="159"/>
                </a:cubicBezTo>
                <a:cubicBezTo>
                  <a:pt x="510" y="159"/>
                  <a:pt x="507" y="160"/>
                  <a:pt x="504" y="160"/>
                </a:cubicBezTo>
                <a:cubicBezTo>
                  <a:pt x="504" y="160"/>
                  <a:pt x="504" y="160"/>
                  <a:pt x="504" y="160"/>
                </a:cubicBezTo>
                <a:cubicBezTo>
                  <a:pt x="501" y="158"/>
                  <a:pt x="501" y="158"/>
                  <a:pt x="501" y="158"/>
                </a:cubicBezTo>
                <a:cubicBezTo>
                  <a:pt x="501" y="159"/>
                  <a:pt x="501" y="159"/>
                  <a:pt x="501" y="159"/>
                </a:cubicBezTo>
                <a:cubicBezTo>
                  <a:pt x="503" y="160"/>
                  <a:pt x="503" y="160"/>
                  <a:pt x="503" y="160"/>
                </a:cubicBezTo>
                <a:cubicBezTo>
                  <a:pt x="501" y="160"/>
                  <a:pt x="498" y="159"/>
                  <a:pt x="496" y="158"/>
                </a:cubicBezTo>
                <a:cubicBezTo>
                  <a:pt x="496" y="159"/>
                  <a:pt x="497" y="163"/>
                  <a:pt x="496" y="165"/>
                </a:cubicBezTo>
                <a:cubicBezTo>
                  <a:pt x="495" y="162"/>
                  <a:pt x="494" y="164"/>
                  <a:pt x="493" y="166"/>
                </a:cubicBezTo>
                <a:cubicBezTo>
                  <a:pt x="492" y="167"/>
                  <a:pt x="491" y="169"/>
                  <a:pt x="489" y="166"/>
                </a:cubicBezTo>
                <a:cubicBezTo>
                  <a:pt x="489" y="167"/>
                  <a:pt x="490" y="167"/>
                  <a:pt x="490" y="169"/>
                </a:cubicBezTo>
                <a:cubicBezTo>
                  <a:pt x="485" y="169"/>
                  <a:pt x="477" y="165"/>
                  <a:pt x="473" y="171"/>
                </a:cubicBezTo>
                <a:cubicBezTo>
                  <a:pt x="469" y="161"/>
                  <a:pt x="466" y="165"/>
                  <a:pt x="461" y="162"/>
                </a:cubicBezTo>
                <a:cubicBezTo>
                  <a:pt x="463" y="168"/>
                  <a:pt x="464" y="164"/>
                  <a:pt x="466" y="168"/>
                </a:cubicBezTo>
                <a:cubicBezTo>
                  <a:pt x="464" y="167"/>
                  <a:pt x="469" y="176"/>
                  <a:pt x="464" y="172"/>
                </a:cubicBezTo>
                <a:cubicBezTo>
                  <a:pt x="465" y="173"/>
                  <a:pt x="465" y="174"/>
                  <a:pt x="465" y="173"/>
                </a:cubicBezTo>
                <a:cubicBezTo>
                  <a:pt x="464" y="174"/>
                  <a:pt x="463" y="166"/>
                  <a:pt x="461" y="169"/>
                </a:cubicBezTo>
                <a:cubicBezTo>
                  <a:pt x="463" y="173"/>
                  <a:pt x="463" y="173"/>
                  <a:pt x="463" y="173"/>
                </a:cubicBezTo>
                <a:cubicBezTo>
                  <a:pt x="459" y="168"/>
                  <a:pt x="459" y="168"/>
                  <a:pt x="459" y="168"/>
                </a:cubicBezTo>
                <a:cubicBezTo>
                  <a:pt x="455" y="172"/>
                  <a:pt x="450" y="171"/>
                  <a:pt x="448" y="177"/>
                </a:cubicBezTo>
                <a:cubicBezTo>
                  <a:pt x="447" y="176"/>
                  <a:pt x="446" y="174"/>
                  <a:pt x="446" y="172"/>
                </a:cubicBezTo>
                <a:cubicBezTo>
                  <a:pt x="445" y="173"/>
                  <a:pt x="440" y="167"/>
                  <a:pt x="439" y="172"/>
                </a:cubicBezTo>
                <a:cubicBezTo>
                  <a:pt x="440" y="174"/>
                  <a:pt x="440" y="174"/>
                  <a:pt x="440" y="174"/>
                </a:cubicBezTo>
                <a:cubicBezTo>
                  <a:pt x="438" y="179"/>
                  <a:pt x="435" y="170"/>
                  <a:pt x="430" y="170"/>
                </a:cubicBezTo>
                <a:cubicBezTo>
                  <a:pt x="431" y="170"/>
                  <a:pt x="434" y="172"/>
                  <a:pt x="432" y="167"/>
                </a:cubicBezTo>
                <a:cubicBezTo>
                  <a:pt x="431" y="164"/>
                  <a:pt x="429" y="165"/>
                  <a:pt x="429" y="168"/>
                </a:cubicBezTo>
                <a:cubicBezTo>
                  <a:pt x="427" y="162"/>
                  <a:pt x="427" y="162"/>
                  <a:pt x="427" y="162"/>
                </a:cubicBezTo>
                <a:cubicBezTo>
                  <a:pt x="429" y="165"/>
                  <a:pt x="431" y="164"/>
                  <a:pt x="432" y="166"/>
                </a:cubicBezTo>
                <a:cubicBezTo>
                  <a:pt x="432" y="165"/>
                  <a:pt x="431" y="164"/>
                  <a:pt x="431" y="163"/>
                </a:cubicBezTo>
                <a:cubicBezTo>
                  <a:pt x="433" y="164"/>
                  <a:pt x="434" y="164"/>
                  <a:pt x="436" y="165"/>
                </a:cubicBezTo>
                <a:cubicBezTo>
                  <a:pt x="434" y="166"/>
                  <a:pt x="434" y="166"/>
                  <a:pt x="434" y="166"/>
                </a:cubicBezTo>
                <a:cubicBezTo>
                  <a:pt x="437" y="171"/>
                  <a:pt x="438" y="164"/>
                  <a:pt x="439" y="166"/>
                </a:cubicBezTo>
                <a:cubicBezTo>
                  <a:pt x="437" y="161"/>
                  <a:pt x="436" y="162"/>
                  <a:pt x="436" y="158"/>
                </a:cubicBezTo>
                <a:cubicBezTo>
                  <a:pt x="439" y="154"/>
                  <a:pt x="440" y="162"/>
                  <a:pt x="445" y="166"/>
                </a:cubicBezTo>
                <a:cubicBezTo>
                  <a:pt x="445" y="167"/>
                  <a:pt x="445" y="167"/>
                  <a:pt x="445" y="167"/>
                </a:cubicBezTo>
                <a:cubicBezTo>
                  <a:pt x="447" y="168"/>
                  <a:pt x="450" y="173"/>
                  <a:pt x="450" y="168"/>
                </a:cubicBezTo>
                <a:cubicBezTo>
                  <a:pt x="448" y="165"/>
                  <a:pt x="447" y="165"/>
                  <a:pt x="446" y="164"/>
                </a:cubicBezTo>
                <a:cubicBezTo>
                  <a:pt x="445" y="162"/>
                  <a:pt x="450" y="169"/>
                  <a:pt x="450" y="165"/>
                </a:cubicBezTo>
                <a:cubicBezTo>
                  <a:pt x="447" y="161"/>
                  <a:pt x="444" y="160"/>
                  <a:pt x="442" y="161"/>
                </a:cubicBezTo>
                <a:cubicBezTo>
                  <a:pt x="442" y="159"/>
                  <a:pt x="441" y="158"/>
                  <a:pt x="440" y="156"/>
                </a:cubicBezTo>
                <a:cubicBezTo>
                  <a:pt x="447" y="158"/>
                  <a:pt x="455" y="162"/>
                  <a:pt x="459" y="157"/>
                </a:cubicBezTo>
                <a:cubicBezTo>
                  <a:pt x="454" y="151"/>
                  <a:pt x="460" y="156"/>
                  <a:pt x="457" y="150"/>
                </a:cubicBezTo>
                <a:cubicBezTo>
                  <a:pt x="459" y="154"/>
                  <a:pt x="459" y="149"/>
                  <a:pt x="462" y="151"/>
                </a:cubicBezTo>
                <a:cubicBezTo>
                  <a:pt x="460" y="145"/>
                  <a:pt x="457" y="148"/>
                  <a:pt x="457" y="144"/>
                </a:cubicBezTo>
                <a:cubicBezTo>
                  <a:pt x="460" y="144"/>
                  <a:pt x="468" y="152"/>
                  <a:pt x="471" y="149"/>
                </a:cubicBezTo>
                <a:cubicBezTo>
                  <a:pt x="470" y="147"/>
                  <a:pt x="469" y="147"/>
                  <a:pt x="468" y="146"/>
                </a:cubicBezTo>
                <a:cubicBezTo>
                  <a:pt x="471" y="147"/>
                  <a:pt x="478" y="158"/>
                  <a:pt x="477" y="149"/>
                </a:cubicBezTo>
                <a:cubicBezTo>
                  <a:pt x="475" y="147"/>
                  <a:pt x="473" y="144"/>
                  <a:pt x="470" y="141"/>
                </a:cubicBezTo>
                <a:cubicBezTo>
                  <a:pt x="471" y="141"/>
                  <a:pt x="471" y="141"/>
                  <a:pt x="471" y="139"/>
                </a:cubicBezTo>
                <a:cubicBezTo>
                  <a:pt x="469" y="135"/>
                  <a:pt x="469" y="135"/>
                  <a:pt x="469" y="135"/>
                </a:cubicBezTo>
                <a:cubicBezTo>
                  <a:pt x="471" y="133"/>
                  <a:pt x="474" y="143"/>
                  <a:pt x="477" y="147"/>
                </a:cubicBezTo>
                <a:cubicBezTo>
                  <a:pt x="477" y="141"/>
                  <a:pt x="477" y="141"/>
                  <a:pt x="477" y="141"/>
                </a:cubicBezTo>
                <a:cubicBezTo>
                  <a:pt x="478" y="139"/>
                  <a:pt x="480" y="139"/>
                  <a:pt x="482" y="139"/>
                </a:cubicBezTo>
                <a:cubicBezTo>
                  <a:pt x="484" y="140"/>
                  <a:pt x="486" y="143"/>
                  <a:pt x="488" y="146"/>
                </a:cubicBezTo>
                <a:cubicBezTo>
                  <a:pt x="489" y="145"/>
                  <a:pt x="491" y="145"/>
                  <a:pt x="488" y="140"/>
                </a:cubicBezTo>
                <a:cubicBezTo>
                  <a:pt x="486" y="137"/>
                  <a:pt x="484" y="135"/>
                  <a:pt x="483" y="133"/>
                </a:cubicBezTo>
                <a:cubicBezTo>
                  <a:pt x="482" y="131"/>
                  <a:pt x="481" y="130"/>
                  <a:pt x="479" y="131"/>
                </a:cubicBezTo>
                <a:cubicBezTo>
                  <a:pt x="480" y="135"/>
                  <a:pt x="483" y="135"/>
                  <a:pt x="482" y="136"/>
                </a:cubicBezTo>
                <a:cubicBezTo>
                  <a:pt x="481" y="135"/>
                  <a:pt x="480" y="140"/>
                  <a:pt x="477" y="136"/>
                </a:cubicBezTo>
                <a:cubicBezTo>
                  <a:pt x="481" y="135"/>
                  <a:pt x="481" y="135"/>
                  <a:pt x="481" y="135"/>
                </a:cubicBezTo>
                <a:cubicBezTo>
                  <a:pt x="478" y="128"/>
                  <a:pt x="479" y="135"/>
                  <a:pt x="477" y="132"/>
                </a:cubicBezTo>
                <a:cubicBezTo>
                  <a:pt x="477" y="129"/>
                  <a:pt x="478" y="129"/>
                  <a:pt x="479" y="129"/>
                </a:cubicBezTo>
                <a:cubicBezTo>
                  <a:pt x="479" y="129"/>
                  <a:pt x="480" y="129"/>
                  <a:pt x="480" y="129"/>
                </a:cubicBezTo>
                <a:cubicBezTo>
                  <a:pt x="480" y="129"/>
                  <a:pt x="481" y="129"/>
                  <a:pt x="481" y="128"/>
                </a:cubicBezTo>
                <a:cubicBezTo>
                  <a:pt x="480" y="128"/>
                  <a:pt x="480" y="128"/>
                  <a:pt x="480" y="128"/>
                </a:cubicBezTo>
                <a:cubicBezTo>
                  <a:pt x="482" y="129"/>
                  <a:pt x="481" y="127"/>
                  <a:pt x="485" y="130"/>
                </a:cubicBezTo>
                <a:cubicBezTo>
                  <a:pt x="488" y="136"/>
                  <a:pt x="486" y="134"/>
                  <a:pt x="486" y="136"/>
                </a:cubicBezTo>
                <a:cubicBezTo>
                  <a:pt x="488" y="136"/>
                  <a:pt x="491" y="138"/>
                  <a:pt x="495" y="139"/>
                </a:cubicBezTo>
                <a:cubicBezTo>
                  <a:pt x="499" y="139"/>
                  <a:pt x="502" y="139"/>
                  <a:pt x="499" y="133"/>
                </a:cubicBezTo>
                <a:cubicBezTo>
                  <a:pt x="497" y="132"/>
                  <a:pt x="495" y="131"/>
                  <a:pt x="493" y="129"/>
                </a:cubicBezTo>
                <a:cubicBezTo>
                  <a:pt x="493" y="128"/>
                  <a:pt x="500" y="132"/>
                  <a:pt x="493" y="126"/>
                </a:cubicBezTo>
                <a:cubicBezTo>
                  <a:pt x="494" y="128"/>
                  <a:pt x="490" y="124"/>
                  <a:pt x="489" y="123"/>
                </a:cubicBezTo>
                <a:cubicBezTo>
                  <a:pt x="489" y="123"/>
                  <a:pt x="489" y="123"/>
                  <a:pt x="489" y="123"/>
                </a:cubicBezTo>
                <a:cubicBezTo>
                  <a:pt x="489" y="123"/>
                  <a:pt x="488" y="122"/>
                  <a:pt x="487" y="121"/>
                </a:cubicBezTo>
                <a:cubicBezTo>
                  <a:pt x="491" y="125"/>
                  <a:pt x="494" y="126"/>
                  <a:pt x="497" y="127"/>
                </a:cubicBezTo>
                <a:cubicBezTo>
                  <a:pt x="495" y="126"/>
                  <a:pt x="494" y="124"/>
                  <a:pt x="493" y="123"/>
                </a:cubicBezTo>
                <a:cubicBezTo>
                  <a:pt x="495" y="123"/>
                  <a:pt x="496" y="125"/>
                  <a:pt x="498" y="127"/>
                </a:cubicBezTo>
                <a:cubicBezTo>
                  <a:pt x="499" y="128"/>
                  <a:pt x="505" y="131"/>
                  <a:pt x="501" y="127"/>
                </a:cubicBezTo>
                <a:cubicBezTo>
                  <a:pt x="498" y="124"/>
                  <a:pt x="496" y="125"/>
                  <a:pt x="493" y="122"/>
                </a:cubicBezTo>
                <a:cubicBezTo>
                  <a:pt x="496" y="123"/>
                  <a:pt x="499" y="125"/>
                  <a:pt x="502" y="126"/>
                </a:cubicBezTo>
                <a:cubicBezTo>
                  <a:pt x="501" y="125"/>
                  <a:pt x="501" y="125"/>
                  <a:pt x="501" y="125"/>
                </a:cubicBezTo>
                <a:cubicBezTo>
                  <a:pt x="502" y="126"/>
                  <a:pt x="504" y="127"/>
                  <a:pt x="503" y="126"/>
                </a:cubicBezTo>
                <a:cubicBezTo>
                  <a:pt x="500" y="124"/>
                  <a:pt x="499" y="123"/>
                  <a:pt x="499" y="124"/>
                </a:cubicBezTo>
                <a:cubicBezTo>
                  <a:pt x="497" y="122"/>
                  <a:pt x="501" y="124"/>
                  <a:pt x="504" y="125"/>
                </a:cubicBezTo>
                <a:cubicBezTo>
                  <a:pt x="506" y="126"/>
                  <a:pt x="509" y="126"/>
                  <a:pt x="504" y="123"/>
                </a:cubicBezTo>
                <a:cubicBezTo>
                  <a:pt x="508" y="125"/>
                  <a:pt x="508" y="125"/>
                  <a:pt x="508" y="125"/>
                </a:cubicBezTo>
                <a:cubicBezTo>
                  <a:pt x="507" y="124"/>
                  <a:pt x="506" y="123"/>
                  <a:pt x="505" y="123"/>
                </a:cubicBezTo>
                <a:cubicBezTo>
                  <a:pt x="510" y="125"/>
                  <a:pt x="510" y="125"/>
                  <a:pt x="510" y="125"/>
                </a:cubicBezTo>
                <a:cubicBezTo>
                  <a:pt x="515" y="126"/>
                  <a:pt x="502" y="120"/>
                  <a:pt x="500" y="119"/>
                </a:cubicBezTo>
                <a:cubicBezTo>
                  <a:pt x="500" y="119"/>
                  <a:pt x="500" y="119"/>
                  <a:pt x="500" y="119"/>
                </a:cubicBezTo>
                <a:cubicBezTo>
                  <a:pt x="499" y="119"/>
                  <a:pt x="496" y="117"/>
                  <a:pt x="495" y="116"/>
                </a:cubicBezTo>
                <a:cubicBezTo>
                  <a:pt x="497" y="117"/>
                  <a:pt x="499" y="118"/>
                  <a:pt x="501" y="118"/>
                </a:cubicBezTo>
                <a:cubicBezTo>
                  <a:pt x="501" y="118"/>
                  <a:pt x="501" y="118"/>
                  <a:pt x="501" y="118"/>
                </a:cubicBezTo>
                <a:cubicBezTo>
                  <a:pt x="509" y="122"/>
                  <a:pt x="514" y="122"/>
                  <a:pt x="529" y="127"/>
                </a:cubicBezTo>
                <a:cubicBezTo>
                  <a:pt x="529" y="127"/>
                  <a:pt x="528" y="127"/>
                  <a:pt x="528" y="126"/>
                </a:cubicBezTo>
                <a:cubicBezTo>
                  <a:pt x="526" y="126"/>
                  <a:pt x="526" y="126"/>
                  <a:pt x="526" y="126"/>
                </a:cubicBezTo>
                <a:cubicBezTo>
                  <a:pt x="525" y="125"/>
                  <a:pt x="524" y="125"/>
                  <a:pt x="523" y="124"/>
                </a:cubicBezTo>
                <a:cubicBezTo>
                  <a:pt x="523" y="124"/>
                  <a:pt x="522" y="124"/>
                  <a:pt x="521" y="123"/>
                </a:cubicBezTo>
                <a:cubicBezTo>
                  <a:pt x="518" y="122"/>
                  <a:pt x="511" y="120"/>
                  <a:pt x="512" y="119"/>
                </a:cubicBezTo>
                <a:cubicBezTo>
                  <a:pt x="509" y="118"/>
                  <a:pt x="510" y="119"/>
                  <a:pt x="509" y="119"/>
                </a:cubicBezTo>
                <a:cubicBezTo>
                  <a:pt x="509" y="118"/>
                  <a:pt x="509" y="118"/>
                  <a:pt x="511" y="119"/>
                </a:cubicBezTo>
                <a:cubicBezTo>
                  <a:pt x="505" y="117"/>
                  <a:pt x="505" y="117"/>
                  <a:pt x="505" y="117"/>
                </a:cubicBezTo>
                <a:cubicBezTo>
                  <a:pt x="511" y="119"/>
                  <a:pt x="509" y="117"/>
                  <a:pt x="508" y="117"/>
                </a:cubicBezTo>
                <a:cubicBezTo>
                  <a:pt x="499" y="114"/>
                  <a:pt x="499" y="114"/>
                  <a:pt x="499" y="114"/>
                </a:cubicBezTo>
                <a:cubicBezTo>
                  <a:pt x="503" y="116"/>
                  <a:pt x="504" y="116"/>
                  <a:pt x="502" y="115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8" y="113"/>
                  <a:pt x="509" y="117"/>
                  <a:pt x="503" y="114"/>
                </a:cubicBezTo>
                <a:cubicBezTo>
                  <a:pt x="505" y="115"/>
                  <a:pt x="507" y="116"/>
                  <a:pt x="509" y="117"/>
                </a:cubicBezTo>
                <a:cubicBezTo>
                  <a:pt x="510" y="116"/>
                  <a:pt x="521" y="119"/>
                  <a:pt x="526" y="120"/>
                </a:cubicBezTo>
                <a:cubicBezTo>
                  <a:pt x="529" y="120"/>
                  <a:pt x="526" y="118"/>
                  <a:pt x="525" y="116"/>
                </a:cubicBezTo>
                <a:cubicBezTo>
                  <a:pt x="523" y="115"/>
                  <a:pt x="523" y="114"/>
                  <a:pt x="531" y="114"/>
                </a:cubicBezTo>
                <a:cubicBezTo>
                  <a:pt x="528" y="113"/>
                  <a:pt x="526" y="113"/>
                  <a:pt x="524" y="113"/>
                </a:cubicBezTo>
                <a:cubicBezTo>
                  <a:pt x="522" y="112"/>
                  <a:pt x="521" y="112"/>
                  <a:pt x="518" y="112"/>
                </a:cubicBezTo>
                <a:cubicBezTo>
                  <a:pt x="517" y="113"/>
                  <a:pt x="516" y="113"/>
                  <a:pt x="509" y="112"/>
                </a:cubicBezTo>
                <a:cubicBezTo>
                  <a:pt x="502" y="113"/>
                  <a:pt x="529" y="117"/>
                  <a:pt x="519" y="117"/>
                </a:cubicBezTo>
                <a:cubicBezTo>
                  <a:pt x="511" y="115"/>
                  <a:pt x="511" y="115"/>
                  <a:pt x="514" y="115"/>
                </a:cubicBezTo>
                <a:cubicBezTo>
                  <a:pt x="508" y="113"/>
                  <a:pt x="504" y="113"/>
                  <a:pt x="502" y="113"/>
                </a:cubicBezTo>
                <a:cubicBezTo>
                  <a:pt x="503" y="113"/>
                  <a:pt x="501" y="112"/>
                  <a:pt x="500" y="111"/>
                </a:cubicBezTo>
                <a:cubicBezTo>
                  <a:pt x="498" y="110"/>
                  <a:pt x="496" y="110"/>
                  <a:pt x="496" y="109"/>
                </a:cubicBezTo>
                <a:cubicBezTo>
                  <a:pt x="499" y="110"/>
                  <a:pt x="502" y="109"/>
                  <a:pt x="501" y="109"/>
                </a:cubicBezTo>
                <a:cubicBezTo>
                  <a:pt x="505" y="109"/>
                  <a:pt x="506" y="107"/>
                  <a:pt x="515" y="108"/>
                </a:cubicBezTo>
                <a:cubicBezTo>
                  <a:pt x="516" y="106"/>
                  <a:pt x="503" y="107"/>
                  <a:pt x="511" y="105"/>
                </a:cubicBezTo>
                <a:cubicBezTo>
                  <a:pt x="505" y="106"/>
                  <a:pt x="506" y="104"/>
                  <a:pt x="501" y="105"/>
                </a:cubicBezTo>
                <a:cubicBezTo>
                  <a:pt x="504" y="105"/>
                  <a:pt x="503" y="106"/>
                  <a:pt x="501" y="106"/>
                </a:cubicBezTo>
                <a:cubicBezTo>
                  <a:pt x="499" y="107"/>
                  <a:pt x="496" y="107"/>
                  <a:pt x="494" y="107"/>
                </a:cubicBezTo>
                <a:cubicBezTo>
                  <a:pt x="493" y="107"/>
                  <a:pt x="491" y="106"/>
                  <a:pt x="490" y="106"/>
                </a:cubicBezTo>
                <a:cubicBezTo>
                  <a:pt x="492" y="106"/>
                  <a:pt x="495" y="106"/>
                  <a:pt x="496" y="105"/>
                </a:cubicBezTo>
                <a:cubicBezTo>
                  <a:pt x="491" y="105"/>
                  <a:pt x="491" y="105"/>
                  <a:pt x="491" y="105"/>
                </a:cubicBezTo>
                <a:cubicBezTo>
                  <a:pt x="497" y="105"/>
                  <a:pt x="494" y="104"/>
                  <a:pt x="492" y="104"/>
                </a:cubicBezTo>
                <a:cubicBezTo>
                  <a:pt x="489" y="103"/>
                  <a:pt x="487" y="103"/>
                  <a:pt x="494" y="101"/>
                </a:cubicBezTo>
                <a:cubicBezTo>
                  <a:pt x="494" y="102"/>
                  <a:pt x="498" y="102"/>
                  <a:pt x="492" y="103"/>
                </a:cubicBezTo>
                <a:cubicBezTo>
                  <a:pt x="494" y="103"/>
                  <a:pt x="496" y="103"/>
                  <a:pt x="499" y="102"/>
                </a:cubicBezTo>
                <a:cubicBezTo>
                  <a:pt x="501" y="102"/>
                  <a:pt x="503" y="101"/>
                  <a:pt x="506" y="101"/>
                </a:cubicBezTo>
                <a:cubicBezTo>
                  <a:pt x="508" y="100"/>
                  <a:pt x="506" y="98"/>
                  <a:pt x="505" y="97"/>
                </a:cubicBezTo>
                <a:cubicBezTo>
                  <a:pt x="504" y="95"/>
                  <a:pt x="503" y="94"/>
                  <a:pt x="506" y="91"/>
                </a:cubicBezTo>
                <a:cubicBezTo>
                  <a:pt x="503" y="93"/>
                  <a:pt x="504" y="94"/>
                  <a:pt x="500" y="96"/>
                </a:cubicBezTo>
                <a:cubicBezTo>
                  <a:pt x="498" y="95"/>
                  <a:pt x="500" y="94"/>
                  <a:pt x="502" y="91"/>
                </a:cubicBezTo>
                <a:cubicBezTo>
                  <a:pt x="504" y="89"/>
                  <a:pt x="506" y="85"/>
                  <a:pt x="507" y="83"/>
                </a:cubicBezTo>
                <a:cubicBezTo>
                  <a:pt x="502" y="86"/>
                  <a:pt x="502" y="86"/>
                  <a:pt x="502" y="86"/>
                </a:cubicBezTo>
                <a:cubicBezTo>
                  <a:pt x="506" y="82"/>
                  <a:pt x="500" y="87"/>
                  <a:pt x="500" y="83"/>
                </a:cubicBezTo>
                <a:cubicBezTo>
                  <a:pt x="501" y="83"/>
                  <a:pt x="503" y="82"/>
                  <a:pt x="503" y="82"/>
                </a:cubicBezTo>
                <a:cubicBezTo>
                  <a:pt x="501" y="80"/>
                  <a:pt x="498" y="84"/>
                  <a:pt x="496" y="83"/>
                </a:cubicBezTo>
                <a:cubicBezTo>
                  <a:pt x="503" y="76"/>
                  <a:pt x="489" y="85"/>
                  <a:pt x="492" y="79"/>
                </a:cubicBezTo>
                <a:cubicBezTo>
                  <a:pt x="490" y="80"/>
                  <a:pt x="490" y="80"/>
                  <a:pt x="490" y="80"/>
                </a:cubicBezTo>
                <a:cubicBezTo>
                  <a:pt x="493" y="76"/>
                  <a:pt x="483" y="77"/>
                  <a:pt x="481" y="74"/>
                </a:cubicBezTo>
                <a:cubicBezTo>
                  <a:pt x="482" y="74"/>
                  <a:pt x="482" y="77"/>
                  <a:pt x="487" y="74"/>
                </a:cubicBezTo>
                <a:cubicBezTo>
                  <a:pt x="487" y="69"/>
                  <a:pt x="487" y="69"/>
                  <a:pt x="487" y="69"/>
                </a:cubicBezTo>
                <a:cubicBezTo>
                  <a:pt x="485" y="70"/>
                  <a:pt x="484" y="69"/>
                  <a:pt x="482" y="71"/>
                </a:cubicBezTo>
                <a:cubicBezTo>
                  <a:pt x="481" y="72"/>
                  <a:pt x="483" y="72"/>
                  <a:pt x="483" y="72"/>
                </a:cubicBezTo>
                <a:cubicBezTo>
                  <a:pt x="480" y="73"/>
                  <a:pt x="480" y="73"/>
                  <a:pt x="480" y="73"/>
                </a:cubicBezTo>
                <a:cubicBezTo>
                  <a:pt x="481" y="68"/>
                  <a:pt x="488" y="69"/>
                  <a:pt x="493" y="67"/>
                </a:cubicBezTo>
                <a:cubicBezTo>
                  <a:pt x="491" y="66"/>
                  <a:pt x="495" y="63"/>
                  <a:pt x="495" y="62"/>
                </a:cubicBezTo>
                <a:cubicBezTo>
                  <a:pt x="489" y="63"/>
                  <a:pt x="490" y="66"/>
                  <a:pt x="484" y="68"/>
                </a:cubicBezTo>
                <a:cubicBezTo>
                  <a:pt x="481" y="68"/>
                  <a:pt x="483" y="62"/>
                  <a:pt x="488" y="59"/>
                </a:cubicBezTo>
                <a:cubicBezTo>
                  <a:pt x="475" y="63"/>
                  <a:pt x="482" y="53"/>
                  <a:pt x="473" y="57"/>
                </a:cubicBezTo>
                <a:cubicBezTo>
                  <a:pt x="474" y="57"/>
                  <a:pt x="477" y="55"/>
                  <a:pt x="475" y="55"/>
                </a:cubicBezTo>
                <a:cubicBezTo>
                  <a:pt x="473" y="56"/>
                  <a:pt x="473" y="56"/>
                  <a:pt x="473" y="56"/>
                </a:cubicBezTo>
                <a:cubicBezTo>
                  <a:pt x="468" y="55"/>
                  <a:pt x="480" y="50"/>
                  <a:pt x="477" y="49"/>
                </a:cubicBezTo>
                <a:cubicBezTo>
                  <a:pt x="476" y="50"/>
                  <a:pt x="475" y="51"/>
                  <a:pt x="473" y="52"/>
                </a:cubicBezTo>
                <a:cubicBezTo>
                  <a:pt x="470" y="50"/>
                  <a:pt x="482" y="42"/>
                  <a:pt x="475" y="41"/>
                </a:cubicBezTo>
                <a:cubicBezTo>
                  <a:pt x="475" y="42"/>
                  <a:pt x="474" y="42"/>
                  <a:pt x="474" y="42"/>
                </a:cubicBezTo>
                <a:cubicBezTo>
                  <a:pt x="473" y="43"/>
                  <a:pt x="473" y="42"/>
                  <a:pt x="475" y="40"/>
                </a:cubicBezTo>
                <a:cubicBezTo>
                  <a:pt x="479" y="40"/>
                  <a:pt x="479" y="40"/>
                  <a:pt x="479" y="40"/>
                </a:cubicBezTo>
                <a:cubicBezTo>
                  <a:pt x="489" y="34"/>
                  <a:pt x="472" y="37"/>
                  <a:pt x="474" y="33"/>
                </a:cubicBezTo>
                <a:cubicBezTo>
                  <a:pt x="472" y="34"/>
                  <a:pt x="473" y="36"/>
                  <a:pt x="469" y="36"/>
                </a:cubicBezTo>
                <a:cubicBezTo>
                  <a:pt x="468" y="35"/>
                  <a:pt x="480" y="30"/>
                  <a:pt x="474" y="30"/>
                </a:cubicBezTo>
                <a:cubicBezTo>
                  <a:pt x="473" y="32"/>
                  <a:pt x="467" y="34"/>
                  <a:pt x="467" y="35"/>
                </a:cubicBezTo>
                <a:cubicBezTo>
                  <a:pt x="465" y="34"/>
                  <a:pt x="462" y="34"/>
                  <a:pt x="466" y="32"/>
                </a:cubicBezTo>
                <a:cubicBezTo>
                  <a:pt x="465" y="32"/>
                  <a:pt x="463" y="32"/>
                  <a:pt x="462" y="33"/>
                </a:cubicBezTo>
                <a:cubicBezTo>
                  <a:pt x="465" y="31"/>
                  <a:pt x="462" y="30"/>
                  <a:pt x="461" y="29"/>
                </a:cubicBezTo>
                <a:cubicBezTo>
                  <a:pt x="459" y="30"/>
                  <a:pt x="459" y="30"/>
                  <a:pt x="459" y="30"/>
                </a:cubicBezTo>
                <a:cubicBezTo>
                  <a:pt x="469" y="24"/>
                  <a:pt x="458" y="27"/>
                  <a:pt x="458" y="25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6" y="25"/>
                  <a:pt x="459" y="22"/>
                  <a:pt x="454" y="22"/>
                </a:cubicBezTo>
                <a:cubicBezTo>
                  <a:pt x="451" y="24"/>
                  <a:pt x="451" y="24"/>
                  <a:pt x="451" y="24"/>
                </a:cubicBezTo>
                <a:cubicBezTo>
                  <a:pt x="453" y="22"/>
                  <a:pt x="446" y="21"/>
                  <a:pt x="451" y="18"/>
                </a:cubicBezTo>
                <a:cubicBezTo>
                  <a:pt x="450" y="18"/>
                  <a:pt x="445" y="22"/>
                  <a:pt x="444" y="20"/>
                </a:cubicBezTo>
                <a:cubicBezTo>
                  <a:pt x="446" y="18"/>
                  <a:pt x="447" y="16"/>
                  <a:pt x="444" y="16"/>
                </a:cubicBezTo>
                <a:cubicBezTo>
                  <a:pt x="442" y="17"/>
                  <a:pt x="440" y="18"/>
                  <a:pt x="442" y="18"/>
                </a:cubicBezTo>
                <a:cubicBezTo>
                  <a:pt x="443" y="18"/>
                  <a:pt x="443" y="18"/>
                  <a:pt x="444" y="17"/>
                </a:cubicBezTo>
                <a:cubicBezTo>
                  <a:pt x="441" y="19"/>
                  <a:pt x="441" y="19"/>
                  <a:pt x="441" y="19"/>
                </a:cubicBezTo>
                <a:cubicBezTo>
                  <a:pt x="438" y="18"/>
                  <a:pt x="443" y="17"/>
                  <a:pt x="441" y="15"/>
                </a:cubicBezTo>
                <a:cubicBezTo>
                  <a:pt x="439" y="16"/>
                  <a:pt x="438" y="17"/>
                  <a:pt x="436" y="18"/>
                </a:cubicBezTo>
                <a:cubicBezTo>
                  <a:pt x="437" y="15"/>
                  <a:pt x="439" y="12"/>
                  <a:pt x="440" y="8"/>
                </a:cubicBezTo>
                <a:cubicBezTo>
                  <a:pt x="443" y="7"/>
                  <a:pt x="444" y="8"/>
                  <a:pt x="448" y="6"/>
                </a:cubicBezTo>
                <a:cubicBezTo>
                  <a:pt x="448" y="7"/>
                  <a:pt x="449" y="7"/>
                  <a:pt x="450" y="8"/>
                </a:cubicBezTo>
                <a:cubicBezTo>
                  <a:pt x="455" y="8"/>
                  <a:pt x="454" y="5"/>
                  <a:pt x="455" y="3"/>
                </a:cubicBezTo>
                <a:cubicBezTo>
                  <a:pt x="456" y="5"/>
                  <a:pt x="456" y="5"/>
                  <a:pt x="456" y="5"/>
                </a:cubicBezTo>
                <a:cubicBezTo>
                  <a:pt x="457" y="5"/>
                  <a:pt x="458" y="5"/>
                  <a:pt x="458" y="5"/>
                </a:cubicBezTo>
                <a:cubicBezTo>
                  <a:pt x="458" y="6"/>
                  <a:pt x="458" y="6"/>
                  <a:pt x="458" y="6"/>
                </a:cubicBezTo>
                <a:cubicBezTo>
                  <a:pt x="463" y="0"/>
                  <a:pt x="468" y="6"/>
                  <a:pt x="471" y="1"/>
                </a:cubicBezTo>
                <a:cubicBezTo>
                  <a:pt x="471" y="2"/>
                  <a:pt x="468" y="4"/>
                  <a:pt x="466" y="6"/>
                </a:cubicBezTo>
                <a:cubicBezTo>
                  <a:pt x="465" y="8"/>
                  <a:pt x="468" y="6"/>
                  <a:pt x="470" y="6"/>
                </a:cubicBezTo>
                <a:cubicBezTo>
                  <a:pt x="474" y="2"/>
                  <a:pt x="474" y="2"/>
                  <a:pt x="474" y="2"/>
                </a:cubicBezTo>
                <a:cubicBezTo>
                  <a:pt x="473" y="7"/>
                  <a:pt x="478" y="0"/>
                  <a:pt x="482" y="2"/>
                </a:cubicBezTo>
                <a:cubicBezTo>
                  <a:pt x="480" y="6"/>
                  <a:pt x="495" y="3"/>
                  <a:pt x="496" y="4"/>
                </a:cubicBezTo>
                <a:cubicBezTo>
                  <a:pt x="496" y="7"/>
                  <a:pt x="490" y="5"/>
                  <a:pt x="488" y="8"/>
                </a:cubicBezTo>
                <a:cubicBezTo>
                  <a:pt x="488" y="9"/>
                  <a:pt x="491" y="7"/>
                  <a:pt x="493" y="8"/>
                </a:cubicBezTo>
                <a:cubicBezTo>
                  <a:pt x="487" y="11"/>
                  <a:pt x="487" y="11"/>
                  <a:pt x="487" y="11"/>
                </a:cubicBezTo>
                <a:cubicBezTo>
                  <a:pt x="487" y="13"/>
                  <a:pt x="493" y="9"/>
                  <a:pt x="491" y="11"/>
                </a:cubicBezTo>
                <a:cubicBezTo>
                  <a:pt x="495" y="11"/>
                  <a:pt x="493" y="9"/>
                  <a:pt x="498" y="7"/>
                </a:cubicBezTo>
                <a:cubicBezTo>
                  <a:pt x="497" y="8"/>
                  <a:pt x="495" y="11"/>
                  <a:pt x="498" y="10"/>
                </a:cubicBezTo>
                <a:cubicBezTo>
                  <a:pt x="499" y="10"/>
                  <a:pt x="499" y="8"/>
                  <a:pt x="500" y="9"/>
                </a:cubicBezTo>
                <a:cubicBezTo>
                  <a:pt x="499" y="14"/>
                  <a:pt x="506" y="13"/>
                  <a:pt x="507" y="17"/>
                </a:cubicBezTo>
                <a:cubicBezTo>
                  <a:pt x="510" y="16"/>
                  <a:pt x="510" y="16"/>
                  <a:pt x="510" y="16"/>
                </a:cubicBezTo>
                <a:cubicBezTo>
                  <a:pt x="509" y="16"/>
                  <a:pt x="508" y="17"/>
                  <a:pt x="509" y="17"/>
                </a:cubicBezTo>
                <a:cubicBezTo>
                  <a:pt x="511" y="16"/>
                  <a:pt x="511" y="16"/>
                  <a:pt x="511" y="16"/>
                </a:cubicBezTo>
                <a:cubicBezTo>
                  <a:pt x="511" y="17"/>
                  <a:pt x="509" y="23"/>
                  <a:pt x="511" y="25"/>
                </a:cubicBezTo>
                <a:cubicBezTo>
                  <a:pt x="514" y="22"/>
                  <a:pt x="514" y="22"/>
                  <a:pt x="514" y="22"/>
                </a:cubicBezTo>
                <a:cubicBezTo>
                  <a:pt x="511" y="26"/>
                  <a:pt x="511" y="26"/>
                  <a:pt x="511" y="26"/>
                </a:cubicBezTo>
                <a:cubicBezTo>
                  <a:pt x="516" y="24"/>
                  <a:pt x="516" y="24"/>
                  <a:pt x="516" y="24"/>
                </a:cubicBezTo>
                <a:cubicBezTo>
                  <a:pt x="511" y="27"/>
                  <a:pt x="516" y="28"/>
                  <a:pt x="515" y="31"/>
                </a:cubicBezTo>
                <a:cubicBezTo>
                  <a:pt x="519" y="30"/>
                  <a:pt x="519" y="30"/>
                  <a:pt x="519" y="30"/>
                </a:cubicBezTo>
                <a:cubicBezTo>
                  <a:pt x="517" y="32"/>
                  <a:pt x="517" y="32"/>
                  <a:pt x="517" y="32"/>
                </a:cubicBezTo>
                <a:cubicBezTo>
                  <a:pt x="519" y="30"/>
                  <a:pt x="519" y="30"/>
                  <a:pt x="519" y="30"/>
                </a:cubicBezTo>
                <a:cubicBezTo>
                  <a:pt x="520" y="32"/>
                  <a:pt x="515" y="36"/>
                  <a:pt x="518" y="36"/>
                </a:cubicBezTo>
                <a:cubicBezTo>
                  <a:pt x="517" y="36"/>
                  <a:pt x="522" y="33"/>
                  <a:pt x="524" y="32"/>
                </a:cubicBezTo>
                <a:close/>
                <a:moveTo>
                  <a:pt x="552" y="103"/>
                </a:moveTo>
                <a:cubicBezTo>
                  <a:pt x="552" y="104"/>
                  <a:pt x="552" y="104"/>
                  <a:pt x="552" y="104"/>
                </a:cubicBezTo>
                <a:cubicBezTo>
                  <a:pt x="553" y="103"/>
                  <a:pt x="552" y="103"/>
                  <a:pt x="552" y="103"/>
                </a:cubicBezTo>
                <a:cubicBezTo>
                  <a:pt x="551" y="101"/>
                  <a:pt x="551" y="101"/>
                  <a:pt x="551" y="101"/>
                </a:cubicBezTo>
                <a:cubicBezTo>
                  <a:pt x="547" y="102"/>
                  <a:pt x="550" y="102"/>
                  <a:pt x="552" y="103"/>
                </a:cubicBezTo>
                <a:close/>
                <a:moveTo>
                  <a:pt x="473" y="166"/>
                </a:moveTo>
                <a:cubicBezTo>
                  <a:pt x="475" y="166"/>
                  <a:pt x="475" y="166"/>
                  <a:pt x="475" y="166"/>
                </a:cubicBezTo>
                <a:cubicBezTo>
                  <a:pt x="475" y="167"/>
                  <a:pt x="473" y="165"/>
                  <a:pt x="475" y="168"/>
                </a:cubicBezTo>
                <a:cubicBezTo>
                  <a:pt x="474" y="167"/>
                  <a:pt x="474" y="168"/>
                  <a:pt x="473" y="166"/>
                </a:cubicBezTo>
                <a:close/>
                <a:moveTo>
                  <a:pt x="509" y="103"/>
                </a:moveTo>
                <a:cubicBezTo>
                  <a:pt x="506" y="104"/>
                  <a:pt x="506" y="104"/>
                  <a:pt x="506" y="104"/>
                </a:cubicBezTo>
                <a:cubicBezTo>
                  <a:pt x="510" y="104"/>
                  <a:pt x="510" y="104"/>
                  <a:pt x="510" y="104"/>
                </a:cubicBezTo>
                <a:lnTo>
                  <a:pt x="509" y="103"/>
                </a:lnTo>
                <a:close/>
                <a:moveTo>
                  <a:pt x="502" y="93"/>
                </a:moveTo>
                <a:cubicBezTo>
                  <a:pt x="502" y="94"/>
                  <a:pt x="502" y="94"/>
                  <a:pt x="501" y="95"/>
                </a:cubicBezTo>
                <a:cubicBezTo>
                  <a:pt x="502" y="95"/>
                  <a:pt x="502" y="95"/>
                  <a:pt x="502" y="95"/>
                </a:cubicBezTo>
                <a:cubicBezTo>
                  <a:pt x="502" y="94"/>
                  <a:pt x="503" y="93"/>
                  <a:pt x="503" y="93"/>
                </a:cubicBezTo>
                <a:lnTo>
                  <a:pt x="502" y="93"/>
                </a:lnTo>
                <a:close/>
                <a:moveTo>
                  <a:pt x="523" y="61"/>
                </a:moveTo>
                <a:cubicBezTo>
                  <a:pt x="518" y="65"/>
                  <a:pt x="524" y="62"/>
                  <a:pt x="522" y="64"/>
                </a:cubicBezTo>
                <a:cubicBezTo>
                  <a:pt x="522" y="64"/>
                  <a:pt x="521" y="65"/>
                  <a:pt x="521" y="65"/>
                </a:cubicBezTo>
                <a:cubicBezTo>
                  <a:pt x="522" y="65"/>
                  <a:pt x="522" y="64"/>
                  <a:pt x="522" y="64"/>
                </a:cubicBezTo>
                <a:cubicBezTo>
                  <a:pt x="524" y="63"/>
                  <a:pt x="528" y="59"/>
                  <a:pt x="523" y="61"/>
                </a:cubicBezTo>
                <a:close/>
                <a:moveTo>
                  <a:pt x="540" y="98"/>
                </a:moveTo>
                <a:cubicBezTo>
                  <a:pt x="544" y="98"/>
                  <a:pt x="543" y="95"/>
                  <a:pt x="545" y="94"/>
                </a:cubicBezTo>
                <a:cubicBezTo>
                  <a:pt x="544" y="93"/>
                  <a:pt x="541" y="95"/>
                  <a:pt x="539" y="96"/>
                </a:cubicBezTo>
                <a:cubicBezTo>
                  <a:pt x="539" y="95"/>
                  <a:pt x="539" y="95"/>
                  <a:pt x="539" y="94"/>
                </a:cubicBezTo>
                <a:cubicBezTo>
                  <a:pt x="531" y="96"/>
                  <a:pt x="543" y="96"/>
                  <a:pt x="540" y="98"/>
                </a:cubicBezTo>
                <a:close/>
                <a:moveTo>
                  <a:pt x="562" y="140"/>
                </a:moveTo>
                <a:cubicBezTo>
                  <a:pt x="565" y="140"/>
                  <a:pt x="565" y="140"/>
                  <a:pt x="565" y="140"/>
                </a:cubicBezTo>
                <a:cubicBezTo>
                  <a:pt x="568" y="141"/>
                  <a:pt x="568" y="141"/>
                  <a:pt x="568" y="141"/>
                </a:cubicBezTo>
                <a:cubicBezTo>
                  <a:pt x="569" y="141"/>
                  <a:pt x="569" y="141"/>
                  <a:pt x="569" y="141"/>
                </a:cubicBezTo>
                <a:lnTo>
                  <a:pt x="562" y="140"/>
                </a:lnTo>
                <a:close/>
                <a:moveTo>
                  <a:pt x="556" y="144"/>
                </a:moveTo>
                <a:cubicBezTo>
                  <a:pt x="554" y="145"/>
                  <a:pt x="546" y="143"/>
                  <a:pt x="541" y="140"/>
                </a:cubicBezTo>
                <a:cubicBezTo>
                  <a:pt x="544" y="140"/>
                  <a:pt x="545" y="139"/>
                  <a:pt x="553" y="142"/>
                </a:cubicBezTo>
                <a:cubicBezTo>
                  <a:pt x="548" y="140"/>
                  <a:pt x="564" y="146"/>
                  <a:pt x="556" y="144"/>
                </a:cubicBezTo>
                <a:close/>
                <a:moveTo>
                  <a:pt x="521" y="78"/>
                </a:moveTo>
                <a:cubicBezTo>
                  <a:pt x="520" y="80"/>
                  <a:pt x="513" y="85"/>
                  <a:pt x="519" y="86"/>
                </a:cubicBezTo>
                <a:cubicBezTo>
                  <a:pt x="520" y="83"/>
                  <a:pt x="520" y="83"/>
                  <a:pt x="520" y="83"/>
                </a:cubicBezTo>
                <a:cubicBezTo>
                  <a:pt x="520" y="83"/>
                  <a:pt x="520" y="83"/>
                  <a:pt x="520" y="83"/>
                </a:cubicBezTo>
                <a:cubicBezTo>
                  <a:pt x="523" y="81"/>
                  <a:pt x="523" y="81"/>
                  <a:pt x="523" y="81"/>
                </a:cubicBezTo>
                <a:cubicBezTo>
                  <a:pt x="515" y="86"/>
                  <a:pt x="521" y="79"/>
                  <a:pt x="521" y="78"/>
                </a:cubicBezTo>
                <a:close/>
                <a:moveTo>
                  <a:pt x="529" y="145"/>
                </a:moveTo>
                <a:cubicBezTo>
                  <a:pt x="528" y="146"/>
                  <a:pt x="522" y="144"/>
                  <a:pt x="516" y="140"/>
                </a:cubicBezTo>
                <a:cubicBezTo>
                  <a:pt x="519" y="142"/>
                  <a:pt x="526" y="144"/>
                  <a:pt x="531" y="146"/>
                </a:cubicBezTo>
                <a:cubicBezTo>
                  <a:pt x="530" y="145"/>
                  <a:pt x="529" y="145"/>
                  <a:pt x="529" y="145"/>
                </a:cubicBezTo>
                <a:close/>
                <a:moveTo>
                  <a:pt x="523" y="141"/>
                </a:moveTo>
                <a:cubicBezTo>
                  <a:pt x="523" y="140"/>
                  <a:pt x="518" y="137"/>
                  <a:pt x="523" y="139"/>
                </a:cubicBezTo>
                <a:cubicBezTo>
                  <a:pt x="526" y="141"/>
                  <a:pt x="536" y="147"/>
                  <a:pt x="536" y="144"/>
                </a:cubicBezTo>
                <a:cubicBezTo>
                  <a:pt x="527" y="140"/>
                  <a:pt x="524" y="138"/>
                  <a:pt x="518" y="137"/>
                </a:cubicBezTo>
                <a:lnTo>
                  <a:pt x="523" y="141"/>
                </a:lnTo>
                <a:close/>
                <a:moveTo>
                  <a:pt x="541" y="148"/>
                </a:moveTo>
                <a:cubicBezTo>
                  <a:pt x="541" y="147"/>
                  <a:pt x="541" y="146"/>
                  <a:pt x="541" y="145"/>
                </a:cubicBezTo>
                <a:cubicBezTo>
                  <a:pt x="531" y="141"/>
                  <a:pt x="539" y="146"/>
                  <a:pt x="541" y="148"/>
                </a:cubicBezTo>
                <a:cubicBezTo>
                  <a:pt x="541" y="149"/>
                  <a:pt x="541" y="149"/>
                  <a:pt x="541" y="149"/>
                </a:cubicBezTo>
                <a:cubicBezTo>
                  <a:pt x="541" y="149"/>
                  <a:pt x="541" y="148"/>
                  <a:pt x="541" y="148"/>
                </a:cubicBezTo>
                <a:close/>
                <a:moveTo>
                  <a:pt x="513" y="155"/>
                </a:moveTo>
                <a:cubicBezTo>
                  <a:pt x="515" y="156"/>
                  <a:pt x="515" y="156"/>
                  <a:pt x="515" y="156"/>
                </a:cubicBezTo>
                <a:cubicBezTo>
                  <a:pt x="516" y="157"/>
                  <a:pt x="517" y="158"/>
                  <a:pt x="518" y="157"/>
                </a:cubicBezTo>
                <a:cubicBezTo>
                  <a:pt x="515" y="156"/>
                  <a:pt x="515" y="156"/>
                  <a:pt x="515" y="156"/>
                </a:cubicBezTo>
                <a:cubicBezTo>
                  <a:pt x="514" y="154"/>
                  <a:pt x="514" y="152"/>
                  <a:pt x="513" y="155"/>
                </a:cubicBezTo>
                <a:close/>
                <a:moveTo>
                  <a:pt x="537" y="149"/>
                </a:moveTo>
                <a:cubicBezTo>
                  <a:pt x="533" y="149"/>
                  <a:pt x="533" y="149"/>
                  <a:pt x="533" y="149"/>
                </a:cubicBezTo>
                <a:cubicBezTo>
                  <a:pt x="533" y="148"/>
                  <a:pt x="533" y="146"/>
                  <a:pt x="537" y="149"/>
                </a:cubicBezTo>
                <a:close/>
                <a:moveTo>
                  <a:pt x="516" y="149"/>
                </a:moveTo>
                <a:cubicBezTo>
                  <a:pt x="516" y="149"/>
                  <a:pt x="513" y="150"/>
                  <a:pt x="512" y="151"/>
                </a:cubicBezTo>
                <a:cubicBezTo>
                  <a:pt x="514" y="152"/>
                  <a:pt x="518" y="152"/>
                  <a:pt x="516" y="149"/>
                </a:cubicBezTo>
                <a:close/>
                <a:moveTo>
                  <a:pt x="455" y="166"/>
                </a:moveTo>
                <a:cubicBezTo>
                  <a:pt x="454" y="162"/>
                  <a:pt x="454" y="162"/>
                  <a:pt x="454" y="162"/>
                </a:cubicBezTo>
                <a:cubicBezTo>
                  <a:pt x="452" y="162"/>
                  <a:pt x="452" y="162"/>
                  <a:pt x="452" y="162"/>
                </a:cubicBezTo>
                <a:lnTo>
                  <a:pt x="455" y="166"/>
                </a:lnTo>
                <a:close/>
                <a:moveTo>
                  <a:pt x="468" y="155"/>
                </a:moveTo>
                <a:cubicBezTo>
                  <a:pt x="469" y="155"/>
                  <a:pt x="469" y="155"/>
                  <a:pt x="469" y="155"/>
                </a:cubicBezTo>
                <a:cubicBezTo>
                  <a:pt x="468" y="153"/>
                  <a:pt x="468" y="153"/>
                  <a:pt x="468" y="153"/>
                </a:cubicBezTo>
                <a:lnTo>
                  <a:pt x="468" y="155"/>
                </a:lnTo>
                <a:close/>
                <a:moveTo>
                  <a:pt x="484" y="145"/>
                </a:moveTo>
                <a:cubicBezTo>
                  <a:pt x="484" y="146"/>
                  <a:pt x="484" y="146"/>
                  <a:pt x="484" y="147"/>
                </a:cubicBezTo>
                <a:cubicBezTo>
                  <a:pt x="484" y="150"/>
                  <a:pt x="481" y="153"/>
                  <a:pt x="479" y="152"/>
                </a:cubicBezTo>
                <a:cubicBezTo>
                  <a:pt x="479" y="155"/>
                  <a:pt x="483" y="158"/>
                  <a:pt x="484" y="160"/>
                </a:cubicBezTo>
                <a:cubicBezTo>
                  <a:pt x="478" y="146"/>
                  <a:pt x="486" y="160"/>
                  <a:pt x="486" y="154"/>
                </a:cubicBezTo>
                <a:cubicBezTo>
                  <a:pt x="485" y="153"/>
                  <a:pt x="484" y="154"/>
                  <a:pt x="483" y="152"/>
                </a:cubicBezTo>
                <a:cubicBezTo>
                  <a:pt x="483" y="150"/>
                  <a:pt x="484" y="149"/>
                  <a:pt x="485" y="150"/>
                </a:cubicBezTo>
                <a:cubicBezTo>
                  <a:pt x="486" y="151"/>
                  <a:pt x="486" y="152"/>
                  <a:pt x="486" y="152"/>
                </a:cubicBezTo>
                <a:cubicBezTo>
                  <a:pt x="486" y="151"/>
                  <a:pt x="485" y="150"/>
                  <a:pt x="485" y="150"/>
                </a:cubicBezTo>
                <a:cubicBezTo>
                  <a:pt x="485" y="149"/>
                  <a:pt x="484" y="148"/>
                  <a:pt x="484" y="147"/>
                </a:cubicBezTo>
                <a:cubicBezTo>
                  <a:pt x="484" y="146"/>
                  <a:pt x="484" y="146"/>
                  <a:pt x="484" y="145"/>
                </a:cubicBezTo>
                <a:close/>
                <a:moveTo>
                  <a:pt x="506" y="138"/>
                </a:moveTo>
                <a:cubicBezTo>
                  <a:pt x="507" y="139"/>
                  <a:pt x="508" y="141"/>
                  <a:pt x="510" y="142"/>
                </a:cubicBezTo>
                <a:cubicBezTo>
                  <a:pt x="509" y="140"/>
                  <a:pt x="507" y="139"/>
                  <a:pt x="506" y="138"/>
                </a:cubicBezTo>
                <a:cubicBezTo>
                  <a:pt x="505" y="138"/>
                  <a:pt x="504" y="137"/>
                  <a:pt x="504" y="137"/>
                </a:cubicBezTo>
                <a:cubicBezTo>
                  <a:pt x="504" y="137"/>
                  <a:pt x="505" y="138"/>
                  <a:pt x="506" y="138"/>
                </a:cubicBezTo>
                <a:close/>
                <a:moveTo>
                  <a:pt x="498" y="132"/>
                </a:moveTo>
                <a:cubicBezTo>
                  <a:pt x="501" y="133"/>
                  <a:pt x="503" y="135"/>
                  <a:pt x="506" y="136"/>
                </a:cubicBezTo>
                <a:cubicBezTo>
                  <a:pt x="502" y="134"/>
                  <a:pt x="502" y="134"/>
                  <a:pt x="502" y="134"/>
                </a:cubicBezTo>
                <a:cubicBezTo>
                  <a:pt x="504" y="134"/>
                  <a:pt x="505" y="135"/>
                  <a:pt x="506" y="135"/>
                </a:cubicBezTo>
                <a:cubicBezTo>
                  <a:pt x="502" y="132"/>
                  <a:pt x="497" y="129"/>
                  <a:pt x="498" y="132"/>
                </a:cubicBezTo>
                <a:close/>
                <a:moveTo>
                  <a:pt x="508" y="133"/>
                </a:moveTo>
                <a:cubicBezTo>
                  <a:pt x="504" y="132"/>
                  <a:pt x="504" y="132"/>
                  <a:pt x="504" y="132"/>
                </a:cubicBezTo>
                <a:cubicBezTo>
                  <a:pt x="504" y="133"/>
                  <a:pt x="504" y="133"/>
                  <a:pt x="504" y="133"/>
                </a:cubicBezTo>
                <a:cubicBezTo>
                  <a:pt x="504" y="133"/>
                  <a:pt x="504" y="133"/>
                  <a:pt x="504" y="133"/>
                </a:cubicBezTo>
                <a:cubicBezTo>
                  <a:pt x="508" y="136"/>
                  <a:pt x="508" y="136"/>
                  <a:pt x="508" y="136"/>
                </a:cubicBezTo>
                <a:cubicBezTo>
                  <a:pt x="504" y="133"/>
                  <a:pt x="504" y="133"/>
                  <a:pt x="504" y="133"/>
                </a:cubicBezTo>
                <a:lnTo>
                  <a:pt x="508" y="133"/>
                </a:lnTo>
                <a:close/>
                <a:moveTo>
                  <a:pt x="539" y="127"/>
                </a:moveTo>
                <a:cubicBezTo>
                  <a:pt x="542" y="128"/>
                  <a:pt x="544" y="129"/>
                  <a:pt x="538" y="128"/>
                </a:cubicBezTo>
                <a:cubicBezTo>
                  <a:pt x="536" y="126"/>
                  <a:pt x="536" y="126"/>
                  <a:pt x="536" y="126"/>
                </a:cubicBezTo>
                <a:cubicBezTo>
                  <a:pt x="536" y="126"/>
                  <a:pt x="532" y="126"/>
                  <a:pt x="534" y="127"/>
                </a:cubicBezTo>
                <a:cubicBezTo>
                  <a:pt x="517" y="121"/>
                  <a:pt x="536" y="128"/>
                  <a:pt x="528" y="123"/>
                </a:cubicBezTo>
                <a:cubicBezTo>
                  <a:pt x="530" y="126"/>
                  <a:pt x="520" y="122"/>
                  <a:pt x="514" y="120"/>
                </a:cubicBezTo>
                <a:cubicBezTo>
                  <a:pt x="518" y="121"/>
                  <a:pt x="518" y="120"/>
                  <a:pt x="520" y="120"/>
                </a:cubicBezTo>
                <a:cubicBezTo>
                  <a:pt x="521" y="120"/>
                  <a:pt x="522" y="120"/>
                  <a:pt x="524" y="121"/>
                </a:cubicBezTo>
                <a:cubicBezTo>
                  <a:pt x="525" y="121"/>
                  <a:pt x="526" y="121"/>
                  <a:pt x="528" y="122"/>
                </a:cubicBezTo>
                <a:cubicBezTo>
                  <a:pt x="529" y="122"/>
                  <a:pt x="531" y="123"/>
                  <a:pt x="534" y="124"/>
                </a:cubicBezTo>
                <a:cubicBezTo>
                  <a:pt x="532" y="124"/>
                  <a:pt x="536" y="125"/>
                  <a:pt x="539" y="127"/>
                </a:cubicBezTo>
                <a:close/>
                <a:moveTo>
                  <a:pt x="520" y="108"/>
                </a:moveTo>
                <a:cubicBezTo>
                  <a:pt x="520" y="106"/>
                  <a:pt x="520" y="106"/>
                  <a:pt x="520" y="106"/>
                </a:cubicBezTo>
                <a:cubicBezTo>
                  <a:pt x="521" y="108"/>
                  <a:pt x="521" y="108"/>
                  <a:pt x="521" y="108"/>
                </a:cubicBezTo>
                <a:lnTo>
                  <a:pt x="520" y="108"/>
                </a:lnTo>
                <a:close/>
                <a:moveTo>
                  <a:pt x="488" y="61"/>
                </a:moveTo>
                <a:cubicBezTo>
                  <a:pt x="483" y="63"/>
                  <a:pt x="489" y="64"/>
                  <a:pt x="492" y="62"/>
                </a:cubicBezTo>
                <a:cubicBezTo>
                  <a:pt x="490" y="63"/>
                  <a:pt x="489" y="61"/>
                  <a:pt x="488" y="61"/>
                </a:cubicBezTo>
                <a:close/>
                <a:moveTo>
                  <a:pt x="480" y="41"/>
                </a:moveTo>
                <a:cubicBezTo>
                  <a:pt x="481" y="42"/>
                  <a:pt x="476" y="46"/>
                  <a:pt x="482" y="44"/>
                </a:cubicBezTo>
                <a:cubicBezTo>
                  <a:pt x="483" y="41"/>
                  <a:pt x="483" y="41"/>
                  <a:pt x="483" y="41"/>
                </a:cubicBezTo>
                <a:cubicBezTo>
                  <a:pt x="481" y="41"/>
                  <a:pt x="483" y="40"/>
                  <a:pt x="480" y="41"/>
                </a:cubicBezTo>
                <a:close/>
                <a:moveTo>
                  <a:pt x="472" y="28"/>
                </a:moveTo>
                <a:cubicBezTo>
                  <a:pt x="478" y="25"/>
                  <a:pt x="478" y="25"/>
                  <a:pt x="478" y="25"/>
                </a:cubicBezTo>
                <a:cubicBezTo>
                  <a:pt x="477" y="26"/>
                  <a:pt x="477" y="26"/>
                  <a:pt x="477" y="26"/>
                </a:cubicBezTo>
                <a:lnTo>
                  <a:pt x="472" y="28"/>
                </a:lnTo>
                <a:close/>
                <a:moveTo>
                  <a:pt x="466" y="33"/>
                </a:moveTo>
                <a:cubicBezTo>
                  <a:pt x="466" y="33"/>
                  <a:pt x="466" y="31"/>
                  <a:pt x="469" y="30"/>
                </a:cubicBezTo>
                <a:lnTo>
                  <a:pt x="466" y="33"/>
                </a:lnTo>
                <a:close/>
                <a:moveTo>
                  <a:pt x="465" y="16"/>
                </a:moveTo>
                <a:cubicBezTo>
                  <a:pt x="459" y="19"/>
                  <a:pt x="459" y="19"/>
                  <a:pt x="459" y="19"/>
                </a:cubicBezTo>
                <a:cubicBezTo>
                  <a:pt x="459" y="19"/>
                  <a:pt x="459" y="19"/>
                  <a:pt x="459" y="19"/>
                </a:cubicBezTo>
                <a:lnTo>
                  <a:pt x="465" y="16"/>
                </a:lnTo>
                <a:close/>
                <a:moveTo>
                  <a:pt x="469" y="16"/>
                </a:moveTo>
                <a:cubicBezTo>
                  <a:pt x="468" y="17"/>
                  <a:pt x="467" y="17"/>
                  <a:pt x="466" y="18"/>
                </a:cubicBezTo>
                <a:cubicBezTo>
                  <a:pt x="464" y="19"/>
                  <a:pt x="464" y="20"/>
                  <a:pt x="466" y="20"/>
                </a:cubicBezTo>
                <a:cubicBezTo>
                  <a:pt x="469" y="19"/>
                  <a:pt x="467" y="19"/>
                  <a:pt x="467" y="18"/>
                </a:cubicBezTo>
                <a:cubicBezTo>
                  <a:pt x="468" y="18"/>
                  <a:pt x="470" y="18"/>
                  <a:pt x="469" y="20"/>
                </a:cubicBezTo>
                <a:cubicBezTo>
                  <a:pt x="464" y="21"/>
                  <a:pt x="464" y="21"/>
                  <a:pt x="460" y="23"/>
                </a:cubicBezTo>
                <a:cubicBezTo>
                  <a:pt x="456" y="21"/>
                  <a:pt x="462" y="19"/>
                  <a:pt x="466" y="18"/>
                </a:cubicBezTo>
                <a:cubicBezTo>
                  <a:pt x="466" y="17"/>
                  <a:pt x="468" y="17"/>
                  <a:pt x="469" y="16"/>
                </a:cubicBezTo>
                <a:close/>
                <a:moveTo>
                  <a:pt x="474" y="23"/>
                </a:moveTo>
                <a:cubicBezTo>
                  <a:pt x="473" y="23"/>
                  <a:pt x="472" y="23"/>
                  <a:pt x="471" y="24"/>
                </a:cubicBezTo>
                <a:cubicBezTo>
                  <a:pt x="469" y="23"/>
                  <a:pt x="467" y="22"/>
                  <a:pt x="463" y="25"/>
                </a:cubicBezTo>
                <a:cubicBezTo>
                  <a:pt x="464" y="26"/>
                  <a:pt x="464" y="26"/>
                  <a:pt x="464" y="26"/>
                </a:cubicBezTo>
                <a:cubicBezTo>
                  <a:pt x="464" y="26"/>
                  <a:pt x="464" y="26"/>
                  <a:pt x="465" y="25"/>
                </a:cubicBezTo>
                <a:cubicBezTo>
                  <a:pt x="468" y="25"/>
                  <a:pt x="465" y="27"/>
                  <a:pt x="464" y="28"/>
                </a:cubicBezTo>
                <a:cubicBezTo>
                  <a:pt x="466" y="27"/>
                  <a:pt x="468" y="25"/>
                  <a:pt x="471" y="24"/>
                </a:cubicBezTo>
                <a:cubicBezTo>
                  <a:pt x="472" y="24"/>
                  <a:pt x="472" y="24"/>
                  <a:pt x="473" y="24"/>
                </a:cubicBezTo>
                <a:cubicBezTo>
                  <a:pt x="473" y="25"/>
                  <a:pt x="472" y="25"/>
                  <a:pt x="474" y="25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3" y="24"/>
                </a:cubicBezTo>
                <a:cubicBezTo>
                  <a:pt x="474" y="24"/>
                  <a:pt x="474" y="23"/>
                  <a:pt x="474" y="23"/>
                </a:cubicBezTo>
                <a:close/>
                <a:moveTo>
                  <a:pt x="472" y="13"/>
                </a:moveTo>
                <a:cubicBezTo>
                  <a:pt x="473" y="13"/>
                  <a:pt x="475" y="13"/>
                  <a:pt x="476" y="12"/>
                </a:cubicBezTo>
                <a:cubicBezTo>
                  <a:pt x="477" y="11"/>
                  <a:pt x="477" y="11"/>
                  <a:pt x="477" y="11"/>
                </a:cubicBezTo>
                <a:cubicBezTo>
                  <a:pt x="474" y="10"/>
                  <a:pt x="472" y="12"/>
                  <a:pt x="472" y="13"/>
                </a:cubicBezTo>
                <a:close/>
                <a:moveTo>
                  <a:pt x="489" y="54"/>
                </a:moveTo>
                <a:cubicBezTo>
                  <a:pt x="489" y="54"/>
                  <a:pt x="490" y="56"/>
                  <a:pt x="487" y="58"/>
                </a:cubicBezTo>
                <a:cubicBezTo>
                  <a:pt x="492" y="56"/>
                  <a:pt x="492" y="56"/>
                  <a:pt x="492" y="56"/>
                </a:cubicBezTo>
                <a:cubicBezTo>
                  <a:pt x="491" y="55"/>
                  <a:pt x="494" y="53"/>
                  <a:pt x="496" y="53"/>
                </a:cubicBezTo>
                <a:cubicBezTo>
                  <a:pt x="492" y="53"/>
                  <a:pt x="494" y="51"/>
                  <a:pt x="489" y="54"/>
                </a:cubicBezTo>
                <a:close/>
                <a:moveTo>
                  <a:pt x="518" y="105"/>
                </a:moveTo>
                <a:cubicBezTo>
                  <a:pt x="520" y="104"/>
                  <a:pt x="514" y="102"/>
                  <a:pt x="521" y="101"/>
                </a:cubicBezTo>
                <a:cubicBezTo>
                  <a:pt x="512" y="101"/>
                  <a:pt x="516" y="104"/>
                  <a:pt x="518" y="105"/>
                </a:cubicBezTo>
                <a:close/>
                <a:moveTo>
                  <a:pt x="528" y="105"/>
                </a:moveTo>
                <a:cubicBezTo>
                  <a:pt x="528" y="106"/>
                  <a:pt x="528" y="106"/>
                  <a:pt x="528" y="106"/>
                </a:cubicBezTo>
                <a:cubicBezTo>
                  <a:pt x="527" y="107"/>
                  <a:pt x="520" y="107"/>
                  <a:pt x="524" y="108"/>
                </a:cubicBezTo>
                <a:cubicBezTo>
                  <a:pt x="526" y="108"/>
                  <a:pt x="523" y="107"/>
                  <a:pt x="525" y="107"/>
                </a:cubicBezTo>
                <a:cubicBezTo>
                  <a:pt x="529" y="107"/>
                  <a:pt x="528" y="107"/>
                  <a:pt x="528" y="106"/>
                </a:cubicBezTo>
                <a:cubicBezTo>
                  <a:pt x="528" y="106"/>
                  <a:pt x="528" y="106"/>
                  <a:pt x="528" y="105"/>
                </a:cubicBezTo>
                <a:close/>
                <a:moveTo>
                  <a:pt x="513" y="71"/>
                </a:moveTo>
                <a:cubicBezTo>
                  <a:pt x="514" y="72"/>
                  <a:pt x="514" y="72"/>
                  <a:pt x="514" y="72"/>
                </a:cubicBezTo>
                <a:cubicBezTo>
                  <a:pt x="510" y="75"/>
                  <a:pt x="510" y="75"/>
                  <a:pt x="510" y="75"/>
                </a:cubicBezTo>
                <a:lnTo>
                  <a:pt x="513" y="71"/>
                </a:lnTo>
                <a:close/>
                <a:moveTo>
                  <a:pt x="511" y="55"/>
                </a:moveTo>
                <a:cubicBezTo>
                  <a:pt x="511" y="56"/>
                  <a:pt x="511" y="56"/>
                  <a:pt x="511" y="56"/>
                </a:cubicBezTo>
                <a:cubicBezTo>
                  <a:pt x="510" y="56"/>
                  <a:pt x="510" y="56"/>
                  <a:pt x="510" y="56"/>
                </a:cubicBezTo>
                <a:cubicBezTo>
                  <a:pt x="509" y="57"/>
                  <a:pt x="507" y="57"/>
                  <a:pt x="506" y="58"/>
                </a:cubicBezTo>
                <a:cubicBezTo>
                  <a:pt x="506" y="58"/>
                  <a:pt x="506" y="59"/>
                  <a:pt x="506" y="59"/>
                </a:cubicBezTo>
                <a:cubicBezTo>
                  <a:pt x="506" y="59"/>
                  <a:pt x="506" y="58"/>
                  <a:pt x="506" y="58"/>
                </a:cubicBezTo>
                <a:cubicBezTo>
                  <a:pt x="506" y="57"/>
                  <a:pt x="505" y="56"/>
                  <a:pt x="509" y="54"/>
                </a:cubicBezTo>
                <a:cubicBezTo>
                  <a:pt x="507" y="55"/>
                  <a:pt x="508" y="57"/>
                  <a:pt x="511" y="56"/>
                </a:cubicBezTo>
                <a:lnTo>
                  <a:pt x="511" y="55"/>
                </a:lnTo>
                <a:close/>
                <a:moveTo>
                  <a:pt x="501" y="25"/>
                </a:moveTo>
                <a:cubicBezTo>
                  <a:pt x="500" y="26"/>
                  <a:pt x="499" y="26"/>
                  <a:pt x="502" y="26"/>
                </a:cubicBezTo>
                <a:cubicBezTo>
                  <a:pt x="503" y="25"/>
                  <a:pt x="502" y="24"/>
                  <a:pt x="501" y="25"/>
                </a:cubicBezTo>
                <a:close/>
                <a:moveTo>
                  <a:pt x="519" y="60"/>
                </a:moveTo>
                <a:cubicBezTo>
                  <a:pt x="516" y="61"/>
                  <a:pt x="518" y="62"/>
                  <a:pt x="514" y="63"/>
                </a:cubicBezTo>
                <a:cubicBezTo>
                  <a:pt x="513" y="63"/>
                  <a:pt x="513" y="63"/>
                  <a:pt x="513" y="63"/>
                </a:cubicBezTo>
                <a:cubicBezTo>
                  <a:pt x="515" y="63"/>
                  <a:pt x="507" y="67"/>
                  <a:pt x="512" y="66"/>
                </a:cubicBezTo>
                <a:cubicBezTo>
                  <a:pt x="511" y="66"/>
                  <a:pt x="511" y="66"/>
                  <a:pt x="511" y="66"/>
                </a:cubicBezTo>
                <a:cubicBezTo>
                  <a:pt x="513" y="66"/>
                  <a:pt x="515" y="62"/>
                  <a:pt x="518" y="62"/>
                </a:cubicBezTo>
                <a:cubicBezTo>
                  <a:pt x="519" y="63"/>
                  <a:pt x="521" y="60"/>
                  <a:pt x="519" y="60"/>
                </a:cubicBezTo>
                <a:close/>
                <a:moveTo>
                  <a:pt x="507" y="19"/>
                </a:moveTo>
                <a:cubicBezTo>
                  <a:pt x="507" y="21"/>
                  <a:pt x="500" y="23"/>
                  <a:pt x="504" y="24"/>
                </a:cubicBezTo>
                <a:cubicBezTo>
                  <a:pt x="504" y="22"/>
                  <a:pt x="511" y="19"/>
                  <a:pt x="507" y="19"/>
                </a:cubicBezTo>
                <a:close/>
                <a:moveTo>
                  <a:pt x="524" y="45"/>
                </a:moveTo>
                <a:cubicBezTo>
                  <a:pt x="525" y="45"/>
                  <a:pt x="525" y="45"/>
                  <a:pt x="525" y="45"/>
                </a:cubicBezTo>
                <a:cubicBezTo>
                  <a:pt x="524" y="47"/>
                  <a:pt x="524" y="47"/>
                  <a:pt x="524" y="47"/>
                </a:cubicBezTo>
                <a:cubicBezTo>
                  <a:pt x="523" y="47"/>
                  <a:pt x="523" y="47"/>
                  <a:pt x="523" y="47"/>
                </a:cubicBezTo>
                <a:lnTo>
                  <a:pt x="524" y="45"/>
                </a:lnTo>
                <a:close/>
                <a:moveTo>
                  <a:pt x="467" y="35"/>
                </a:moveTo>
                <a:cubicBezTo>
                  <a:pt x="466" y="35"/>
                  <a:pt x="466" y="36"/>
                  <a:pt x="467" y="36"/>
                </a:cubicBezTo>
                <a:cubicBezTo>
                  <a:pt x="467" y="36"/>
                  <a:pt x="467" y="35"/>
                  <a:pt x="467" y="35"/>
                </a:cubicBezTo>
                <a:close/>
                <a:moveTo>
                  <a:pt x="501" y="109"/>
                </a:moveTo>
                <a:cubicBezTo>
                  <a:pt x="500" y="108"/>
                  <a:pt x="499" y="108"/>
                  <a:pt x="498" y="108"/>
                </a:cubicBezTo>
                <a:cubicBezTo>
                  <a:pt x="499" y="108"/>
                  <a:pt x="500" y="108"/>
                  <a:pt x="501" y="109"/>
                </a:cubicBezTo>
                <a:close/>
                <a:moveTo>
                  <a:pt x="496" y="109"/>
                </a:moveTo>
                <a:cubicBezTo>
                  <a:pt x="496" y="109"/>
                  <a:pt x="496" y="109"/>
                  <a:pt x="496" y="109"/>
                </a:cubicBezTo>
                <a:cubicBezTo>
                  <a:pt x="496" y="109"/>
                  <a:pt x="496" y="109"/>
                  <a:pt x="496" y="109"/>
                </a:cubicBezTo>
                <a:close/>
                <a:moveTo>
                  <a:pt x="429" y="155"/>
                </a:moveTo>
                <a:cubicBezTo>
                  <a:pt x="428" y="155"/>
                  <a:pt x="425" y="152"/>
                  <a:pt x="428" y="156"/>
                </a:cubicBezTo>
                <a:cubicBezTo>
                  <a:pt x="429" y="158"/>
                  <a:pt x="428" y="155"/>
                  <a:pt x="429" y="155"/>
                </a:cubicBezTo>
                <a:close/>
                <a:moveTo>
                  <a:pt x="433" y="159"/>
                </a:moveTo>
                <a:cubicBezTo>
                  <a:pt x="434" y="159"/>
                  <a:pt x="435" y="160"/>
                  <a:pt x="436" y="161"/>
                </a:cubicBezTo>
                <a:cubicBezTo>
                  <a:pt x="434" y="159"/>
                  <a:pt x="434" y="159"/>
                  <a:pt x="433" y="159"/>
                </a:cubicBezTo>
                <a:close/>
                <a:moveTo>
                  <a:pt x="433" y="159"/>
                </a:moveTo>
                <a:cubicBezTo>
                  <a:pt x="432" y="159"/>
                  <a:pt x="432" y="160"/>
                  <a:pt x="431" y="161"/>
                </a:cubicBezTo>
                <a:cubicBezTo>
                  <a:pt x="433" y="162"/>
                  <a:pt x="433" y="160"/>
                  <a:pt x="433" y="159"/>
                </a:cubicBezTo>
                <a:close/>
                <a:moveTo>
                  <a:pt x="442" y="148"/>
                </a:moveTo>
                <a:cubicBezTo>
                  <a:pt x="443" y="150"/>
                  <a:pt x="447" y="151"/>
                  <a:pt x="445" y="155"/>
                </a:cubicBezTo>
                <a:cubicBezTo>
                  <a:pt x="445" y="155"/>
                  <a:pt x="446" y="153"/>
                  <a:pt x="448" y="155"/>
                </a:cubicBezTo>
                <a:cubicBezTo>
                  <a:pt x="445" y="151"/>
                  <a:pt x="444" y="148"/>
                  <a:pt x="442" y="148"/>
                </a:cubicBezTo>
                <a:close/>
                <a:moveTo>
                  <a:pt x="452" y="156"/>
                </a:moveTo>
                <a:cubicBezTo>
                  <a:pt x="452" y="155"/>
                  <a:pt x="452" y="155"/>
                  <a:pt x="453" y="155"/>
                </a:cubicBezTo>
                <a:cubicBezTo>
                  <a:pt x="452" y="155"/>
                  <a:pt x="452" y="155"/>
                  <a:pt x="452" y="156"/>
                </a:cubicBezTo>
                <a:close/>
                <a:moveTo>
                  <a:pt x="453" y="155"/>
                </a:moveTo>
                <a:cubicBezTo>
                  <a:pt x="454" y="155"/>
                  <a:pt x="457" y="160"/>
                  <a:pt x="457" y="157"/>
                </a:cubicBezTo>
                <a:cubicBezTo>
                  <a:pt x="456" y="155"/>
                  <a:pt x="454" y="152"/>
                  <a:pt x="453" y="152"/>
                </a:cubicBezTo>
                <a:cubicBezTo>
                  <a:pt x="454" y="155"/>
                  <a:pt x="453" y="155"/>
                  <a:pt x="453" y="155"/>
                </a:cubicBezTo>
                <a:close/>
                <a:moveTo>
                  <a:pt x="480" y="123"/>
                </a:moveTo>
                <a:cubicBezTo>
                  <a:pt x="479" y="124"/>
                  <a:pt x="479" y="124"/>
                  <a:pt x="479" y="124"/>
                </a:cubicBezTo>
                <a:cubicBezTo>
                  <a:pt x="480" y="125"/>
                  <a:pt x="480" y="125"/>
                  <a:pt x="480" y="125"/>
                </a:cubicBezTo>
                <a:cubicBezTo>
                  <a:pt x="480" y="125"/>
                  <a:pt x="481" y="124"/>
                  <a:pt x="480" y="123"/>
                </a:cubicBezTo>
                <a:close/>
                <a:moveTo>
                  <a:pt x="491" y="134"/>
                </a:moveTo>
                <a:cubicBezTo>
                  <a:pt x="488" y="129"/>
                  <a:pt x="488" y="129"/>
                  <a:pt x="488" y="129"/>
                </a:cubicBezTo>
                <a:cubicBezTo>
                  <a:pt x="487" y="128"/>
                  <a:pt x="490" y="132"/>
                  <a:pt x="489" y="132"/>
                </a:cubicBezTo>
                <a:cubicBezTo>
                  <a:pt x="489" y="133"/>
                  <a:pt x="490" y="134"/>
                  <a:pt x="491" y="134"/>
                </a:cubicBezTo>
                <a:close/>
                <a:moveTo>
                  <a:pt x="504" y="160"/>
                </a:moveTo>
                <a:cubicBezTo>
                  <a:pt x="504" y="160"/>
                  <a:pt x="504" y="160"/>
                  <a:pt x="503" y="160"/>
                </a:cubicBezTo>
                <a:cubicBezTo>
                  <a:pt x="504" y="160"/>
                  <a:pt x="504" y="160"/>
                  <a:pt x="504" y="160"/>
                </a:cubicBezTo>
                <a:close/>
                <a:moveTo>
                  <a:pt x="484" y="120"/>
                </a:moveTo>
                <a:cubicBezTo>
                  <a:pt x="486" y="122"/>
                  <a:pt x="487" y="124"/>
                  <a:pt x="489" y="125"/>
                </a:cubicBezTo>
                <a:cubicBezTo>
                  <a:pt x="490" y="126"/>
                  <a:pt x="486" y="121"/>
                  <a:pt x="484" y="120"/>
                </a:cubicBezTo>
                <a:close/>
                <a:moveTo>
                  <a:pt x="489" y="120"/>
                </a:moveTo>
                <a:cubicBezTo>
                  <a:pt x="488" y="120"/>
                  <a:pt x="487" y="120"/>
                  <a:pt x="486" y="119"/>
                </a:cubicBezTo>
                <a:cubicBezTo>
                  <a:pt x="488" y="121"/>
                  <a:pt x="488" y="121"/>
                  <a:pt x="488" y="121"/>
                </a:cubicBezTo>
                <a:lnTo>
                  <a:pt x="489" y="120"/>
                </a:lnTo>
                <a:close/>
                <a:moveTo>
                  <a:pt x="496" y="122"/>
                </a:moveTo>
                <a:cubicBezTo>
                  <a:pt x="494" y="121"/>
                  <a:pt x="494" y="121"/>
                  <a:pt x="494" y="121"/>
                </a:cubicBezTo>
                <a:cubicBezTo>
                  <a:pt x="495" y="122"/>
                  <a:pt x="495" y="122"/>
                  <a:pt x="495" y="122"/>
                </a:cubicBezTo>
                <a:lnTo>
                  <a:pt x="496" y="122"/>
                </a:lnTo>
                <a:close/>
                <a:moveTo>
                  <a:pt x="501" y="90"/>
                </a:moveTo>
                <a:cubicBezTo>
                  <a:pt x="500" y="90"/>
                  <a:pt x="500" y="86"/>
                  <a:pt x="495" y="89"/>
                </a:cubicBezTo>
                <a:cubicBezTo>
                  <a:pt x="502" y="87"/>
                  <a:pt x="495" y="93"/>
                  <a:pt x="501" y="90"/>
                </a:cubicBezTo>
                <a:close/>
                <a:moveTo>
                  <a:pt x="470" y="41"/>
                </a:moveTo>
                <a:cubicBezTo>
                  <a:pt x="471" y="38"/>
                  <a:pt x="471" y="38"/>
                  <a:pt x="471" y="38"/>
                </a:cubicBezTo>
                <a:cubicBezTo>
                  <a:pt x="470" y="40"/>
                  <a:pt x="467" y="40"/>
                  <a:pt x="470" y="4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9374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442729" y="810797"/>
            <a:ext cx="11269815" cy="420558"/>
          </a:xfrm>
        </p:spPr>
        <p:txBody>
          <a:bodyPr/>
          <a:lstStyle/>
          <a:p>
            <a:r>
              <a:rPr lang="en-GB" dirty="0" smtClean="0"/>
              <a:t>microRNA sequencing</a:t>
            </a:r>
            <a:endParaRPr lang="en-GB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quarter" idx="13"/>
          </p:nvPr>
        </p:nvSpPr>
        <p:spPr>
          <a:xfrm>
            <a:off x="3315834" y="355678"/>
            <a:ext cx="8694737" cy="528638"/>
          </a:xfrm>
        </p:spPr>
        <p:txBody>
          <a:bodyPr/>
          <a:lstStyle/>
          <a:p>
            <a:r>
              <a:rPr lang="en-GB" dirty="0"/>
              <a:t>WP5 – System biology assessment of the effects of essential oils after in vitro and in vivo studies </a:t>
            </a:r>
          </a:p>
          <a:p>
            <a:endParaRPr lang="en-GB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7" t="-112" r="37601"/>
          <a:stretch/>
        </p:blipFill>
        <p:spPr>
          <a:xfrm>
            <a:off x="6335529" y="1499767"/>
            <a:ext cx="4384184" cy="4690771"/>
          </a:xfrm>
          <a:prstGeom prst="rect">
            <a:avLst/>
          </a:prstGeom>
          <a:noFill/>
        </p:spPr>
      </p:pic>
      <p:sp>
        <p:nvSpPr>
          <p:cNvPr id="7" name="Rettangolo 6"/>
          <p:cNvSpPr/>
          <p:nvPr/>
        </p:nvSpPr>
        <p:spPr>
          <a:xfrm>
            <a:off x="8486383" y="1396719"/>
            <a:ext cx="2650066" cy="11127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MILK</a:t>
            </a:r>
            <a:endParaRPr lang="en-GB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9343385" y="1658340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Milk</a:t>
            </a:r>
            <a:endParaRPr lang="en-GB" dirty="0"/>
          </a:p>
        </p:txBody>
      </p:sp>
      <p:sp>
        <p:nvSpPr>
          <p:cNvPr id="9" name="Rettangolo 8"/>
          <p:cNvSpPr/>
          <p:nvPr/>
        </p:nvSpPr>
        <p:spPr>
          <a:xfrm>
            <a:off x="6790266" y="5621867"/>
            <a:ext cx="491067" cy="4233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ttangolo 9"/>
          <p:cNvSpPr/>
          <p:nvPr/>
        </p:nvSpPr>
        <p:spPr>
          <a:xfrm>
            <a:off x="10507133" y="5402900"/>
            <a:ext cx="372534" cy="5672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ttangolo 11"/>
          <p:cNvSpPr/>
          <p:nvPr/>
        </p:nvSpPr>
        <p:spPr>
          <a:xfrm>
            <a:off x="687746" y="1798857"/>
            <a:ext cx="471304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Profiling of circulating microRNA (miRNA) in normal- versus over-conditioned dairy cows during the dry period and early lactation</a:t>
            </a:r>
            <a:endParaRPr lang="en-GB" sz="2000" dirty="0"/>
          </a:p>
        </p:txBody>
      </p:sp>
      <p:sp>
        <p:nvSpPr>
          <p:cNvPr id="13" name="Rettangolo 12"/>
          <p:cNvSpPr/>
          <p:nvPr/>
        </p:nvSpPr>
        <p:spPr>
          <a:xfrm>
            <a:off x="323089" y="3383008"/>
            <a:ext cx="520307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100" dirty="0"/>
              <a:t>Early allocation for body condition in dairy cows leads to </a:t>
            </a:r>
            <a:r>
              <a:rPr lang="en-GB" sz="1100" dirty="0" smtClean="0"/>
              <a:t>enhanced </a:t>
            </a:r>
            <a:r>
              <a:rPr lang="en-GB" sz="1100" dirty="0"/>
              <a:t>differences in metabolic parameters - Cooperation project BN-BI-15</a:t>
            </a:r>
          </a:p>
          <a:p>
            <a:endParaRPr lang="en-GB" sz="1100" dirty="0"/>
          </a:p>
        </p:txBody>
      </p:sp>
      <p:sp>
        <p:nvSpPr>
          <p:cNvPr id="14" name="Rettangolo 13"/>
          <p:cNvSpPr/>
          <p:nvPr/>
        </p:nvSpPr>
        <p:spPr>
          <a:xfrm>
            <a:off x="323089" y="4236049"/>
            <a:ext cx="544235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100" dirty="0"/>
              <a:t>MIUR-DAAD </a:t>
            </a:r>
            <a:r>
              <a:rPr lang="en-GB" sz="1100" dirty="0" smtClean="0"/>
              <a:t>34746 “</a:t>
            </a:r>
            <a:r>
              <a:rPr lang="en-GB" sz="1100" dirty="0"/>
              <a:t>Comparative investigations into lactation-induced metabolic stress in dairy cattle (</a:t>
            </a:r>
            <a:r>
              <a:rPr lang="en-GB" sz="1100" dirty="0" err="1"/>
              <a:t>Bos</a:t>
            </a:r>
            <a:r>
              <a:rPr lang="en-GB" sz="1100" dirty="0"/>
              <a:t> </a:t>
            </a:r>
            <a:r>
              <a:rPr lang="en-GB" sz="1100" dirty="0" err="1"/>
              <a:t>taurus</a:t>
            </a:r>
            <a:r>
              <a:rPr lang="en-GB" sz="1100" dirty="0"/>
              <a:t>) and in water buffaloes (</a:t>
            </a:r>
            <a:r>
              <a:rPr lang="en-GB" sz="1100" dirty="0" err="1"/>
              <a:t>Bubalus</a:t>
            </a:r>
            <a:r>
              <a:rPr lang="en-GB" sz="1100" dirty="0"/>
              <a:t> </a:t>
            </a:r>
            <a:r>
              <a:rPr lang="en-GB" sz="1100" dirty="0" err="1"/>
              <a:t>bubalis</a:t>
            </a:r>
            <a:r>
              <a:rPr lang="en-GB" sz="1100" dirty="0"/>
              <a:t>) aiming at establishing new biomarkers for metabolic health: continuation and expansion of the project”,</a:t>
            </a:r>
          </a:p>
        </p:txBody>
      </p:sp>
      <p:pic>
        <p:nvPicPr>
          <p:cNvPr id="15" name="Immagin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3015" y="4836213"/>
            <a:ext cx="3412789" cy="1814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154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2037F6C1-D1B6-4BB9-8A73-F841E5922B5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000000"/>
                </a:solidFill>
                <a:latin typeface="Open Sans"/>
              </a:rPr>
              <a:t>A (quick) </a:t>
            </a:r>
            <a:r>
              <a:rPr lang="fr-FR" dirty="0" err="1" smtClean="0">
                <a:solidFill>
                  <a:srgbClr val="000000"/>
                </a:solidFill>
                <a:latin typeface="Open Sans"/>
              </a:rPr>
              <a:t>overview</a:t>
            </a:r>
            <a:r>
              <a:rPr lang="fr-FR" dirty="0" smtClean="0">
                <a:solidFill>
                  <a:srgbClr val="000000"/>
                </a:solidFill>
                <a:latin typeface="Open Sans"/>
              </a:rPr>
              <a:t> of the OMICS in WP5</a:t>
            </a:r>
            <a:endParaRPr lang="fr-FR" dirty="0">
              <a:solidFill>
                <a:srgbClr val="000000"/>
              </a:solidFill>
              <a:latin typeface="Open Sans"/>
            </a:endParaRPr>
          </a:p>
          <a:p>
            <a:r>
              <a:rPr lang="fr-FR" dirty="0" smtClean="0">
                <a:solidFill>
                  <a:srgbClr val="000000"/>
                </a:solidFill>
                <a:latin typeface="Open Sans"/>
              </a:rPr>
              <a:t>The system </a:t>
            </a:r>
            <a:r>
              <a:rPr lang="fr-FR" dirty="0" err="1" smtClean="0">
                <a:solidFill>
                  <a:srgbClr val="000000"/>
                </a:solidFill>
                <a:latin typeface="Open Sans"/>
              </a:rPr>
              <a:t>biology</a:t>
            </a:r>
            <a:r>
              <a:rPr lang="fr-FR" dirty="0" smtClean="0">
                <a:solidFill>
                  <a:srgbClr val="000000"/>
                </a:solidFill>
                <a:latin typeface="Open Sans"/>
              </a:rPr>
              <a:t> </a:t>
            </a:r>
            <a:r>
              <a:rPr lang="fr-FR" dirty="0" err="1" smtClean="0">
                <a:solidFill>
                  <a:srgbClr val="000000"/>
                </a:solidFill>
                <a:latin typeface="Open Sans"/>
              </a:rPr>
              <a:t>approach</a:t>
            </a:r>
            <a:r>
              <a:rPr lang="fr-FR" dirty="0" smtClean="0">
                <a:solidFill>
                  <a:srgbClr val="000000"/>
                </a:solidFill>
                <a:latin typeface="Open Sans"/>
              </a:rPr>
              <a:t> of WP5 to MILKQUA </a:t>
            </a:r>
            <a:r>
              <a:rPr lang="fr-FR" dirty="0" err="1" smtClean="0">
                <a:solidFill>
                  <a:srgbClr val="000000"/>
                </a:solidFill>
                <a:latin typeface="Open Sans"/>
              </a:rPr>
              <a:t>aims</a:t>
            </a:r>
            <a:endParaRPr lang="fr-FR" dirty="0">
              <a:solidFill>
                <a:srgbClr val="000000"/>
              </a:solidFill>
              <a:latin typeface="Open Sans"/>
            </a:endParaRPr>
          </a:p>
          <a:p>
            <a:r>
              <a:rPr lang="fr-FR" dirty="0" smtClean="0">
                <a:solidFill>
                  <a:srgbClr val="000000"/>
                </a:solidFill>
                <a:latin typeface="Open Sans"/>
              </a:rPr>
              <a:t>The </a:t>
            </a:r>
            <a:r>
              <a:rPr lang="fr-FR" dirty="0" err="1" smtClean="0">
                <a:solidFill>
                  <a:srgbClr val="000000"/>
                </a:solidFill>
                <a:latin typeface="Open Sans"/>
              </a:rPr>
              <a:t>technological</a:t>
            </a:r>
            <a:r>
              <a:rPr lang="fr-FR" dirty="0" smtClean="0">
                <a:solidFill>
                  <a:srgbClr val="000000"/>
                </a:solidFill>
                <a:latin typeface="Open Sans"/>
              </a:rPr>
              <a:t> pipelines </a:t>
            </a:r>
            <a:r>
              <a:rPr lang="fr-FR" dirty="0" err="1" smtClean="0">
                <a:solidFill>
                  <a:srgbClr val="000000"/>
                </a:solidFill>
                <a:latin typeface="Open Sans"/>
              </a:rPr>
              <a:t>involved</a:t>
            </a:r>
            <a:r>
              <a:rPr lang="fr-FR" dirty="0" smtClean="0">
                <a:solidFill>
                  <a:srgbClr val="000000"/>
                </a:solidFill>
                <a:latin typeface="Open Sans"/>
              </a:rPr>
              <a:t> in WP5</a:t>
            </a:r>
          </a:p>
          <a:p>
            <a:pPr marL="0" indent="0">
              <a:buNone/>
            </a:pPr>
            <a:r>
              <a:rPr lang="fr-FR" dirty="0" smtClean="0">
                <a:solidFill>
                  <a:srgbClr val="000000"/>
                </a:solidFill>
                <a:latin typeface="Open Sans"/>
              </a:rPr>
              <a:t>			- </a:t>
            </a:r>
            <a:r>
              <a:rPr lang="fr-FR" dirty="0">
                <a:solidFill>
                  <a:srgbClr val="000000"/>
                </a:solidFill>
                <a:latin typeface="Open Sans"/>
              </a:rPr>
              <a:t>the </a:t>
            </a:r>
            <a:r>
              <a:rPr lang="fr-FR" dirty="0" err="1">
                <a:solidFill>
                  <a:srgbClr val="000000"/>
                </a:solidFill>
                <a:latin typeface="Open Sans"/>
              </a:rPr>
              <a:t>microbiome</a:t>
            </a:r>
            <a:endParaRPr lang="fr-FR" dirty="0">
              <a:solidFill>
                <a:srgbClr val="000000"/>
              </a:solidFill>
              <a:latin typeface="Open Sans"/>
            </a:endParaRPr>
          </a:p>
          <a:p>
            <a:pPr marL="0" indent="0">
              <a:buNone/>
            </a:pPr>
            <a:r>
              <a:rPr lang="fr-FR" dirty="0">
                <a:solidFill>
                  <a:srgbClr val="000000"/>
                </a:solidFill>
                <a:latin typeface="Open Sans"/>
              </a:rPr>
              <a:t>			- the </a:t>
            </a:r>
            <a:r>
              <a:rPr lang="fr-FR" dirty="0" err="1">
                <a:solidFill>
                  <a:srgbClr val="000000"/>
                </a:solidFill>
                <a:latin typeface="Open Sans"/>
              </a:rPr>
              <a:t>microRNAome</a:t>
            </a:r>
            <a:endParaRPr lang="fr-FR" dirty="0">
              <a:solidFill>
                <a:srgbClr val="000000"/>
              </a:solidFill>
              <a:latin typeface="Open Sans"/>
            </a:endParaRPr>
          </a:p>
          <a:p>
            <a:pPr marL="0" indent="0">
              <a:buNone/>
            </a:pPr>
            <a:r>
              <a:rPr lang="fr-FR" dirty="0">
                <a:solidFill>
                  <a:srgbClr val="000000"/>
                </a:solidFill>
                <a:latin typeface="Open Sans"/>
              </a:rPr>
              <a:t>			- the </a:t>
            </a:r>
            <a:r>
              <a:rPr lang="fr-FR" dirty="0" err="1">
                <a:solidFill>
                  <a:srgbClr val="000000"/>
                </a:solidFill>
                <a:latin typeface="Open Sans"/>
              </a:rPr>
              <a:t>metabolome</a:t>
            </a:r>
            <a:endParaRPr lang="fr-FR" dirty="0">
              <a:solidFill>
                <a:srgbClr val="000000"/>
              </a:solidFill>
              <a:latin typeface="Open Sans"/>
            </a:endParaRPr>
          </a:p>
          <a:p>
            <a:pPr marL="0" indent="0">
              <a:buNone/>
            </a:pPr>
            <a:r>
              <a:rPr lang="fr-FR" dirty="0">
                <a:solidFill>
                  <a:srgbClr val="000000"/>
                </a:solidFill>
                <a:latin typeface="Open Sans"/>
              </a:rPr>
              <a:t>			- the </a:t>
            </a:r>
            <a:r>
              <a:rPr lang="fr-FR" dirty="0" err="1">
                <a:solidFill>
                  <a:srgbClr val="000000"/>
                </a:solidFill>
                <a:latin typeface="Open Sans"/>
              </a:rPr>
              <a:t>proteome</a:t>
            </a:r>
            <a:endParaRPr lang="fr-FR" dirty="0">
              <a:solidFill>
                <a:srgbClr val="000000"/>
              </a:solidFill>
              <a:latin typeface="Open Sans"/>
            </a:endParaRPr>
          </a:p>
          <a:p>
            <a:r>
              <a:rPr lang="fr-FR" dirty="0" smtClean="0">
                <a:solidFill>
                  <a:srgbClr val="000000"/>
                </a:solidFill>
                <a:latin typeface="Open Sans"/>
              </a:rPr>
              <a:t>How to </a:t>
            </a:r>
            <a:r>
              <a:rPr lang="fr-FR" dirty="0" err="1" smtClean="0">
                <a:solidFill>
                  <a:srgbClr val="000000"/>
                </a:solidFill>
                <a:latin typeface="Open Sans"/>
              </a:rPr>
              <a:t>collect</a:t>
            </a:r>
            <a:r>
              <a:rPr lang="fr-FR" dirty="0" smtClean="0">
                <a:solidFill>
                  <a:srgbClr val="000000"/>
                </a:solidFill>
                <a:latin typeface="Open Sans"/>
              </a:rPr>
              <a:t> the </a:t>
            </a:r>
            <a:r>
              <a:rPr lang="fr-FR" dirty="0" err="1" smtClean="0">
                <a:solidFill>
                  <a:srgbClr val="000000"/>
                </a:solidFill>
                <a:latin typeface="Open Sans"/>
              </a:rPr>
              <a:t>samples</a:t>
            </a:r>
            <a:r>
              <a:rPr lang="fr-FR" dirty="0" smtClean="0">
                <a:solidFill>
                  <a:srgbClr val="000000"/>
                </a:solidFill>
                <a:latin typeface="Open Sans"/>
              </a:rPr>
              <a:t> (and how </a:t>
            </a:r>
            <a:r>
              <a:rPr lang="fr-FR" dirty="0" err="1" smtClean="0">
                <a:solidFill>
                  <a:srgbClr val="000000"/>
                </a:solidFill>
                <a:latin typeface="Open Sans"/>
              </a:rPr>
              <a:t>much</a:t>
            </a:r>
            <a:r>
              <a:rPr lang="fr-FR" dirty="0" smtClean="0">
                <a:solidFill>
                  <a:srgbClr val="000000"/>
                </a:solidFill>
                <a:latin typeface="Open Sans"/>
              </a:rPr>
              <a:t> </a:t>
            </a:r>
            <a:r>
              <a:rPr lang="fr-FR" dirty="0" err="1" smtClean="0">
                <a:solidFill>
                  <a:srgbClr val="000000"/>
                </a:solidFill>
                <a:latin typeface="Open Sans"/>
              </a:rPr>
              <a:t>we</a:t>
            </a:r>
            <a:r>
              <a:rPr lang="fr-FR" dirty="0" smtClean="0">
                <a:solidFill>
                  <a:srgbClr val="000000"/>
                </a:solidFill>
                <a:latin typeface="Open Sans"/>
              </a:rPr>
              <a:t> </a:t>
            </a:r>
            <a:r>
              <a:rPr lang="fr-FR" dirty="0" err="1" smtClean="0">
                <a:solidFill>
                  <a:srgbClr val="000000"/>
                </a:solidFill>
                <a:latin typeface="Open Sans"/>
              </a:rPr>
              <a:t>need</a:t>
            </a:r>
            <a:r>
              <a:rPr lang="fr-FR" dirty="0" smtClean="0">
                <a:solidFill>
                  <a:srgbClr val="000000"/>
                </a:solidFill>
                <a:latin typeface="Open Sans"/>
              </a:rPr>
              <a:t>)</a:t>
            </a:r>
          </a:p>
          <a:p>
            <a:pPr marL="0" indent="0">
              <a:buNone/>
            </a:pPr>
            <a:r>
              <a:rPr lang="fr-FR" dirty="0">
                <a:solidFill>
                  <a:srgbClr val="000000"/>
                </a:solidFill>
                <a:latin typeface="Open Sans"/>
              </a:rPr>
              <a:t>	</a:t>
            </a:r>
            <a:r>
              <a:rPr lang="fr-FR" dirty="0" smtClean="0">
                <a:solidFill>
                  <a:srgbClr val="000000"/>
                </a:solidFill>
                <a:latin typeface="Open Sans"/>
              </a:rPr>
              <a:t>		</a:t>
            </a:r>
          </a:p>
          <a:p>
            <a:endParaRPr lang="fr-FR" dirty="0">
              <a:solidFill>
                <a:srgbClr val="000000"/>
              </a:solidFill>
              <a:latin typeface="Open Sans"/>
            </a:endParaRP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6EB1740-B93D-4141-9DB5-27A07F181D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err="1" smtClean="0"/>
              <a:t>Outline</a:t>
            </a:r>
            <a:r>
              <a:rPr lang="fr-FR" dirty="0" smtClean="0"/>
              <a:t> of the </a:t>
            </a:r>
            <a:r>
              <a:rPr lang="fr-FR" dirty="0" err="1" smtClean="0"/>
              <a:t>presentation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387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The statistic output</a:t>
            </a:r>
            <a:endParaRPr lang="en-GB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quarter" idx="13"/>
          </p:nvPr>
        </p:nvSpPr>
        <p:spPr>
          <a:xfrm>
            <a:off x="3315834" y="360366"/>
            <a:ext cx="8694737" cy="528638"/>
          </a:xfrm>
        </p:spPr>
        <p:txBody>
          <a:bodyPr/>
          <a:lstStyle/>
          <a:p>
            <a:r>
              <a:rPr lang="en-GB" dirty="0"/>
              <a:t>WP5 – System biology assessment of the effects of essential oils after in vitro and in vivo studies </a:t>
            </a:r>
          </a:p>
          <a:p>
            <a:endParaRPr lang="en-GB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4919" y="1697422"/>
            <a:ext cx="6574315" cy="4603418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733051" y="2288147"/>
            <a:ext cx="2226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A list of differentially expressed miRNA</a:t>
            </a:r>
            <a:endParaRPr lang="en-GB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552568" y="4680911"/>
            <a:ext cx="25877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That have to be validated by means or RT-PCR</a:t>
            </a:r>
          </a:p>
        </p:txBody>
      </p:sp>
      <p:sp>
        <p:nvSpPr>
          <p:cNvPr id="9" name="Freeform 18"/>
          <p:cNvSpPr>
            <a:spLocks noChangeAspect="1" noEditPoints="1"/>
          </p:cNvSpPr>
          <p:nvPr/>
        </p:nvSpPr>
        <p:spPr bwMode="auto">
          <a:xfrm rot="15366626" flipH="1" flipV="1">
            <a:off x="1498264" y="3569118"/>
            <a:ext cx="1358470" cy="477152"/>
          </a:xfrm>
          <a:custGeom>
            <a:avLst/>
            <a:gdLst>
              <a:gd name="T0" fmla="*/ 266 w 578"/>
              <a:gd name="T1" fmla="*/ 80 h 179"/>
              <a:gd name="T2" fmla="*/ 212 w 578"/>
              <a:gd name="T3" fmla="*/ 39 h 179"/>
              <a:gd name="T4" fmla="*/ 51 w 578"/>
              <a:gd name="T5" fmla="*/ 101 h 179"/>
              <a:gd name="T6" fmla="*/ 204 w 578"/>
              <a:gd name="T7" fmla="*/ 36 h 179"/>
              <a:gd name="T8" fmla="*/ 277 w 578"/>
              <a:gd name="T9" fmla="*/ 48 h 179"/>
              <a:gd name="T10" fmla="*/ 376 w 578"/>
              <a:gd name="T11" fmla="*/ 58 h 179"/>
              <a:gd name="T12" fmla="*/ 464 w 578"/>
              <a:gd name="T13" fmla="*/ 100 h 179"/>
              <a:gd name="T14" fmla="*/ 386 w 578"/>
              <a:gd name="T15" fmla="*/ 94 h 179"/>
              <a:gd name="T16" fmla="*/ 328 w 578"/>
              <a:gd name="T17" fmla="*/ 96 h 179"/>
              <a:gd name="T18" fmla="*/ 277 w 578"/>
              <a:gd name="T19" fmla="*/ 93 h 179"/>
              <a:gd name="T20" fmla="*/ 244 w 578"/>
              <a:gd name="T21" fmla="*/ 91 h 179"/>
              <a:gd name="T22" fmla="*/ 156 w 578"/>
              <a:gd name="T23" fmla="*/ 81 h 179"/>
              <a:gd name="T24" fmla="*/ 73 w 578"/>
              <a:gd name="T25" fmla="*/ 90 h 179"/>
              <a:gd name="T26" fmla="*/ 22 w 578"/>
              <a:gd name="T27" fmla="*/ 121 h 179"/>
              <a:gd name="T28" fmla="*/ 17 w 578"/>
              <a:gd name="T29" fmla="*/ 76 h 179"/>
              <a:gd name="T30" fmla="*/ 90 w 578"/>
              <a:gd name="T31" fmla="*/ 45 h 179"/>
              <a:gd name="T32" fmla="*/ 179 w 578"/>
              <a:gd name="T33" fmla="*/ 79 h 179"/>
              <a:gd name="T34" fmla="*/ 170 w 578"/>
              <a:gd name="T35" fmla="*/ 56 h 179"/>
              <a:gd name="T36" fmla="*/ 303 w 578"/>
              <a:gd name="T37" fmla="*/ 55 h 179"/>
              <a:gd name="T38" fmla="*/ 404 w 578"/>
              <a:gd name="T39" fmla="*/ 83 h 179"/>
              <a:gd name="T40" fmla="*/ 324 w 578"/>
              <a:gd name="T41" fmla="*/ 82 h 179"/>
              <a:gd name="T42" fmla="*/ 219 w 578"/>
              <a:gd name="T43" fmla="*/ 71 h 179"/>
              <a:gd name="T44" fmla="*/ 25 w 578"/>
              <a:gd name="T45" fmla="*/ 95 h 179"/>
              <a:gd name="T46" fmla="*/ 39 w 578"/>
              <a:gd name="T47" fmla="*/ 89 h 179"/>
              <a:gd name="T48" fmla="*/ 150 w 578"/>
              <a:gd name="T49" fmla="*/ 60 h 179"/>
              <a:gd name="T50" fmla="*/ 141 w 578"/>
              <a:gd name="T51" fmla="*/ 60 h 179"/>
              <a:gd name="T52" fmla="*/ 230 w 578"/>
              <a:gd name="T53" fmla="*/ 93 h 179"/>
              <a:gd name="T54" fmla="*/ 424 w 578"/>
              <a:gd name="T55" fmla="*/ 89 h 179"/>
              <a:gd name="T56" fmla="*/ 323 w 578"/>
              <a:gd name="T57" fmla="*/ 100 h 179"/>
              <a:gd name="T58" fmla="*/ 427 w 578"/>
              <a:gd name="T59" fmla="*/ 177 h 179"/>
              <a:gd name="T60" fmla="*/ 500 w 578"/>
              <a:gd name="T61" fmla="*/ 119 h 179"/>
              <a:gd name="T62" fmla="*/ 523 w 578"/>
              <a:gd name="T63" fmla="*/ 124 h 179"/>
              <a:gd name="T64" fmla="*/ 520 w 578"/>
              <a:gd name="T65" fmla="*/ 39 h 179"/>
              <a:gd name="T66" fmla="*/ 534 w 578"/>
              <a:gd name="T67" fmla="*/ 76 h 179"/>
              <a:gd name="T68" fmla="*/ 573 w 578"/>
              <a:gd name="T69" fmla="*/ 123 h 179"/>
              <a:gd name="T70" fmla="*/ 549 w 578"/>
              <a:gd name="T71" fmla="*/ 152 h 179"/>
              <a:gd name="T72" fmla="*/ 461 w 578"/>
              <a:gd name="T73" fmla="*/ 162 h 179"/>
              <a:gd name="T74" fmla="*/ 439 w 578"/>
              <a:gd name="T75" fmla="*/ 166 h 179"/>
              <a:gd name="T76" fmla="*/ 477 w 578"/>
              <a:gd name="T77" fmla="*/ 147 h 179"/>
              <a:gd name="T78" fmla="*/ 493 w 578"/>
              <a:gd name="T79" fmla="*/ 129 h 179"/>
              <a:gd name="T80" fmla="*/ 500 w 578"/>
              <a:gd name="T81" fmla="*/ 119 h 179"/>
              <a:gd name="T82" fmla="*/ 509 w 578"/>
              <a:gd name="T83" fmla="*/ 117 h 179"/>
              <a:gd name="T84" fmla="*/ 496 w 578"/>
              <a:gd name="T85" fmla="*/ 105 h 179"/>
              <a:gd name="T86" fmla="*/ 487 w 578"/>
              <a:gd name="T87" fmla="*/ 74 h 179"/>
              <a:gd name="T88" fmla="*/ 469 w 578"/>
              <a:gd name="T89" fmla="*/ 36 h 179"/>
              <a:gd name="T90" fmla="*/ 440 w 578"/>
              <a:gd name="T91" fmla="*/ 8 h 179"/>
              <a:gd name="T92" fmla="*/ 500 w 578"/>
              <a:gd name="T93" fmla="*/ 9 h 179"/>
              <a:gd name="T94" fmla="*/ 552 w 578"/>
              <a:gd name="T95" fmla="*/ 103 h 179"/>
              <a:gd name="T96" fmla="*/ 540 w 578"/>
              <a:gd name="T97" fmla="*/ 98 h 179"/>
              <a:gd name="T98" fmla="*/ 521 w 578"/>
              <a:gd name="T99" fmla="*/ 78 h 179"/>
              <a:gd name="T100" fmla="*/ 513 w 578"/>
              <a:gd name="T101" fmla="*/ 155 h 179"/>
              <a:gd name="T102" fmla="*/ 486 w 578"/>
              <a:gd name="T103" fmla="*/ 154 h 179"/>
              <a:gd name="T104" fmla="*/ 504 w 578"/>
              <a:gd name="T105" fmla="*/ 133 h 179"/>
              <a:gd name="T106" fmla="*/ 520 w 578"/>
              <a:gd name="T107" fmla="*/ 108 h 179"/>
              <a:gd name="T108" fmla="*/ 469 w 578"/>
              <a:gd name="T109" fmla="*/ 16 h 179"/>
              <a:gd name="T110" fmla="*/ 474 w 578"/>
              <a:gd name="T111" fmla="*/ 23 h 179"/>
              <a:gd name="T112" fmla="*/ 513 w 578"/>
              <a:gd name="T113" fmla="*/ 71 h 179"/>
              <a:gd name="T114" fmla="*/ 512 w 578"/>
              <a:gd name="T115" fmla="*/ 66 h 179"/>
              <a:gd name="T116" fmla="*/ 496 w 578"/>
              <a:gd name="T117" fmla="*/ 109 h 179"/>
              <a:gd name="T118" fmla="*/ 457 w 578"/>
              <a:gd name="T119" fmla="*/ 157 h 179"/>
              <a:gd name="T120" fmla="*/ 488 w 578"/>
              <a:gd name="T121" fmla="*/ 121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78" h="179">
                <a:moveTo>
                  <a:pt x="484" y="109"/>
                </a:moveTo>
                <a:cubicBezTo>
                  <a:pt x="484" y="110"/>
                  <a:pt x="484" y="110"/>
                  <a:pt x="484" y="110"/>
                </a:cubicBezTo>
                <a:cubicBezTo>
                  <a:pt x="483" y="110"/>
                  <a:pt x="483" y="110"/>
                  <a:pt x="484" y="109"/>
                </a:cubicBezTo>
                <a:close/>
                <a:moveTo>
                  <a:pt x="484" y="110"/>
                </a:moveTo>
                <a:cubicBezTo>
                  <a:pt x="486" y="114"/>
                  <a:pt x="491" y="116"/>
                  <a:pt x="494" y="118"/>
                </a:cubicBezTo>
                <a:cubicBezTo>
                  <a:pt x="496" y="111"/>
                  <a:pt x="487" y="111"/>
                  <a:pt x="484" y="110"/>
                </a:cubicBezTo>
                <a:close/>
                <a:moveTo>
                  <a:pt x="491" y="102"/>
                </a:moveTo>
                <a:cubicBezTo>
                  <a:pt x="488" y="99"/>
                  <a:pt x="488" y="99"/>
                  <a:pt x="488" y="99"/>
                </a:cubicBezTo>
                <a:cubicBezTo>
                  <a:pt x="489" y="100"/>
                  <a:pt x="488" y="103"/>
                  <a:pt x="491" y="102"/>
                </a:cubicBezTo>
                <a:close/>
                <a:moveTo>
                  <a:pt x="484" y="104"/>
                </a:moveTo>
                <a:cubicBezTo>
                  <a:pt x="485" y="108"/>
                  <a:pt x="485" y="108"/>
                  <a:pt x="485" y="108"/>
                </a:cubicBezTo>
                <a:cubicBezTo>
                  <a:pt x="486" y="105"/>
                  <a:pt x="486" y="105"/>
                  <a:pt x="486" y="105"/>
                </a:cubicBezTo>
                <a:lnTo>
                  <a:pt x="484" y="104"/>
                </a:lnTo>
                <a:close/>
                <a:moveTo>
                  <a:pt x="277" y="97"/>
                </a:moveTo>
                <a:cubicBezTo>
                  <a:pt x="277" y="96"/>
                  <a:pt x="277" y="94"/>
                  <a:pt x="277" y="93"/>
                </a:cubicBezTo>
                <a:lnTo>
                  <a:pt x="277" y="97"/>
                </a:lnTo>
                <a:close/>
                <a:moveTo>
                  <a:pt x="266" y="80"/>
                </a:moveTo>
                <a:cubicBezTo>
                  <a:pt x="267" y="80"/>
                  <a:pt x="267" y="81"/>
                  <a:pt x="268" y="81"/>
                </a:cubicBezTo>
                <a:cubicBezTo>
                  <a:pt x="267" y="80"/>
                  <a:pt x="267" y="80"/>
                  <a:pt x="266" y="80"/>
                </a:cubicBezTo>
                <a:close/>
                <a:moveTo>
                  <a:pt x="284" y="93"/>
                </a:moveTo>
                <a:cubicBezTo>
                  <a:pt x="286" y="93"/>
                  <a:pt x="286" y="93"/>
                  <a:pt x="286" y="93"/>
                </a:cubicBezTo>
                <a:cubicBezTo>
                  <a:pt x="285" y="93"/>
                  <a:pt x="284" y="93"/>
                  <a:pt x="284" y="93"/>
                </a:cubicBezTo>
                <a:close/>
                <a:moveTo>
                  <a:pt x="394" y="100"/>
                </a:moveTo>
                <a:cubicBezTo>
                  <a:pt x="393" y="99"/>
                  <a:pt x="391" y="97"/>
                  <a:pt x="390" y="95"/>
                </a:cubicBezTo>
                <a:cubicBezTo>
                  <a:pt x="391" y="97"/>
                  <a:pt x="390" y="101"/>
                  <a:pt x="394" y="100"/>
                </a:cubicBezTo>
                <a:close/>
                <a:moveTo>
                  <a:pt x="225" y="44"/>
                </a:moveTo>
                <a:cubicBezTo>
                  <a:pt x="225" y="42"/>
                  <a:pt x="225" y="42"/>
                  <a:pt x="225" y="42"/>
                </a:cubicBezTo>
                <a:cubicBezTo>
                  <a:pt x="224" y="42"/>
                  <a:pt x="224" y="43"/>
                  <a:pt x="225" y="44"/>
                </a:cubicBezTo>
                <a:close/>
                <a:moveTo>
                  <a:pt x="267" y="49"/>
                </a:moveTo>
                <a:cubicBezTo>
                  <a:pt x="267" y="49"/>
                  <a:pt x="267" y="49"/>
                  <a:pt x="267" y="49"/>
                </a:cubicBezTo>
                <a:cubicBezTo>
                  <a:pt x="267" y="48"/>
                  <a:pt x="268" y="48"/>
                  <a:pt x="268" y="46"/>
                </a:cubicBezTo>
                <a:lnTo>
                  <a:pt x="267" y="49"/>
                </a:lnTo>
                <a:close/>
                <a:moveTo>
                  <a:pt x="294" y="90"/>
                </a:moveTo>
                <a:cubicBezTo>
                  <a:pt x="293" y="89"/>
                  <a:pt x="293" y="89"/>
                  <a:pt x="293" y="89"/>
                </a:cubicBezTo>
                <a:cubicBezTo>
                  <a:pt x="292" y="89"/>
                  <a:pt x="292" y="89"/>
                  <a:pt x="292" y="89"/>
                </a:cubicBezTo>
                <a:cubicBezTo>
                  <a:pt x="293" y="90"/>
                  <a:pt x="293" y="90"/>
                  <a:pt x="294" y="90"/>
                </a:cubicBezTo>
                <a:close/>
                <a:moveTo>
                  <a:pt x="210" y="34"/>
                </a:moveTo>
                <a:cubicBezTo>
                  <a:pt x="210" y="36"/>
                  <a:pt x="211" y="38"/>
                  <a:pt x="212" y="39"/>
                </a:cubicBezTo>
                <a:cubicBezTo>
                  <a:pt x="212" y="37"/>
                  <a:pt x="211" y="35"/>
                  <a:pt x="210" y="34"/>
                </a:cubicBezTo>
                <a:close/>
                <a:moveTo>
                  <a:pt x="266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6" y="80"/>
                  <a:pt x="266" y="80"/>
                  <a:pt x="266" y="80"/>
                </a:cubicBezTo>
                <a:cubicBezTo>
                  <a:pt x="266" y="80"/>
                  <a:pt x="266" y="80"/>
                  <a:pt x="266" y="80"/>
                </a:cubicBezTo>
                <a:close/>
                <a:moveTo>
                  <a:pt x="279" y="48"/>
                </a:moveTo>
                <a:cubicBezTo>
                  <a:pt x="280" y="49"/>
                  <a:pt x="281" y="49"/>
                  <a:pt x="281" y="49"/>
                </a:cubicBezTo>
                <a:cubicBezTo>
                  <a:pt x="281" y="48"/>
                  <a:pt x="280" y="48"/>
                  <a:pt x="279" y="48"/>
                </a:cubicBezTo>
                <a:close/>
                <a:moveTo>
                  <a:pt x="389" y="93"/>
                </a:moveTo>
                <a:cubicBezTo>
                  <a:pt x="390" y="95"/>
                  <a:pt x="390" y="95"/>
                  <a:pt x="390" y="95"/>
                </a:cubicBezTo>
                <a:cubicBezTo>
                  <a:pt x="390" y="94"/>
                  <a:pt x="390" y="93"/>
                  <a:pt x="389" y="93"/>
                </a:cubicBezTo>
                <a:close/>
                <a:moveTo>
                  <a:pt x="471" y="106"/>
                </a:moveTo>
                <a:cubicBezTo>
                  <a:pt x="471" y="108"/>
                  <a:pt x="470" y="109"/>
                  <a:pt x="472" y="110"/>
                </a:cubicBezTo>
                <a:cubicBezTo>
                  <a:pt x="472" y="108"/>
                  <a:pt x="471" y="107"/>
                  <a:pt x="471" y="106"/>
                </a:cubicBezTo>
                <a:close/>
                <a:moveTo>
                  <a:pt x="5" y="110"/>
                </a:moveTo>
                <a:cubicBezTo>
                  <a:pt x="5" y="110"/>
                  <a:pt x="5" y="110"/>
                  <a:pt x="5" y="110"/>
                </a:cubicBezTo>
                <a:cubicBezTo>
                  <a:pt x="5" y="110"/>
                  <a:pt x="5" y="110"/>
                  <a:pt x="5" y="110"/>
                </a:cubicBezTo>
                <a:close/>
                <a:moveTo>
                  <a:pt x="52" y="103"/>
                </a:moveTo>
                <a:cubicBezTo>
                  <a:pt x="51" y="102"/>
                  <a:pt x="51" y="102"/>
                  <a:pt x="51" y="101"/>
                </a:cubicBezTo>
                <a:cubicBezTo>
                  <a:pt x="51" y="103"/>
                  <a:pt x="51" y="104"/>
                  <a:pt x="52" y="103"/>
                </a:cubicBezTo>
                <a:close/>
                <a:moveTo>
                  <a:pt x="87" y="38"/>
                </a:moveTo>
                <a:cubicBezTo>
                  <a:pt x="96" y="43"/>
                  <a:pt x="96" y="43"/>
                  <a:pt x="96" y="43"/>
                </a:cubicBezTo>
                <a:cubicBezTo>
                  <a:pt x="96" y="41"/>
                  <a:pt x="100" y="39"/>
                  <a:pt x="97" y="37"/>
                </a:cubicBezTo>
                <a:cubicBezTo>
                  <a:pt x="101" y="41"/>
                  <a:pt x="101" y="41"/>
                  <a:pt x="101" y="41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15" y="31"/>
                  <a:pt x="128" y="52"/>
                  <a:pt x="141" y="38"/>
                </a:cubicBezTo>
                <a:cubicBezTo>
                  <a:pt x="141" y="37"/>
                  <a:pt x="141" y="37"/>
                  <a:pt x="141" y="37"/>
                </a:cubicBezTo>
                <a:cubicBezTo>
                  <a:pt x="150" y="43"/>
                  <a:pt x="150" y="43"/>
                  <a:pt x="150" y="43"/>
                </a:cubicBezTo>
                <a:cubicBezTo>
                  <a:pt x="151" y="43"/>
                  <a:pt x="151" y="37"/>
                  <a:pt x="154" y="35"/>
                </a:cubicBezTo>
                <a:cubicBezTo>
                  <a:pt x="153" y="41"/>
                  <a:pt x="159" y="36"/>
                  <a:pt x="160" y="41"/>
                </a:cubicBezTo>
                <a:cubicBezTo>
                  <a:pt x="162" y="38"/>
                  <a:pt x="160" y="37"/>
                  <a:pt x="159" y="35"/>
                </a:cubicBezTo>
                <a:cubicBezTo>
                  <a:pt x="167" y="29"/>
                  <a:pt x="174" y="38"/>
                  <a:pt x="182" y="34"/>
                </a:cubicBezTo>
                <a:cubicBezTo>
                  <a:pt x="174" y="42"/>
                  <a:pt x="174" y="40"/>
                  <a:pt x="168" y="43"/>
                </a:cubicBezTo>
                <a:cubicBezTo>
                  <a:pt x="175" y="46"/>
                  <a:pt x="176" y="40"/>
                  <a:pt x="184" y="42"/>
                </a:cubicBezTo>
                <a:cubicBezTo>
                  <a:pt x="180" y="40"/>
                  <a:pt x="180" y="40"/>
                  <a:pt x="180" y="40"/>
                </a:cubicBezTo>
                <a:cubicBezTo>
                  <a:pt x="184" y="31"/>
                  <a:pt x="192" y="44"/>
                  <a:pt x="193" y="35"/>
                </a:cubicBezTo>
                <a:cubicBezTo>
                  <a:pt x="197" y="36"/>
                  <a:pt x="201" y="45"/>
                  <a:pt x="206" y="44"/>
                </a:cubicBezTo>
                <a:cubicBezTo>
                  <a:pt x="204" y="36"/>
                  <a:pt x="204" y="36"/>
                  <a:pt x="204" y="36"/>
                </a:cubicBezTo>
                <a:cubicBezTo>
                  <a:pt x="209" y="35"/>
                  <a:pt x="209" y="35"/>
                  <a:pt x="209" y="35"/>
                </a:cubicBezTo>
                <a:cubicBezTo>
                  <a:pt x="209" y="41"/>
                  <a:pt x="209" y="41"/>
                  <a:pt x="209" y="41"/>
                </a:cubicBezTo>
                <a:cubicBezTo>
                  <a:pt x="211" y="41"/>
                  <a:pt x="211" y="40"/>
                  <a:pt x="212" y="39"/>
                </a:cubicBezTo>
                <a:cubicBezTo>
                  <a:pt x="215" y="45"/>
                  <a:pt x="220" y="42"/>
                  <a:pt x="224" y="47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5"/>
                  <a:pt x="226" y="45"/>
                  <a:pt x="226" y="46"/>
                </a:cubicBezTo>
                <a:cubicBezTo>
                  <a:pt x="227" y="41"/>
                  <a:pt x="230" y="43"/>
                  <a:pt x="231" y="39"/>
                </a:cubicBezTo>
                <a:cubicBezTo>
                  <a:pt x="229" y="37"/>
                  <a:pt x="226" y="35"/>
                  <a:pt x="226" y="38"/>
                </a:cubicBezTo>
                <a:cubicBezTo>
                  <a:pt x="222" y="32"/>
                  <a:pt x="231" y="35"/>
                  <a:pt x="233" y="35"/>
                </a:cubicBezTo>
                <a:cubicBezTo>
                  <a:pt x="230" y="37"/>
                  <a:pt x="234" y="38"/>
                  <a:pt x="235" y="39"/>
                </a:cubicBezTo>
                <a:cubicBezTo>
                  <a:pt x="236" y="39"/>
                  <a:pt x="235" y="38"/>
                  <a:pt x="235" y="37"/>
                </a:cubicBezTo>
                <a:cubicBezTo>
                  <a:pt x="240" y="34"/>
                  <a:pt x="241" y="48"/>
                  <a:pt x="244" y="39"/>
                </a:cubicBezTo>
                <a:cubicBezTo>
                  <a:pt x="245" y="44"/>
                  <a:pt x="245" y="44"/>
                  <a:pt x="245" y="44"/>
                </a:cubicBezTo>
                <a:cubicBezTo>
                  <a:pt x="249" y="40"/>
                  <a:pt x="249" y="40"/>
                  <a:pt x="249" y="40"/>
                </a:cubicBezTo>
                <a:cubicBezTo>
                  <a:pt x="249" y="50"/>
                  <a:pt x="254" y="41"/>
                  <a:pt x="254" y="51"/>
                </a:cubicBezTo>
                <a:cubicBezTo>
                  <a:pt x="258" y="51"/>
                  <a:pt x="254" y="45"/>
                  <a:pt x="255" y="46"/>
                </a:cubicBezTo>
                <a:cubicBezTo>
                  <a:pt x="259" y="44"/>
                  <a:pt x="266" y="54"/>
                  <a:pt x="267" y="49"/>
                </a:cubicBezTo>
                <a:cubicBezTo>
                  <a:pt x="270" y="53"/>
                  <a:pt x="274" y="51"/>
                  <a:pt x="277" y="53"/>
                </a:cubicBezTo>
                <a:cubicBezTo>
                  <a:pt x="277" y="48"/>
                  <a:pt x="277" y="48"/>
                  <a:pt x="277" y="48"/>
                </a:cubicBezTo>
                <a:cubicBezTo>
                  <a:pt x="279" y="50"/>
                  <a:pt x="280" y="52"/>
                  <a:pt x="282" y="51"/>
                </a:cubicBezTo>
                <a:cubicBezTo>
                  <a:pt x="282" y="51"/>
                  <a:pt x="282" y="50"/>
                  <a:pt x="281" y="49"/>
                </a:cubicBezTo>
                <a:cubicBezTo>
                  <a:pt x="287" y="52"/>
                  <a:pt x="291" y="53"/>
                  <a:pt x="296" y="53"/>
                </a:cubicBezTo>
                <a:cubicBezTo>
                  <a:pt x="296" y="50"/>
                  <a:pt x="296" y="49"/>
                  <a:pt x="293" y="47"/>
                </a:cubicBezTo>
                <a:cubicBezTo>
                  <a:pt x="298" y="43"/>
                  <a:pt x="305" y="54"/>
                  <a:pt x="311" y="53"/>
                </a:cubicBezTo>
                <a:cubicBezTo>
                  <a:pt x="311" y="50"/>
                  <a:pt x="311" y="50"/>
                  <a:pt x="311" y="50"/>
                </a:cubicBezTo>
                <a:cubicBezTo>
                  <a:pt x="314" y="54"/>
                  <a:pt x="314" y="54"/>
                  <a:pt x="314" y="54"/>
                </a:cubicBezTo>
                <a:cubicBezTo>
                  <a:pt x="314" y="53"/>
                  <a:pt x="314" y="51"/>
                  <a:pt x="315" y="50"/>
                </a:cubicBezTo>
                <a:cubicBezTo>
                  <a:pt x="321" y="49"/>
                  <a:pt x="329" y="50"/>
                  <a:pt x="331" y="59"/>
                </a:cubicBezTo>
                <a:cubicBezTo>
                  <a:pt x="330" y="57"/>
                  <a:pt x="335" y="54"/>
                  <a:pt x="331" y="50"/>
                </a:cubicBezTo>
                <a:cubicBezTo>
                  <a:pt x="337" y="57"/>
                  <a:pt x="345" y="56"/>
                  <a:pt x="352" y="59"/>
                </a:cubicBezTo>
                <a:cubicBezTo>
                  <a:pt x="352" y="59"/>
                  <a:pt x="352" y="59"/>
                  <a:pt x="352" y="59"/>
                </a:cubicBezTo>
                <a:cubicBezTo>
                  <a:pt x="355" y="62"/>
                  <a:pt x="355" y="62"/>
                  <a:pt x="355" y="62"/>
                </a:cubicBezTo>
                <a:cubicBezTo>
                  <a:pt x="355" y="61"/>
                  <a:pt x="355" y="61"/>
                  <a:pt x="355" y="61"/>
                </a:cubicBezTo>
                <a:cubicBezTo>
                  <a:pt x="353" y="59"/>
                  <a:pt x="353" y="59"/>
                  <a:pt x="353" y="59"/>
                </a:cubicBezTo>
                <a:cubicBezTo>
                  <a:pt x="356" y="60"/>
                  <a:pt x="359" y="62"/>
                  <a:pt x="360" y="65"/>
                </a:cubicBezTo>
                <a:cubicBezTo>
                  <a:pt x="361" y="63"/>
                  <a:pt x="362" y="60"/>
                  <a:pt x="364" y="58"/>
                </a:cubicBezTo>
                <a:cubicBezTo>
                  <a:pt x="364" y="64"/>
                  <a:pt x="373" y="54"/>
                  <a:pt x="376" y="61"/>
                </a:cubicBezTo>
                <a:cubicBezTo>
                  <a:pt x="377" y="60"/>
                  <a:pt x="375" y="60"/>
                  <a:pt x="376" y="58"/>
                </a:cubicBezTo>
                <a:cubicBezTo>
                  <a:pt x="385" y="60"/>
                  <a:pt x="397" y="69"/>
                  <a:pt x="408" y="67"/>
                </a:cubicBezTo>
                <a:cubicBezTo>
                  <a:pt x="407" y="77"/>
                  <a:pt x="416" y="76"/>
                  <a:pt x="420" y="83"/>
                </a:cubicBezTo>
                <a:cubicBezTo>
                  <a:pt x="423" y="77"/>
                  <a:pt x="418" y="79"/>
                  <a:pt x="417" y="74"/>
                </a:cubicBezTo>
                <a:cubicBezTo>
                  <a:pt x="420" y="76"/>
                  <a:pt x="420" y="66"/>
                  <a:pt x="424" y="72"/>
                </a:cubicBezTo>
                <a:cubicBezTo>
                  <a:pt x="424" y="71"/>
                  <a:pt x="425" y="71"/>
                  <a:pt x="423" y="70"/>
                </a:cubicBezTo>
                <a:cubicBezTo>
                  <a:pt x="427" y="71"/>
                  <a:pt x="421" y="78"/>
                  <a:pt x="426" y="77"/>
                </a:cubicBezTo>
                <a:cubicBezTo>
                  <a:pt x="428" y="73"/>
                  <a:pt x="428" y="73"/>
                  <a:pt x="428" y="73"/>
                </a:cubicBezTo>
                <a:cubicBezTo>
                  <a:pt x="429" y="79"/>
                  <a:pt x="429" y="79"/>
                  <a:pt x="429" y="79"/>
                </a:cubicBezTo>
                <a:cubicBezTo>
                  <a:pt x="440" y="79"/>
                  <a:pt x="447" y="84"/>
                  <a:pt x="457" y="82"/>
                </a:cubicBezTo>
                <a:cubicBezTo>
                  <a:pt x="457" y="83"/>
                  <a:pt x="457" y="85"/>
                  <a:pt x="455" y="86"/>
                </a:cubicBezTo>
                <a:cubicBezTo>
                  <a:pt x="459" y="87"/>
                  <a:pt x="461" y="96"/>
                  <a:pt x="467" y="93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75" y="89"/>
                  <a:pt x="472" y="98"/>
                  <a:pt x="479" y="103"/>
                </a:cubicBezTo>
                <a:cubicBezTo>
                  <a:pt x="478" y="102"/>
                  <a:pt x="474" y="98"/>
                  <a:pt x="472" y="102"/>
                </a:cubicBezTo>
                <a:cubicBezTo>
                  <a:pt x="472" y="106"/>
                  <a:pt x="476" y="107"/>
                  <a:pt x="478" y="105"/>
                </a:cubicBezTo>
                <a:cubicBezTo>
                  <a:pt x="476" y="110"/>
                  <a:pt x="476" y="110"/>
                  <a:pt x="476" y="110"/>
                </a:cubicBezTo>
                <a:cubicBezTo>
                  <a:pt x="476" y="106"/>
                  <a:pt x="473" y="106"/>
                  <a:pt x="471" y="103"/>
                </a:cubicBezTo>
                <a:cubicBezTo>
                  <a:pt x="471" y="104"/>
                  <a:pt x="471" y="105"/>
                  <a:pt x="471" y="106"/>
                </a:cubicBezTo>
                <a:cubicBezTo>
                  <a:pt x="470" y="104"/>
                  <a:pt x="467" y="103"/>
                  <a:pt x="464" y="100"/>
                </a:cubicBezTo>
                <a:cubicBezTo>
                  <a:pt x="469" y="101"/>
                  <a:pt x="469" y="101"/>
                  <a:pt x="469" y="101"/>
                </a:cubicBezTo>
                <a:cubicBezTo>
                  <a:pt x="469" y="95"/>
                  <a:pt x="462" y="99"/>
                  <a:pt x="461" y="97"/>
                </a:cubicBezTo>
                <a:cubicBezTo>
                  <a:pt x="459" y="102"/>
                  <a:pt x="462" y="102"/>
                  <a:pt x="458" y="105"/>
                </a:cubicBezTo>
                <a:cubicBezTo>
                  <a:pt x="451" y="105"/>
                  <a:pt x="456" y="99"/>
                  <a:pt x="451" y="92"/>
                </a:cubicBezTo>
                <a:cubicBezTo>
                  <a:pt x="452" y="90"/>
                  <a:pt x="452" y="90"/>
                  <a:pt x="452" y="90"/>
                </a:cubicBezTo>
                <a:cubicBezTo>
                  <a:pt x="450" y="89"/>
                  <a:pt x="450" y="83"/>
                  <a:pt x="446" y="86"/>
                </a:cubicBezTo>
                <a:cubicBezTo>
                  <a:pt x="445" y="90"/>
                  <a:pt x="448" y="90"/>
                  <a:pt x="448" y="92"/>
                </a:cubicBezTo>
                <a:cubicBezTo>
                  <a:pt x="447" y="94"/>
                  <a:pt x="446" y="85"/>
                  <a:pt x="443" y="88"/>
                </a:cubicBezTo>
                <a:cubicBezTo>
                  <a:pt x="444" y="94"/>
                  <a:pt x="448" y="97"/>
                  <a:pt x="452" y="98"/>
                </a:cubicBezTo>
                <a:cubicBezTo>
                  <a:pt x="451" y="99"/>
                  <a:pt x="450" y="101"/>
                  <a:pt x="450" y="103"/>
                </a:cubicBezTo>
                <a:cubicBezTo>
                  <a:pt x="441" y="96"/>
                  <a:pt x="431" y="87"/>
                  <a:pt x="420" y="88"/>
                </a:cubicBezTo>
                <a:cubicBezTo>
                  <a:pt x="424" y="96"/>
                  <a:pt x="418" y="87"/>
                  <a:pt x="417" y="95"/>
                </a:cubicBezTo>
                <a:cubicBezTo>
                  <a:pt x="418" y="90"/>
                  <a:pt x="414" y="94"/>
                  <a:pt x="411" y="91"/>
                </a:cubicBezTo>
                <a:cubicBezTo>
                  <a:pt x="409" y="96"/>
                  <a:pt x="416" y="96"/>
                  <a:pt x="413" y="100"/>
                </a:cubicBezTo>
                <a:cubicBezTo>
                  <a:pt x="408" y="97"/>
                  <a:pt x="402" y="86"/>
                  <a:pt x="395" y="86"/>
                </a:cubicBezTo>
                <a:cubicBezTo>
                  <a:pt x="395" y="89"/>
                  <a:pt x="397" y="89"/>
                  <a:pt x="397" y="90"/>
                </a:cubicBezTo>
                <a:cubicBezTo>
                  <a:pt x="392" y="88"/>
                  <a:pt x="388" y="74"/>
                  <a:pt x="383" y="82"/>
                </a:cubicBezTo>
                <a:cubicBezTo>
                  <a:pt x="385" y="86"/>
                  <a:pt x="387" y="89"/>
                  <a:pt x="389" y="93"/>
                </a:cubicBezTo>
                <a:cubicBezTo>
                  <a:pt x="389" y="93"/>
                  <a:pt x="388" y="93"/>
                  <a:pt x="386" y="94"/>
                </a:cubicBezTo>
                <a:cubicBezTo>
                  <a:pt x="387" y="99"/>
                  <a:pt x="387" y="99"/>
                  <a:pt x="387" y="99"/>
                </a:cubicBezTo>
                <a:cubicBezTo>
                  <a:pt x="381" y="99"/>
                  <a:pt x="384" y="89"/>
                  <a:pt x="382" y="84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1" y="91"/>
                  <a:pt x="365" y="87"/>
                  <a:pt x="362" y="79"/>
                </a:cubicBezTo>
                <a:cubicBezTo>
                  <a:pt x="361" y="79"/>
                  <a:pt x="356" y="78"/>
                  <a:pt x="358" y="83"/>
                </a:cubicBezTo>
                <a:cubicBezTo>
                  <a:pt x="360" y="91"/>
                  <a:pt x="361" y="96"/>
                  <a:pt x="367" y="97"/>
                </a:cubicBezTo>
                <a:cubicBezTo>
                  <a:pt x="369" y="92"/>
                  <a:pt x="363" y="91"/>
                  <a:pt x="365" y="91"/>
                </a:cubicBezTo>
                <a:cubicBezTo>
                  <a:pt x="367" y="92"/>
                  <a:pt x="373" y="89"/>
                  <a:pt x="374" y="94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9"/>
                  <a:pt x="370" y="93"/>
                  <a:pt x="371" y="97"/>
                </a:cubicBezTo>
                <a:cubicBezTo>
                  <a:pt x="368" y="102"/>
                  <a:pt x="365" y="95"/>
                  <a:pt x="362" y="98"/>
                </a:cubicBezTo>
                <a:cubicBezTo>
                  <a:pt x="362" y="98"/>
                  <a:pt x="362" y="98"/>
                  <a:pt x="362" y="98"/>
                </a:cubicBezTo>
                <a:cubicBezTo>
                  <a:pt x="357" y="96"/>
                  <a:pt x="358" y="98"/>
                  <a:pt x="353" y="94"/>
                </a:cubicBezTo>
                <a:cubicBezTo>
                  <a:pt x="353" y="87"/>
                  <a:pt x="355" y="90"/>
                  <a:pt x="358" y="88"/>
                </a:cubicBezTo>
                <a:cubicBezTo>
                  <a:pt x="349" y="87"/>
                  <a:pt x="338" y="73"/>
                  <a:pt x="328" y="83"/>
                </a:cubicBezTo>
                <a:cubicBezTo>
                  <a:pt x="333" y="90"/>
                  <a:pt x="333" y="90"/>
                  <a:pt x="333" y="90"/>
                </a:cubicBezTo>
                <a:cubicBezTo>
                  <a:pt x="330" y="91"/>
                  <a:pt x="324" y="84"/>
                  <a:pt x="324" y="92"/>
                </a:cubicBezTo>
                <a:cubicBezTo>
                  <a:pt x="328" y="90"/>
                  <a:pt x="326" y="95"/>
                  <a:pt x="328" y="97"/>
                </a:cubicBezTo>
                <a:cubicBezTo>
                  <a:pt x="328" y="96"/>
                  <a:pt x="328" y="96"/>
                  <a:pt x="328" y="96"/>
                </a:cubicBezTo>
                <a:cubicBezTo>
                  <a:pt x="328" y="96"/>
                  <a:pt x="330" y="98"/>
                  <a:pt x="329" y="99"/>
                </a:cubicBezTo>
                <a:cubicBezTo>
                  <a:pt x="326" y="94"/>
                  <a:pt x="322" y="92"/>
                  <a:pt x="319" y="89"/>
                </a:cubicBezTo>
                <a:cubicBezTo>
                  <a:pt x="320" y="91"/>
                  <a:pt x="317" y="93"/>
                  <a:pt x="316" y="94"/>
                </a:cubicBezTo>
                <a:cubicBezTo>
                  <a:pt x="313" y="93"/>
                  <a:pt x="317" y="91"/>
                  <a:pt x="317" y="88"/>
                </a:cubicBezTo>
                <a:cubicBezTo>
                  <a:pt x="315" y="88"/>
                  <a:pt x="313" y="83"/>
                  <a:pt x="311" y="87"/>
                </a:cubicBezTo>
                <a:cubicBezTo>
                  <a:pt x="309" y="91"/>
                  <a:pt x="314" y="91"/>
                  <a:pt x="314" y="95"/>
                </a:cubicBezTo>
                <a:cubicBezTo>
                  <a:pt x="306" y="88"/>
                  <a:pt x="306" y="88"/>
                  <a:pt x="306" y="88"/>
                </a:cubicBezTo>
                <a:cubicBezTo>
                  <a:pt x="306" y="89"/>
                  <a:pt x="306" y="89"/>
                  <a:pt x="306" y="89"/>
                </a:cubicBezTo>
                <a:cubicBezTo>
                  <a:pt x="305" y="87"/>
                  <a:pt x="304" y="86"/>
                  <a:pt x="303" y="87"/>
                </a:cubicBezTo>
                <a:cubicBezTo>
                  <a:pt x="302" y="90"/>
                  <a:pt x="304" y="91"/>
                  <a:pt x="305" y="90"/>
                </a:cubicBezTo>
                <a:cubicBezTo>
                  <a:pt x="300" y="94"/>
                  <a:pt x="297" y="80"/>
                  <a:pt x="293" y="89"/>
                </a:cubicBezTo>
                <a:cubicBezTo>
                  <a:pt x="290" y="86"/>
                  <a:pt x="290" y="86"/>
                  <a:pt x="290" y="86"/>
                </a:cubicBezTo>
                <a:cubicBezTo>
                  <a:pt x="290" y="87"/>
                  <a:pt x="289" y="88"/>
                  <a:pt x="290" y="88"/>
                </a:cubicBezTo>
                <a:cubicBezTo>
                  <a:pt x="287" y="85"/>
                  <a:pt x="287" y="85"/>
                  <a:pt x="287" y="85"/>
                </a:cubicBezTo>
                <a:cubicBezTo>
                  <a:pt x="282" y="82"/>
                  <a:pt x="285" y="92"/>
                  <a:pt x="284" y="93"/>
                </a:cubicBezTo>
                <a:cubicBezTo>
                  <a:pt x="284" y="93"/>
                  <a:pt x="284" y="93"/>
                  <a:pt x="284" y="93"/>
                </a:cubicBezTo>
                <a:cubicBezTo>
                  <a:pt x="282" y="94"/>
                  <a:pt x="281" y="97"/>
                  <a:pt x="282" y="97"/>
                </a:cubicBezTo>
                <a:cubicBezTo>
                  <a:pt x="277" y="93"/>
                  <a:pt x="277" y="93"/>
                  <a:pt x="277" y="93"/>
                </a:cubicBezTo>
                <a:cubicBezTo>
                  <a:pt x="277" y="93"/>
                  <a:pt x="277" y="93"/>
                  <a:pt x="277" y="93"/>
                </a:cubicBezTo>
                <a:cubicBezTo>
                  <a:pt x="275" y="88"/>
                  <a:pt x="268" y="86"/>
                  <a:pt x="268" y="76"/>
                </a:cubicBezTo>
                <a:cubicBezTo>
                  <a:pt x="267" y="77"/>
                  <a:pt x="265" y="79"/>
                  <a:pt x="266" y="80"/>
                </a:cubicBezTo>
                <a:cubicBezTo>
                  <a:pt x="262" y="79"/>
                  <a:pt x="267" y="88"/>
                  <a:pt x="260" y="86"/>
                </a:cubicBezTo>
                <a:cubicBezTo>
                  <a:pt x="260" y="88"/>
                  <a:pt x="261" y="88"/>
                  <a:pt x="262" y="88"/>
                </a:cubicBezTo>
                <a:cubicBezTo>
                  <a:pt x="260" y="88"/>
                  <a:pt x="260" y="88"/>
                  <a:pt x="259" y="87"/>
                </a:cubicBezTo>
                <a:cubicBezTo>
                  <a:pt x="259" y="88"/>
                  <a:pt x="259" y="89"/>
                  <a:pt x="259" y="90"/>
                </a:cubicBezTo>
                <a:cubicBezTo>
                  <a:pt x="259" y="87"/>
                  <a:pt x="256" y="87"/>
                  <a:pt x="255" y="88"/>
                </a:cubicBezTo>
                <a:cubicBezTo>
                  <a:pt x="257" y="94"/>
                  <a:pt x="257" y="94"/>
                  <a:pt x="257" y="94"/>
                </a:cubicBezTo>
                <a:cubicBezTo>
                  <a:pt x="255" y="91"/>
                  <a:pt x="254" y="91"/>
                  <a:pt x="252" y="91"/>
                </a:cubicBezTo>
                <a:cubicBezTo>
                  <a:pt x="253" y="95"/>
                  <a:pt x="253" y="95"/>
                  <a:pt x="253" y="95"/>
                </a:cubicBezTo>
                <a:cubicBezTo>
                  <a:pt x="249" y="94"/>
                  <a:pt x="253" y="87"/>
                  <a:pt x="248" y="90"/>
                </a:cubicBezTo>
                <a:cubicBezTo>
                  <a:pt x="253" y="87"/>
                  <a:pt x="253" y="87"/>
                  <a:pt x="253" y="87"/>
                </a:cubicBezTo>
                <a:cubicBezTo>
                  <a:pt x="247" y="85"/>
                  <a:pt x="250" y="77"/>
                  <a:pt x="247" y="74"/>
                </a:cubicBezTo>
                <a:cubicBezTo>
                  <a:pt x="242" y="67"/>
                  <a:pt x="234" y="78"/>
                  <a:pt x="230" y="66"/>
                </a:cubicBezTo>
                <a:cubicBezTo>
                  <a:pt x="229" y="70"/>
                  <a:pt x="230" y="71"/>
                  <a:pt x="228" y="75"/>
                </a:cubicBezTo>
                <a:cubicBezTo>
                  <a:pt x="232" y="77"/>
                  <a:pt x="234" y="78"/>
                  <a:pt x="235" y="84"/>
                </a:cubicBezTo>
                <a:cubicBezTo>
                  <a:pt x="242" y="90"/>
                  <a:pt x="237" y="69"/>
                  <a:pt x="245" y="78"/>
                </a:cubicBezTo>
                <a:cubicBezTo>
                  <a:pt x="244" y="84"/>
                  <a:pt x="242" y="84"/>
                  <a:pt x="240" y="81"/>
                </a:cubicBezTo>
                <a:cubicBezTo>
                  <a:pt x="240" y="85"/>
                  <a:pt x="242" y="88"/>
                  <a:pt x="244" y="91"/>
                </a:cubicBezTo>
                <a:cubicBezTo>
                  <a:pt x="239" y="88"/>
                  <a:pt x="233" y="93"/>
                  <a:pt x="230" y="93"/>
                </a:cubicBezTo>
                <a:cubicBezTo>
                  <a:pt x="229" y="90"/>
                  <a:pt x="225" y="87"/>
                  <a:pt x="224" y="88"/>
                </a:cubicBezTo>
                <a:cubicBezTo>
                  <a:pt x="224" y="85"/>
                  <a:pt x="217" y="82"/>
                  <a:pt x="220" y="76"/>
                </a:cubicBezTo>
                <a:cubicBezTo>
                  <a:pt x="215" y="74"/>
                  <a:pt x="216" y="85"/>
                  <a:pt x="212" y="77"/>
                </a:cubicBezTo>
                <a:cubicBezTo>
                  <a:pt x="214" y="83"/>
                  <a:pt x="209" y="81"/>
                  <a:pt x="211" y="86"/>
                </a:cubicBezTo>
                <a:cubicBezTo>
                  <a:pt x="212" y="81"/>
                  <a:pt x="217" y="90"/>
                  <a:pt x="220" y="93"/>
                </a:cubicBezTo>
                <a:cubicBezTo>
                  <a:pt x="213" y="96"/>
                  <a:pt x="213" y="96"/>
                  <a:pt x="213" y="96"/>
                </a:cubicBezTo>
                <a:cubicBezTo>
                  <a:pt x="214" y="95"/>
                  <a:pt x="212" y="91"/>
                  <a:pt x="211" y="90"/>
                </a:cubicBezTo>
                <a:cubicBezTo>
                  <a:pt x="210" y="95"/>
                  <a:pt x="210" y="95"/>
                  <a:pt x="210" y="95"/>
                </a:cubicBezTo>
                <a:cubicBezTo>
                  <a:pt x="209" y="83"/>
                  <a:pt x="198" y="104"/>
                  <a:pt x="195" y="90"/>
                </a:cubicBezTo>
                <a:cubicBezTo>
                  <a:pt x="197" y="91"/>
                  <a:pt x="199" y="87"/>
                  <a:pt x="200" y="93"/>
                </a:cubicBezTo>
                <a:cubicBezTo>
                  <a:pt x="204" y="89"/>
                  <a:pt x="199" y="84"/>
                  <a:pt x="201" y="80"/>
                </a:cubicBezTo>
                <a:cubicBezTo>
                  <a:pt x="194" y="75"/>
                  <a:pt x="185" y="83"/>
                  <a:pt x="178" y="74"/>
                </a:cubicBezTo>
                <a:cubicBezTo>
                  <a:pt x="179" y="78"/>
                  <a:pt x="183" y="78"/>
                  <a:pt x="183" y="82"/>
                </a:cubicBezTo>
                <a:cubicBezTo>
                  <a:pt x="178" y="85"/>
                  <a:pt x="172" y="74"/>
                  <a:pt x="166" y="70"/>
                </a:cubicBezTo>
                <a:cubicBezTo>
                  <a:pt x="167" y="76"/>
                  <a:pt x="167" y="76"/>
                  <a:pt x="167" y="76"/>
                </a:cubicBezTo>
                <a:cubicBezTo>
                  <a:pt x="162" y="71"/>
                  <a:pt x="165" y="79"/>
                  <a:pt x="160" y="77"/>
                </a:cubicBezTo>
                <a:cubicBezTo>
                  <a:pt x="160" y="76"/>
                  <a:pt x="161" y="74"/>
                  <a:pt x="159" y="74"/>
                </a:cubicBezTo>
                <a:cubicBezTo>
                  <a:pt x="155" y="75"/>
                  <a:pt x="159" y="79"/>
                  <a:pt x="156" y="81"/>
                </a:cubicBezTo>
                <a:cubicBezTo>
                  <a:pt x="150" y="71"/>
                  <a:pt x="154" y="87"/>
                  <a:pt x="147" y="82"/>
                </a:cubicBezTo>
                <a:cubicBezTo>
                  <a:pt x="148" y="85"/>
                  <a:pt x="148" y="85"/>
                  <a:pt x="148" y="85"/>
                </a:cubicBezTo>
                <a:cubicBezTo>
                  <a:pt x="142" y="81"/>
                  <a:pt x="136" y="90"/>
                  <a:pt x="130" y="92"/>
                </a:cubicBezTo>
                <a:cubicBezTo>
                  <a:pt x="131" y="90"/>
                  <a:pt x="135" y="91"/>
                  <a:pt x="134" y="85"/>
                </a:cubicBezTo>
                <a:cubicBezTo>
                  <a:pt x="127" y="84"/>
                  <a:pt x="127" y="84"/>
                  <a:pt x="127" y="84"/>
                </a:cubicBezTo>
                <a:cubicBezTo>
                  <a:pt x="126" y="86"/>
                  <a:pt x="123" y="86"/>
                  <a:pt x="126" y="89"/>
                </a:cubicBezTo>
                <a:cubicBezTo>
                  <a:pt x="127" y="90"/>
                  <a:pt x="127" y="89"/>
                  <a:pt x="128" y="88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20" y="89"/>
                  <a:pt x="127" y="83"/>
                  <a:pt x="127" y="77"/>
                </a:cubicBezTo>
                <a:cubicBezTo>
                  <a:pt x="123" y="79"/>
                  <a:pt x="122" y="74"/>
                  <a:pt x="119" y="74"/>
                </a:cubicBezTo>
                <a:cubicBezTo>
                  <a:pt x="118" y="80"/>
                  <a:pt x="124" y="80"/>
                  <a:pt x="122" y="86"/>
                </a:cubicBezTo>
                <a:cubicBezTo>
                  <a:pt x="120" y="89"/>
                  <a:pt x="113" y="85"/>
                  <a:pt x="110" y="80"/>
                </a:cubicBezTo>
                <a:cubicBezTo>
                  <a:pt x="107" y="93"/>
                  <a:pt x="96" y="84"/>
                  <a:pt x="97" y="94"/>
                </a:cubicBezTo>
                <a:cubicBezTo>
                  <a:pt x="97" y="93"/>
                  <a:pt x="96" y="90"/>
                  <a:pt x="94" y="91"/>
                </a:cubicBezTo>
                <a:cubicBezTo>
                  <a:pt x="95" y="94"/>
                  <a:pt x="95" y="94"/>
                  <a:pt x="95" y="94"/>
                </a:cubicBezTo>
                <a:cubicBezTo>
                  <a:pt x="91" y="99"/>
                  <a:pt x="90" y="85"/>
                  <a:pt x="87" y="88"/>
                </a:cubicBezTo>
                <a:cubicBezTo>
                  <a:pt x="87" y="90"/>
                  <a:pt x="88" y="90"/>
                  <a:pt x="89" y="93"/>
                </a:cubicBezTo>
                <a:cubicBezTo>
                  <a:pt x="83" y="96"/>
                  <a:pt x="77" y="82"/>
                  <a:pt x="71" y="89"/>
                </a:cubicBezTo>
                <a:cubicBezTo>
                  <a:pt x="72" y="90"/>
                  <a:pt x="72" y="91"/>
                  <a:pt x="73" y="90"/>
                </a:cubicBezTo>
                <a:cubicBezTo>
                  <a:pt x="73" y="91"/>
                  <a:pt x="72" y="91"/>
                  <a:pt x="69" y="89"/>
                </a:cubicBezTo>
                <a:cubicBezTo>
                  <a:pt x="71" y="85"/>
                  <a:pt x="71" y="85"/>
                  <a:pt x="71" y="85"/>
                </a:cubicBezTo>
                <a:cubicBezTo>
                  <a:pt x="66" y="74"/>
                  <a:pt x="63" y="92"/>
                  <a:pt x="57" y="89"/>
                </a:cubicBezTo>
                <a:cubicBezTo>
                  <a:pt x="58" y="91"/>
                  <a:pt x="62" y="91"/>
                  <a:pt x="60" y="94"/>
                </a:cubicBezTo>
                <a:cubicBezTo>
                  <a:pt x="57" y="95"/>
                  <a:pt x="55" y="83"/>
                  <a:pt x="52" y="89"/>
                </a:cubicBezTo>
                <a:cubicBezTo>
                  <a:pt x="54" y="90"/>
                  <a:pt x="55" y="96"/>
                  <a:pt x="57" y="97"/>
                </a:cubicBezTo>
                <a:cubicBezTo>
                  <a:pt x="54" y="98"/>
                  <a:pt x="53" y="102"/>
                  <a:pt x="51" y="98"/>
                </a:cubicBezTo>
                <a:cubicBezTo>
                  <a:pt x="50" y="98"/>
                  <a:pt x="50" y="100"/>
                  <a:pt x="51" y="101"/>
                </a:cubicBezTo>
                <a:cubicBezTo>
                  <a:pt x="48" y="98"/>
                  <a:pt x="46" y="101"/>
                  <a:pt x="45" y="103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0" y="94"/>
                  <a:pt x="40" y="105"/>
                  <a:pt x="36" y="106"/>
                </a:cubicBezTo>
                <a:cubicBezTo>
                  <a:pt x="37" y="109"/>
                  <a:pt x="37" y="109"/>
                  <a:pt x="37" y="109"/>
                </a:cubicBezTo>
                <a:cubicBezTo>
                  <a:pt x="35" y="108"/>
                  <a:pt x="32" y="105"/>
                  <a:pt x="30" y="110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29" y="111"/>
                  <a:pt x="27" y="119"/>
                  <a:pt x="24" y="114"/>
                </a:cubicBezTo>
                <a:cubicBezTo>
                  <a:pt x="23" y="115"/>
                  <a:pt x="28" y="120"/>
                  <a:pt x="25" y="121"/>
                </a:cubicBezTo>
                <a:cubicBezTo>
                  <a:pt x="23" y="119"/>
                  <a:pt x="20" y="118"/>
                  <a:pt x="20" y="122"/>
                </a:cubicBezTo>
                <a:cubicBezTo>
                  <a:pt x="21" y="123"/>
                  <a:pt x="22" y="125"/>
                  <a:pt x="22" y="123"/>
                </a:cubicBezTo>
                <a:cubicBezTo>
                  <a:pt x="23" y="123"/>
                  <a:pt x="22" y="122"/>
                  <a:pt x="22" y="121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3" y="127"/>
                  <a:pt x="21" y="122"/>
                  <a:pt x="19" y="125"/>
                </a:cubicBezTo>
                <a:cubicBezTo>
                  <a:pt x="20" y="127"/>
                  <a:pt x="22" y="128"/>
                  <a:pt x="23" y="130"/>
                </a:cubicBezTo>
                <a:cubicBezTo>
                  <a:pt x="19" y="128"/>
                  <a:pt x="16" y="127"/>
                  <a:pt x="13" y="126"/>
                </a:cubicBezTo>
                <a:cubicBezTo>
                  <a:pt x="12" y="124"/>
                  <a:pt x="12" y="122"/>
                  <a:pt x="9" y="120"/>
                </a:cubicBezTo>
                <a:cubicBezTo>
                  <a:pt x="9" y="119"/>
                  <a:pt x="10" y="118"/>
                  <a:pt x="11" y="117"/>
                </a:cubicBezTo>
                <a:cubicBezTo>
                  <a:pt x="10" y="112"/>
                  <a:pt x="6" y="113"/>
                  <a:pt x="5" y="113"/>
                </a:cubicBezTo>
                <a:cubicBezTo>
                  <a:pt x="5" y="112"/>
                  <a:pt x="6" y="112"/>
                  <a:pt x="6" y="111"/>
                </a:cubicBezTo>
                <a:cubicBezTo>
                  <a:pt x="6" y="111"/>
                  <a:pt x="6" y="110"/>
                  <a:pt x="5" y="110"/>
                </a:cubicBezTo>
                <a:cubicBezTo>
                  <a:pt x="7" y="109"/>
                  <a:pt x="7" y="109"/>
                  <a:pt x="7" y="109"/>
                </a:cubicBezTo>
                <a:cubicBezTo>
                  <a:pt x="3" y="108"/>
                  <a:pt x="3" y="105"/>
                  <a:pt x="4" y="103"/>
                </a:cubicBezTo>
                <a:cubicBezTo>
                  <a:pt x="4" y="100"/>
                  <a:pt x="4" y="98"/>
                  <a:pt x="0" y="97"/>
                </a:cubicBezTo>
                <a:cubicBezTo>
                  <a:pt x="2" y="97"/>
                  <a:pt x="5" y="99"/>
                  <a:pt x="7" y="101"/>
                </a:cubicBezTo>
                <a:cubicBezTo>
                  <a:pt x="10" y="101"/>
                  <a:pt x="8" y="98"/>
                  <a:pt x="9" y="96"/>
                </a:cubicBezTo>
                <a:cubicBezTo>
                  <a:pt x="7" y="95"/>
                  <a:pt x="5" y="94"/>
                  <a:pt x="3" y="94"/>
                </a:cubicBezTo>
                <a:cubicBezTo>
                  <a:pt x="10" y="92"/>
                  <a:pt x="0" y="89"/>
                  <a:pt x="3" y="84"/>
                </a:cubicBezTo>
                <a:cubicBezTo>
                  <a:pt x="7" y="84"/>
                  <a:pt x="8" y="81"/>
                  <a:pt x="9" y="77"/>
                </a:cubicBezTo>
                <a:cubicBezTo>
                  <a:pt x="10" y="73"/>
                  <a:pt x="11" y="69"/>
                  <a:pt x="13" y="68"/>
                </a:cubicBezTo>
                <a:cubicBezTo>
                  <a:pt x="20" y="67"/>
                  <a:pt x="12" y="74"/>
                  <a:pt x="17" y="76"/>
                </a:cubicBezTo>
                <a:cubicBezTo>
                  <a:pt x="21" y="75"/>
                  <a:pt x="18" y="72"/>
                  <a:pt x="20" y="70"/>
                </a:cubicBezTo>
                <a:cubicBezTo>
                  <a:pt x="23" y="76"/>
                  <a:pt x="23" y="76"/>
                  <a:pt x="23" y="76"/>
                </a:cubicBezTo>
                <a:cubicBezTo>
                  <a:pt x="27" y="76"/>
                  <a:pt x="21" y="70"/>
                  <a:pt x="24" y="72"/>
                </a:cubicBezTo>
                <a:cubicBezTo>
                  <a:pt x="26" y="67"/>
                  <a:pt x="23" y="70"/>
                  <a:pt x="20" y="65"/>
                </a:cubicBezTo>
                <a:cubicBezTo>
                  <a:pt x="22" y="66"/>
                  <a:pt x="26" y="68"/>
                  <a:pt x="27" y="65"/>
                </a:cubicBezTo>
                <a:cubicBezTo>
                  <a:pt x="26" y="63"/>
                  <a:pt x="22" y="64"/>
                  <a:pt x="24" y="62"/>
                </a:cubicBezTo>
                <a:cubicBezTo>
                  <a:pt x="35" y="63"/>
                  <a:pt x="36" y="55"/>
                  <a:pt x="46" y="54"/>
                </a:cubicBezTo>
                <a:cubicBezTo>
                  <a:pt x="44" y="51"/>
                  <a:pt x="44" y="51"/>
                  <a:pt x="44" y="51"/>
                </a:cubicBezTo>
                <a:cubicBezTo>
                  <a:pt x="45" y="52"/>
                  <a:pt x="46" y="53"/>
                  <a:pt x="47" y="52"/>
                </a:cubicBezTo>
                <a:cubicBezTo>
                  <a:pt x="46" y="50"/>
                  <a:pt x="46" y="50"/>
                  <a:pt x="46" y="50"/>
                </a:cubicBezTo>
                <a:cubicBezTo>
                  <a:pt x="48" y="49"/>
                  <a:pt x="58" y="52"/>
                  <a:pt x="63" y="50"/>
                </a:cubicBezTo>
                <a:cubicBezTo>
                  <a:pt x="60" y="47"/>
                  <a:pt x="60" y="47"/>
                  <a:pt x="60" y="47"/>
                </a:cubicBezTo>
                <a:cubicBezTo>
                  <a:pt x="66" y="51"/>
                  <a:pt x="66" y="51"/>
                  <a:pt x="66" y="51"/>
                </a:cubicBezTo>
                <a:cubicBezTo>
                  <a:pt x="64" y="45"/>
                  <a:pt x="64" y="45"/>
                  <a:pt x="64" y="45"/>
                </a:cubicBezTo>
                <a:cubicBezTo>
                  <a:pt x="67" y="50"/>
                  <a:pt x="73" y="46"/>
                  <a:pt x="78" y="47"/>
                </a:cubicBezTo>
                <a:cubicBezTo>
                  <a:pt x="78" y="43"/>
                  <a:pt x="78" y="43"/>
                  <a:pt x="78" y="43"/>
                </a:cubicBezTo>
                <a:cubicBezTo>
                  <a:pt x="81" y="45"/>
                  <a:pt x="81" y="45"/>
                  <a:pt x="81" y="45"/>
                </a:cubicBezTo>
                <a:cubicBezTo>
                  <a:pt x="80" y="42"/>
                  <a:pt x="80" y="42"/>
                  <a:pt x="80" y="42"/>
                </a:cubicBezTo>
                <a:cubicBezTo>
                  <a:pt x="83" y="42"/>
                  <a:pt x="87" y="48"/>
                  <a:pt x="90" y="45"/>
                </a:cubicBezTo>
                <a:cubicBezTo>
                  <a:pt x="88" y="46"/>
                  <a:pt x="87" y="40"/>
                  <a:pt x="87" y="38"/>
                </a:cubicBezTo>
                <a:close/>
                <a:moveTo>
                  <a:pt x="211" y="42"/>
                </a:moveTo>
                <a:cubicBezTo>
                  <a:pt x="212" y="42"/>
                  <a:pt x="212" y="42"/>
                  <a:pt x="212" y="42"/>
                </a:cubicBezTo>
                <a:cubicBezTo>
                  <a:pt x="212" y="42"/>
                  <a:pt x="211" y="42"/>
                  <a:pt x="211" y="42"/>
                </a:cubicBezTo>
                <a:cubicBezTo>
                  <a:pt x="209" y="42"/>
                  <a:pt x="209" y="42"/>
                  <a:pt x="209" y="42"/>
                </a:cubicBezTo>
                <a:cubicBezTo>
                  <a:pt x="209" y="45"/>
                  <a:pt x="210" y="43"/>
                  <a:pt x="211" y="42"/>
                </a:cubicBezTo>
                <a:close/>
                <a:moveTo>
                  <a:pt x="403" y="71"/>
                </a:moveTo>
                <a:cubicBezTo>
                  <a:pt x="400" y="69"/>
                  <a:pt x="400" y="69"/>
                  <a:pt x="400" y="69"/>
                </a:cubicBezTo>
                <a:cubicBezTo>
                  <a:pt x="401" y="69"/>
                  <a:pt x="403" y="71"/>
                  <a:pt x="402" y="69"/>
                </a:cubicBezTo>
                <a:cubicBezTo>
                  <a:pt x="403" y="69"/>
                  <a:pt x="404" y="69"/>
                  <a:pt x="403" y="71"/>
                </a:cubicBezTo>
                <a:close/>
                <a:moveTo>
                  <a:pt x="206" y="78"/>
                </a:moveTo>
                <a:cubicBezTo>
                  <a:pt x="208" y="81"/>
                  <a:pt x="208" y="81"/>
                  <a:pt x="208" y="81"/>
                </a:cubicBezTo>
                <a:cubicBezTo>
                  <a:pt x="209" y="78"/>
                  <a:pt x="209" y="78"/>
                  <a:pt x="209" y="78"/>
                </a:cubicBezTo>
                <a:lnTo>
                  <a:pt x="206" y="78"/>
                </a:lnTo>
                <a:close/>
                <a:moveTo>
                  <a:pt x="179" y="79"/>
                </a:moveTo>
                <a:cubicBezTo>
                  <a:pt x="182" y="81"/>
                  <a:pt x="182" y="81"/>
                  <a:pt x="182" y="81"/>
                </a:cubicBezTo>
                <a:cubicBezTo>
                  <a:pt x="182" y="80"/>
                  <a:pt x="182" y="80"/>
                  <a:pt x="182" y="80"/>
                </a:cubicBezTo>
                <a:cubicBezTo>
                  <a:pt x="179" y="78"/>
                  <a:pt x="179" y="78"/>
                  <a:pt x="179" y="78"/>
                </a:cubicBezTo>
                <a:lnTo>
                  <a:pt x="179" y="79"/>
                </a:lnTo>
                <a:close/>
                <a:moveTo>
                  <a:pt x="140" y="47"/>
                </a:moveTo>
                <a:cubicBezTo>
                  <a:pt x="142" y="53"/>
                  <a:pt x="143" y="47"/>
                  <a:pt x="146" y="49"/>
                </a:cubicBezTo>
                <a:cubicBezTo>
                  <a:pt x="146" y="50"/>
                  <a:pt x="146" y="50"/>
                  <a:pt x="146" y="50"/>
                </a:cubicBezTo>
                <a:cubicBezTo>
                  <a:pt x="146" y="50"/>
                  <a:pt x="146" y="49"/>
                  <a:pt x="146" y="49"/>
                </a:cubicBezTo>
                <a:cubicBezTo>
                  <a:pt x="144" y="47"/>
                  <a:pt x="142" y="41"/>
                  <a:pt x="140" y="47"/>
                </a:cubicBezTo>
                <a:close/>
                <a:moveTo>
                  <a:pt x="204" y="49"/>
                </a:moveTo>
                <a:cubicBezTo>
                  <a:pt x="204" y="46"/>
                  <a:pt x="200" y="45"/>
                  <a:pt x="199" y="42"/>
                </a:cubicBezTo>
                <a:cubicBezTo>
                  <a:pt x="198" y="43"/>
                  <a:pt x="200" y="46"/>
                  <a:pt x="200" y="49"/>
                </a:cubicBezTo>
                <a:cubicBezTo>
                  <a:pt x="200" y="49"/>
                  <a:pt x="199" y="49"/>
                  <a:pt x="198" y="48"/>
                </a:cubicBezTo>
                <a:cubicBezTo>
                  <a:pt x="199" y="56"/>
                  <a:pt x="201" y="45"/>
                  <a:pt x="204" y="49"/>
                </a:cubicBezTo>
                <a:close/>
                <a:moveTo>
                  <a:pt x="270" y="55"/>
                </a:moveTo>
                <a:cubicBezTo>
                  <a:pt x="268" y="52"/>
                  <a:pt x="268" y="52"/>
                  <a:pt x="268" y="52"/>
                </a:cubicBezTo>
                <a:cubicBezTo>
                  <a:pt x="269" y="52"/>
                  <a:pt x="269" y="52"/>
                  <a:pt x="269" y="52"/>
                </a:cubicBezTo>
                <a:lnTo>
                  <a:pt x="270" y="55"/>
                </a:lnTo>
                <a:close/>
                <a:moveTo>
                  <a:pt x="284" y="53"/>
                </a:moveTo>
                <a:cubicBezTo>
                  <a:pt x="287" y="53"/>
                  <a:pt x="290" y="58"/>
                  <a:pt x="289" y="62"/>
                </a:cubicBezTo>
                <a:cubicBezTo>
                  <a:pt x="286" y="61"/>
                  <a:pt x="282" y="61"/>
                  <a:pt x="281" y="56"/>
                </a:cubicBezTo>
                <a:cubicBezTo>
                  <a:pt x="282" y="59"/>
                  <a:pt x="281" y="49"/>
                  <a:pt x="284" y="53"/>
                </a:cubicBezTo>
                <a:close/>
                <a:moveTo>
                  <a:pt x="170" y="56"/>
                </a:moveTo>
                <a:cubicBezTo>
                  <a:pt x="172" y="57"/>
                  <a:pt x="175" y="66"/>
                  <a:pt x="178" y="61"/>
                </a:cubicBezTo>
                <a:cubicBezTo>
                  <a:pt x="175" y="59"/>
                  <a:pt x="175" y="59"/>
                  <a:pt x="175" y="59"/>
                </a:cubicBezTo>
                <a:cubicBezTo>
                  <a:pt x="176" y="59"/>
                  <a:pt x="176" y="59"/>
                  <a:pt x="176" y="59"/>
                </a:cubicBezTo>
                <a:cubicBezTo>
                  <a:pt x="175" y="55"/>
                  <a:pt x="175" y="55"/>
                  <a:pt x="175" y="55"/>
                </a:cubicBezTo>
                <a:cubicBezTo>
                  <a:pt x="176" y="64"/>
                  <a:pt x="171" y="56"/>
                  <a:pt x="170" y="56"/>
                </a:cubicBezTo>
                <a:close/>
                <a:moveTo>
                  <a:pt x="310" y="61"/>
                </a:moveTo>
                <a:cubicBezTo>
                  <a:pt x="311" y="62"/>
                  <a:pt x="315" y="65"/>
                  <a:pt x="314" y="71"/>
                </a:cubicBezTo>
                <a:cubicBezTo>
                  <a:pt x="315" y="68"/>
                  <a:pt x="311" y="64"/>
                  <a:pt x="308" y="61"/>
                </a:cubicBezTo>
                <a:cubicBezTo>
                  <a:pt x="309" y="61"/>
                  <a:pt x="309" y="62"/>
                  <a:pt x="310" y="61"/>
                </a:cubicBezTo>
                <a:close/>
                <a:moveTo>
                  <a:pt x="308" y="68"/>
                </a:moveTo>
                <a:cubicBezTo>
                  <a:pt x="307" y="68"/>
                  <a:pt x="307" y="72"/>
                  <a:pt x="305" y="69"/>
                </a:cubicBezTo>
                <a:cubicBezTo>
                  <a:pt x="305" y="66"/>
                  <a:pt x="305" y="58"/>
                  <a:pt x="301" y="60"/>
                </a:cubicBezTo>
                <a:cubicBezTo>
                  <a:pt x="303" y="66"/>
                  <a:pt x="303" y="69"/>
                  <a:pt x="307" y="72"/>
                </a:cubicBezTo>
                <a:lnTo>
                  <a:pt x="308" y="68"/>
                </a:lnTo>
                <a:close/>
                <a:moveTo>
                  <a:pt x="303" y="55"/>
                </a:moveTo>
                <a:cubicBezTo>
                  <a:pt x="297" y="57"/>
                  <a:pt x="297" y="57"/>
                  <a:pt x="297" y="57"/>
                </a:cubicBezTo>
                <a:cubicBezTo>
                  <a:pt x="300" y="65"/>
                  <a:pt x="301" y="58"/>
                  <a:pt x="303" y="55"/>
                </a:cubicBezTo>
                <a:cubicBezTo>
                  <a:pt x="304" y="54"/>
                  <a:pt x="304" y="54"/>
                  <a:pt x="304" y="54"/>
                </a:cubicBezTo>
                <a:cubicBezTo>
                  <a:pt x="304" y="54"/>
                  <a:pt x="303" y="55"/>
                  <a:pt x="303" y="55"/>
                </a:cubicBezTo>
                <a:close/>
                <a:moveTo>
                  <a:pt x="339" y="60"/>
                </a:moveTo>
                <a:cubicBezTo>
                  <a:pt x="337" y="58"/>
                  <a:pt x="337" y="58"/>
                  <a:pt x="337" y="58"/>
                </a:cubicBezTo>
                <a:cubicBezTo>
                  <a:pt x="338" y="57"/>
                  <a:pt x="338" y="56"/>
                  <a:pt x="336" y="56"/>
                </a:cubicBezTo>
                <a:cubicBezTo>
                  <a:pt x="337" y="58"/>
                  <a:pt x="337" y="58"/>
                  <a:pt x="337" y="58"/>
                </a:cubicBezTo>
                <a:cubicBezTo>
                  <a:pt x="337" y="60"/>
                  <a:pt x="335" y="62"/>
                  <a:pt x="339" y="60"/>
                </a:cubicBezTo>
                <a:close/>
                <a:moveTo>
                  <a:pt x="307" y="56"/>
                </a:moveTo>
                <a:cubicBezTo>
                  <a:pt x="312" y="57"/>
                  <a:pt x="312" y="57"/>
                  <a:pt x="312" y="57"/>
                </a:cubicBezTo>
                <a:cubicBezTo>
                  <a:pt x="310" y="58"/>
                  <a:pt x="307" y="59"/>
                  <a:pt x="307" y="56"/>
                </a:cubicBezTo>
                <a:close/>
                <a:moveTo>
                  <a:pt x="329" y="64"/>
                </a:moveTo>
                <a:cubicBezTo>
                  <a:pt x="329" y="64"/>
                  <a:pt x="334" y="63"/>
                  <a:pt x="336" y="63"/>
                </a:cubicBezTo>
                <a:cubicBezTo>
                  <a:pt x="335" y="61"/>
                  <a:pt x="330" y="60"/>
                  <a:pt x="329" y="64"/>
                </a:cubicBezTo>
                <a:close/>
                <a:moveTo>
                  <a:pt x="435" y="84"/>
                </a:moveTo>
                <a:cubicBezTo>
                  <a:pt x="433" y="88"/>
                  <a:pt x="433" y="88"/>
                  <a:pt x="433" y="88"/>
                </a:cubicBezTo>
                <a:cubicBezTo>
                  <a:pt x="436" y="89"/>
                  <a:pt x="436" y="89"/>
                  <a:pt x="436" y="89"/>
                </a:cubicBezTo>
                <a:lnTo>
                  <a:pt x="435" y="84"/>
                </a:lnTo>
                <a:close/>
                <a:moveTo>
                  <a:pt x="404" y="83"/>
                </a:moveTo>
                <a:cubicBezTo>
                  <a:pt x="403" y="83"/>
                  <a:pt x="403" y="83"/>
                  <a:pt x="403" y="83"/>
                </a:cubicBezTo>
                <a:cubicBezTo>
                  <a:pt x="401" y="85"/>
                  <a:pt x="401" y="85"/>
                  <a:pt x="401" y="85"/>
                </a:cubicBezTo>
                <a:lnTo>
                  <a:pt x="404" y="83"/>
                </a:lnTo>
                <a:close/>
                <a:moveTo>
                  <a:pt x="369" y="81"/>
                </a:moveTo>
                <a:cubicBezTo>
                  <a:pt x="370" y="81"/>
                  <a:pt x="370" y="81"/>
                  <a:pt x="370" y="80"/>
                </a:cubicBezTo>
                <a:cubicBezTo>
                  <a:pt x="373" y="78"/>
                  <a:pt x="380" y="77"/>
                  <a:pt x="383" y="78"/>
                </a:cubicBezTo>
                <a:cubicBezTo>
                  <a:pt x="385" y="76"/>
                  <a:pt x="381" y="71"/>
                  <a:pt x="380" y="69"/>
                </a:cubicBezTo>
                <a:cubicBezTo>
                  <a:pt x="380" y="85"/>
                  <a:pt x="376" y="68"/>
                  <a:pt x="372" y="73"/>
                </a:cubicBezTo>
                <a:cubicBezTo>
                  <a:pt x="373" y="74"/>
                  <a:pt x="375" y="74"/>
                  <a:pt x="375" y="77"/>
                </a:cubicBezTo>
                <a:cubicBezTo>
                  <a:pt x="374" y="78"/>
                  <a:pt x="372" y="78"/>
                  <a:pt x="371" y="77"/>
                </a:cubicBezTo>
                <a:cubicBezTo>
                  <a:pt x="371" y="76"/>
                  <a:pt x="370" y="75"/>
                  <a:pt x="370" y="75"/>
                </a:cubicBezTo>
                <a:cubicBezTo>
                  <a:pt x="370" y="76"/>
                  <a:pt x="370" y="76"/>
                  <a:pt x="371" y="77"/>
                </a:cubicBezTo>
                <a:cubicBezTo>
                  <a:pt x="371" y="78"/>
                  <a:pt x="371" y="79"/>
                  <a:pt x="370" y="80"/>
                </a:cubicBezTo>
                <a:cubicBezTo>
                  <a:pt x="370" y="80"/>
                  <a:pt x="369" y="81"/>
                  <a:pt x="369" y="81"/>
                </a:cubicBezTo>
                <a:close/>
                <a:moveTo>
                  <a:pt x="326" y="77"/>
                </a:moveTo>
                <a:cubicBezTo>
                  <a:pt x="326" y="75"/>
                  <a:pt x="328" y="74"/>
                  <a:pt x="325" y="72"/>
                </a:cubicBezTo>
                <a:cubicBezTo>
                  <a:pt x="325" y="74"/>
                  <a:pt x="325" y="75"/>
                  <a:pt x="326" y="77"/>
                </a:cubicBezTo>
                <a:cubicBezTo>
                  <a:pt x="326" y="77"/>
                  <a:pt x="327" y="78"/>
                  <a:pt x="328" y="78"/>
                </a:cubicBezTo>
                <a:cubicBezTo>
                  <a:pt x="327" y="78"/>
                  <a:pt x="327" y="77"/>
                  <a:pt x="326" y="77"/>
                </a:cubicBezTo>
                <a:close/>
                <a:moveTo>
                  <a:pt x="328" y="85"/>
                </a:moveTo>
                <a:cubicBezTo>
                  <a:pt x="322" y="78"/>
                  <a:pt x="322" y="78"/>
                  <a:pt x="322" y="78"/>
                </a:cubicBezTo>
                <a:cubicBezTo>
                  <a:pt x="324" y="82"/>
                  <a:pt x="324" y="82"/>
                  <a:pt x="324" y="82"/>
                </a:cubicBezTo>
                <a:cubicBezTo>
                  <a:pt x="321" y="78"/>
                  <a:pt x="321" y="78"/>
                  <a:pt x="321" y="78"/>
                </a:cubicBezTo>
                <a:cubicBezTo>
                  <a:pt x="321" y="82"/>
                  <a:pt x="324" y="88"/>
                  <a:pt x="328" y="85"/>
                </a:cubicBezTo>
                <a:close/>
                <a:moveTo>
                  <a:pt x="313" y="79"/>
                </a:moveTo>
                <a:cubicBezTo>
                  <a:pt x="319" y="82"/>
                  <a:pt x="319" y="82"/>
                  <a:pt x="319" y="82"/>
                </a:cubicBezTo>
                <a:cubicBezTo>
                  <a:pt x="319" y="81"/>
                  <a:pt x="319" y="81"/>
                  <a:pt x="319" y="81"/>
                </a:cubicBezTo>
                <a:cubicBezTo>
                  <a:pt x="319" y="81"/>
                  <a:pt x="319" y="81"/>
                  <a:pt x="319" y="81"/>
                </a:cubicBezTo>
                <a:cubicBezTo>
                  <a:pt x="318" y="78"/>
                  <a:pt x="318" y="78"/>
                  <a:pt x="318" y="78"/>
                </a:cubicBezTo>
                <a:cubicBezTo>
                  <a:pt x="319" y="81"/>
                  <a:pt x="319" y="81"/>
                  <a:pt x="319" y="81"/>
                </a:cubicBezTo>
                <a:lnTo>
                  <a:pt x="313" y="79"/>
                </a:lnTo>
                <a:close/>
                <a:moveTo>
                  <a:pt x="260" y="69"/>
                </a:moveTo>
                <a:cubicBezTo>
                  <a:pt x="257" y="69"/>
                  <a:pt x="257" y="69"/>
                  <a:pt x="257" y="69"/>
                </a:cubicBezTo>
                <a:cubicBezTo>
                  <a:pt x="257" y="69"/>
                  <a:pt x="260" y="73"/>
                  <a:pt x="263" y="72"/>
                </a:cubicBezTo>
                <a:cubicBezTo>
                  <a:pt x="259" y="82"/>
                  <a:pt x="262" y="70"/>
                  <a:pt x="256" y="74"/>
                </a:cubicBezTo>
                <a:cubicBezTo>
                  <a:pt x="263" y="74"/>
                  <a:pt x="260" y="81"/>
                  <a:pt x="259" y="85"/>
                </a:cubicBezTo>
                <a:cubicBezTo>
                  <a:pt x="258" y="79"/>
                  <a:pt x="250" y="82"/>
                  <a:pt x="253" y="70"/>
                </a:cubicBezTo>
                <a:cubicBezTo>
                  <a:pt x="255" y="72"/>
                  <a:pt x="258" y="61"/>
                  <a:pt x="260" y="69"/>
                </a:cubicBezTo>
                <a:close/>
                <a:moveTo>
                  <a:pt x="219" y="71"/>
                </a:moveTo>
                <a:cubicBezTo>
                  <a:pt x="215" y="70"/>
                  <a:pt x="215" y="70"/>
                  <a:pt x="215" y="70"/>
                </a:cubicBezTo>
                <a:cubicBezTo>
                  <a:pt x="219" y="71"/>
                  <a:pt x="219" y="71"/>
                  <a:pt x="219" y="71"/>
                </a:cubicBezTo>
                <a:close/>
                <a:moveTo>
                  <a:pt x="113" y="80"/>
                </a:moveTo>
                <a:cubicBezTo>
                  <a:pt x="114" y="86"/>
                  <a:pt x="119" y="80"/>
                  <a:pt x="119" y="77"/>
                </a:cubicBezTo>
                <a:cubicBezTo>
                  <a:pt x="118" y="79"/>
                  <a:pt x="115" y="79"/>
                  <a:pt x="113" y="80"/>
                </a:cubicBezTo>
                <a:close/>
                <a:moveTo>
                  <a:pt x="74" y="84"/>
                </a:moveTo>
                <a:cubicBezTo>
                  <a:pt x="76" y="83"/>
                  <a:pt x="80" y="89"/>
                  <a:pt x="80" y="83"/>
                </a:cubicBezTo>
                <a:cubicBezTo>
                  <a:pt x="75" y="81"/>
                  <a:pt x="75" y="81"/>
                  <a:pt x="75" y="81"/>
                </a:cubicBezTo>
                <a:cubicBezTo>
                  <a:pt x="75" y="83"/>
                  <a:pt x="73" y="81"/>
                  <a:pt x="74" y="84"/>
                </a:cubicBezTo>
                <a:close/>
                <a:moveTo>
                  <a:pt x="47" y="91"/>
                </a:moveTo>
                <a:cubicBezTo>
                  <a:pt x="44" y="85"/>
                  <a:pt x="44" y="85"/>
                  <a:pt x="44" y="85"/>
                </a:cubicBezTo>
                <a:cubicBezTo>
                  <a:pt x="46" y="86"/>
                  <a:pt x="46" y="86"/>
                  <a:pt x="46" y="86"/>
                </a:cubicBezTo>
                <a:lnTo>
                  <a:pt x="47" y="91"/>
                </a:lnTo>
                <a:close/>
                <a:moveTo>
                  <a:pt x="53" y="97"/>
                </a:moveTo>
                <a:cubicBezTo>
                  <a:pt x="53" y="98"/>
                  <a:pt x="49" y="97"/>
                  <a:pt x="50" y="94"/>
                </a:cubicBezTo>
                <a:lnTo>
                  <a:pt x="53" y="97"/>
                </a:lnTo>
                <a:close/>
                <a:moveTo>
                  <a:pt x="25" y="100"/>
                </a:moveTo>
                <a:cubicBezTo>
                  <a:pt x="28" y="105"/>
                  <a:pt x="28" y="105"/>
                  <a:pt x="28" y="105"/>
                </a:cubicBezTo>
                <a:cubicBezTo>
                  <a:pt x="26" y="106"/>
                  <a:pt x="26" y="106"/>
                  <a:pt x="26" y="106"/>
                </a:cubicBezTo>
                <a:lnTo>
                  <a:pt x="25" y="100"/>
                </a:lnTo>
                <a:close/>
                <a:moveTo>
                  <a:pt x="25" y="95"/>
                </a:moveTo>
                <a:cubicBezTo>
                  <a:pt x="26" y="96"/>
                  <a:pt x="27" y="97"/>
                  <a:pt x="27" y="98"/>
                </a:cubicBezTo>
                <a:cubicBezTo>
                  <a:pt x="28" y="99"/>
                  <a:pt x="30" y="99"/>
                  <a:pt x="31" y="97"/>
                </a:cubicBezTo>
                <a:cubicBezTo>
                  <a:pt x="30" y="95"/>
                  <a:pt x="30" y="97"/>
                  <a:pt x="29" y="96"/>
                </a:cubicBezTo>
                <a:cubicBezTo>
                  <a:pt x="29" y="96"/>
                  <a:pt x="30" y="94"/>
                  <a:pt x="31" y="94"/>
                </a:cubicBezTo>
                <a:cubicBezTo>
                  <a:pt x="31" y="100"/>
                  <a:pt x="32" y="99"/>
                  <a:pt x="33" y="104"/>
                </a:cubicBezTo>
                <a:cubicBezTo>
                  <a:pt x="30" y="108"/>
                  <a:pt x="29" y="102"/>
                  <a:pt x="27" y="98"/>
                </a:cubicBezTo>
                <a:cubicBezTo>
                  <a:pt x="26" y="97"/>
                  <a:pt x="26" y="96"/>
                  <a:pt x="25" y="95"/>
                </a:cubicBezTo>
                <a:close/>
                <a:moveTo>
                  <a:pt x="39" y="89"/>
                </a:moveTo>
                <a:cubicBezTo>
                  <a:pt x="39" y="90"/>
                  <a:pt x="39" y="91"/>
                  <a:pt x="39" y="92"/>
                </a:cubicBezTo>
                <a:cubicBezTo>
                  <a:pt x="37" y="94"/>
                  <a:pt x="35" y="96"/>
                  <a:pt x="39" y="101"/>
                </a:cubicBezTo>
                <a:cubicBezTo>
                  <a:pt x="41" y="99"/>
                  <a:pt x="41" y="99"/>
                  <a:pt x="41" y="99"/>
                </a:cubicBezTo>
                <a:cubicBezTo>
                  <a:pt x="40" y="100"/>
                  <a:pt x="40" y="99"/>
                  <a:pt x="39" y="98"/>
                </a:cubicBezTo>
                <a:cubicBezTo>
                  <a:pt x="41" y="95"/>
                  <a:pt x="43" y="99"/>
                  <a:pt x="44" y="99"/>
                </a:cubicBezTo>
                <a:cubicBezTo>
                  <a:pt x="43" y="97"/>
                  <a:pt x="40" y="96"/>
                  <a:pt x="39" y="92"/>
                </a:cubicBezTo>
                <a:cubicBezTo>
                  <a:pt x="40" y="91"/>
                  <a:pt x="40" y="91"/>
                  <a:pt x="41" y="90"/>
                </a:cubicBezTo>
                <a:cubicBezTo>
                  <a:pt x="42" y="90"/>
                  <a:pt x="42" y="91"/>
                  <a:pt x="42" y="89"/>
                </a:cubicBezTo>
                <a:cubicBezTo>
                  <a:pt x="42" y="88"/>
                  <a:pt x="42" y="88"/>
                  <a:pt x="42" y="88"/>
                </a:cubicBezTo>
                <a:cubicBezTo>
                  <a:pt x="42" y="89"/>
                  <a:pt x="41" y="89"/>
                  <a:pt x="41" y="90"/>
                </a:cubicBezTo>
                <a:cubicBezTo>
                  <a:pt x="40" y="89"/>
                  <a:pt x="40" y="88"/>
                  <a:pt x="39" y="89"/>
                </a:cubicBezTo>
                <a:close/>
                <a:moveTo>
                  <a:pt x="22" y="92"/>
                </a:moveTo>
                <a:cubicBezTo>
                  <a:pt x="21" y="91"/>
                  <a:pt x="21" y="89"/>
                  <a:pt x="20" y="88"/>
                </a:cubicBezTo>
                <a:cubicBezTo>
                  <a:pt x="18" y="87"/>
                  <a:pt x="18" y="87"/>
                  <a:pt x="18" y="87"/>
                </a:cubicBezTo>
                <a:cubicBezTo>
                  <a:pt x="17" y="90"/>
                  <a:pt x="20" y="92"/>
                  <a:pt x="22" y="92"/>
                </a:cubicBezTo>
                <a:close/>
                <a:moveTo>
                  <a:pt x="102" y="77"/>
                </a:moveTo>
                <a:cubicBezTo>
                  <a:pt x="103" y="78"/>
                  <a:pt x="107" y="77"/>
                  <a:pt x="107" y="81"/>
                </a:cubicBezTo>
                <a:cubicBezTo>
                  <a:pt x="108" y="75"/>
                  <a:pt x="108" y="75"/>
                  <a:pt x="108" y="75"/>
                </a:cubicBezTo>
                <a:cubicBezTo>
                  <a:pt x="106" y="76"/>
                  <a:pt x="103" y="72"/>
                  <a:pt x="104" y="71"/>
                </a:cubicBezTo>
                <a:cubicBezTo>
                  <a:pt x="103" y="74"/>
                  <a:pt x="101" y="72"/>
                  <a:pt x="102" y="77"/>
                </a:cubicBezTo>
                <a:close/>
                <a:moveTo>
                  <a:pt x="213" y="71"/>
                </a:moveTo>
                <a:cubicBezTo>
                  <a:pt x="211" y="69"/>
                  <a:pt x="206" y="74"/>
                  <a:pt x="205" y="67"/>
                </a:cubicBezTo>
                <a:cubicBezTo>
                  <a:pt x="203" y="74"/>
                  <a:pt x="210" y="73"/>
                  <a:pt x="213" y="71"/>
                </a:cubicBezTo>
                <a:close/>
                <a:moveTo>
                  <a:pt x="213" y="63"/>
                </a:moveTo>
                <a:cubicBezTo>
                  <a:pt x="214" y="64"/>
                  <a:pt x="214" y="64"/>
                  <a:pt x="215" y="64"/>
                </a:cubicBezTo>
                <a:cubicBezTo>
                  <a:pt x="216" y="65"/>
                  <a:pt x="216" y="71"/>
                  <a:pt x="219" y="68"/>
                </a:cubicBezTo>
                <a:cubicBezTo>
                  <a:pt x="218" y="66"/>
                  <a:pt x="217" y="68"/>
                  <a:pt x="216" y="67"/>
                </a:cubicBezTo>
                <a:cubicBezTo>
                  <a:pt x="217" y="63"/>
                  <a:pt x="216" y="64"/>
                  <a:pt x="215" y="64"/>
                </a:cubicBezTo>
                <a:cubicBezTo>
                  <a:pt x="214" y="63"/>
                  <a:pt x="214" y="63"/>
                  <a:pt x="213" y="63"/>
                </a:cubicBezTo>
                <a:close/>
                <a:moveTo>
                  <a:pt x="150" y="60"/>
                </a:moveTo>
                <a:cubicBezTo>
                  <a:pt x="153" y="59"/>
                  <a:pt x="153" y="59"/>
                  <a:pt x="153" y="59"/>
                </a:cubicBezTo>
                <a:cubicBezTo>
                  <a:pt x="155" y="64"/>
                  <a:pt x="155" y="64"/>
                  <a:pt x="155" y="64"/>
                </a:cubicBezTo>
                <a:lnTo>
                  <a:pt x="150" y="60"/>
                </a:lnTo>
                <a:close/>
                <a:moveTo>
                  <a:pt x="119" y="56"/>
                </a:moveTo>
                <a:cubicBezTo>
                  <a:pt x="122" y="57"/>
                  <a:pt x="122" y="57"/>
                  <a:pt x="122" y="57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1" y="59"/>
                  <a:pt x="121" y="61"/>
                  <a:pt x="122" y="62"/>
                </a:cubicBezTo>
                <a:cubicBezTo>
                  <a:pt x="122" y="62"/>
                  <a:pt x="123" y="62"/>
                  <a:pt x="123" y="63"/>
                </a:cubicBezTo>
                <a:cubicBezTo>
                  <a:pt x="123" y="63"/>
                  <a:pt x="122" y="62"/>
                  <a:pt x="122" y="62"/>
                </a:cubicBezTo>
                <a:cubicBezTo>
                  <a:pt x="120" y="62"/>
                  <a:pt x="117" y="63"/>
                  <a:pt x="117" y="59"/>
                </a:cubicBezTo>
                <a:cubicBezTo>
                  <a:pt x="118" y="60"/>
                  <a:pt x="121" y="60"/>
                  <a:pt x="121" y="57"/>
                </a:cubicBezTo>
                <a:lnTo>
                  <a:pt x="119" y="56"/>
                </a:lnTo>
                <a:close/>
                <a:moveTo>
                  <a:pt x="56" y="61"/>
                </a:moveTo>
                <a:cubicBezTo>
                  <a:pt x="58" y="62"/>
                  <a:pt x="58" y="63"/>
                  <a:pt x="60" y="59"/>
                </a:cubicBezTo>
                <a:cubicBezTo>
                  <a:pt x="58" y="59"/>
                  <a:pt x="56" y="59"/>
                  <a:pt x="56" y="61"/>
                </a:cubicBezTo>
                <a:close/>
                <a:moveTo>
                  <a:pt x="135" y="50"/>
                </a:moveTo>
                <a:cubicBezTo>
                  <a:pt x="135" y="53"/>
                  <a:pt x="138" y="52"/>
                  <a:pt x="137" y="56"/>
                </a:cubicBezTo>
                <a:cubicBezTo>
                  <a:pt x="136" y="57"/>
                  <a:pt x="136" y="57"/>
                  <a:pt x="136" y="57"/>
                </a:cubicBezTo>
                <a:cubicBezTo>
                  <a:pt x="138" y="55"/>
                  <a:pt x="138" y="64"/>
                  <a:pt x="141" y="60"/>
                </a:cubicBezTo>
                <a:cubicBezTo>
                  <a:pt x="139" y="60"/>
                  <a:pt x="139" y="60"/>
                  <a:pt x="139" y="60"/>
                </a:cubicBezTo>
                <a:cubicBezTo>
                  <a:pt x="141" y="58"/>
                  <a:pt x="135" y="54"/>
                  <a:pt x="139" y="52"/>
                </a:cubicBezTo>
                <a:cubicBezTo>
                  <a:pt x="140" y="51"/>
                  <a:pt x="136" y="49"/>
                  <a:pt x="135" y="50"/>
                </a:cubicBezTo>
                <a:close/>
                <a:moveTo>
                  <a:pt x="50" y="54"/>
                </a:moveTo>
                <a:cubicBezTo>
                  <a:pt x="52" y="54"/>
                  <a:pt x="53" y="62"/>
                  <a:pt x="56" y="58"/>
                </a:cubicBezTo>
                <a:cubicBezTo>
                  <a:pt x="53" y="57"/>
                  <a:pt x="52" y="50"/>
                  <a:pt x="50" y="54"/>
                </a:cubicBezTo>
                <a:close/>
                <a:moveTo>
                  <a:pt x="112" y="41"/>
                </a:moveTo>
                <a:cubicBezTo>
                  <a:pt x="112" y="40"/>
                  <a:pt x="112" y="40"/>
                  <a:pt x="112" y="40"/>
                </a:cubicBezTo>
                <a:cubicBezTo>
                  <a:pt x="115" y="42"/>
                  <a:pt x="115" y="42"/>
                  <a:pt x="115" y="42"/>
                </a:cubicBezTo>
                <a:cubicBezTo>
                  <a:pt x="115" y="43"/>
                  <a:pt x="115" y="43"/>
                  <a:pt x="115" y="43"/>
                </a:cubicBezTo>
                <a:lnTo>
                  <a:pt x="112" y="41"/>
                </a:lnTo>
                <a:close/>
                <a:moveTo>
                  <a:pt x="57" y="97"/>
                </a:moveTo>
                <a:cubicBezTo>
                  <a:pt x="57" y="97"/>
                  <a:pt x="58" y="97"/>
                  <a:pt x="58" y="97"/>
                </a:cubicBezTo>
                <a:cubicBezTo>
                  <a:pt x="58" y="97"/>
                  <a:pt x="57" y="97"/>
                  <a:pt x="57" y="97"/>
                </a:cubicBezTo>
                <a:close/>
                <a:moveTo>
                  <a:pt x="224" y="88"/>
                </a:moveTo>
                <a:cubicBezTo>
                  <a:pt x="223" y="89"/>
                  <a:pt x="223" y="89"/>
                  <a:pt x="223" y="90"/>
                </a:cubicBezTo>
                <a:cubicBezTo>
                  <a:pt x="224" y="90"/>
                  <a:pt x="224" y="89"/>
                  <a:pt x="224" y="88"/>
                </a:cubicBezTo>
                <a:close/>
                <a:moveTo>
                  <a:pt x="230" y="93"/>
                </a:moveTo>
                <a:cubicBezTo>
                  <a:pt x="230" y="93"/>
                  <a:pt x="230" y="93"/>
                  <a:pt x="230" y="93"/>
                </a:cubicBezTo>
                <a:cubicBezTo>
                  <a:pt x="230" y="93"/>
                  <a:pt x="230" y="93"/>
                  <a:pt x="230" y="93"/>
                </a:cubicBezTo>
                <a:close/>
                <a:moveTo>
                  <a:pt x="465" y="113"/>
                </a:moveTo>
                <a:cubicBezTo>
                  <a:pt x="467" y="114"/>
                  <a:pt x="468" y="119"/>
                  <a:pt x="468" y="114"/>
                </a:cubicBezTo>
                <a:cubicBezTo>
                  <a:pt x="468" y="111"/>
                  <a:pt x="467" y="114"/>
                  <a:pt x="465" y="113"/>
                </a:cubicBezTo>
                <a:close/>
                <a:moveTo>
                  <a:pt x="464" y="107"/>
                </a:moveTo>
                <a:cubicBezTo>
                  <a:pt x="463" y="106"/>
                  <a:pt x="462" y="105"/>
                  <a:pt x="462" y="103"/>
                </a:cubicBezTo>
                <a:cubicBezTo>
                  <a:pt x="462" y="106"/>
                  <a:pt x="463" y="106"/>
                  <a:pt x="464" y="107"/>
                </a:cubicBezTo>
                <a:close/>
                <a:moveTo>
                  <a:pt x="464" y="107"/>
                </a:moveTo>
                <a:cubicBezTo>
                  <a:pt x="465" y="107"/>
                  <a:pt x="466" y="108"/>
                  <a:pt x="468" y="107"/>
                </a:cubicBezTo>
                <a:cubicBezTo>
                  <a:pt x="467" y="105"/>
                  <a:pt x="465" y="107"/>
                  <a:pt x="464" y="107"/>
                </a:cubicBezTo>
                <a:close/>
                <a:moveTo>
                  <a:pt x="441" y="108"/>
                </a:moveTo>
                <a:cubicBezTo>
                  <a:pt x="441" y="105"/>
                  <a:pt x="434" y="101"/>
                  <a:pt x="441" y="100"/>
                </a:cubicBezTo>
                <a:cubicBezTo>
                  <a:pt x="441" y="100"/>
                  <a:pt x="438" y="100"/>
                  <a:pt x="437" y="97"/>
                </a:cubicBezTo>
                <a:cubicBezTo>
                  <a:pt x="438" y="102"/>
                  <a:pt x="437" y="106"/>
                  <a:pt x="441" y="108"/>
                </a:cubicBezTo>
                <a:close/>
                <a:moveTo>
                  <a:pt x="431" y="94"/>
                </a:moveTo>
                <a:cubicBezTo>
                  <a:pt x="431" y="94"/>
                  <a:pt x="430" y="94"/>
                  <a:pt x="429" y="94"/>
                </a:cubicBezTo>
                <a:cubicBezTo>
                  <a:pt x="430" y="94"/>
                  <a:pt x="430" y="94"/>
                  <a:pt x="431" y="94"/>
                </a:cubicBezTo>
                <a:close/>
                <a:moveTo>
                  <a:pt x="429" y="94"/>
                </a:moveTo>
                <a:cubicBezTo>
                  <a:pt x="428" y="93"/>
                  <a:pt x="427" y="87"/>
                  <a:pt x="424" y="89"/>
                </a:cubicBezTo>
                <a:cubicBezTo>
                  <a:pt x="425" y="92"/>
                  <a:pt x="425" y="95"/>
                  <a:pt x="426" y="96"/>
                </a:cubicBezTo>
                <a:cubicBezTo>
                  <a:pt x="426" y="93"/>
                  <a:pt x="428" y="94"/>
                  <a:pt x="429" y="94"/>
                </a:cubicBezTo>
                <a:close/>
                <a:moveTo>
                  <a:pt x="357" y="102"/>
                </a:moveTo>
                <a:cubicBezTo>
                  <a:pt x="360" y="103"/>
                  <a:pt x="360" y="103"/>
                  <a:pt x="360" y="103"/>
                </a:cubicBezTo>
                <a:cubicBezTo>
                  <a:pt x="361" y="101"/>
                  <a:pt x="359" y="101"/>
                  <a:pt x="359" y="100"/>
                </a:cubicBezTo>
                <a:cubicBezTo>
                  <a:pt x="358" y="101"/>
                  <a:pt x="356" y="101"/>
                  <a:pt x="357" y="102"/>
                </a:cubicBezTo>
                <a:close/>
                <a:moveTo>
                  <a:pt x="345" y="87"/>
                </a:moveTo>
                <a:cubicBezTo>
                  <a:pt x="344" y="93"/>
                  <a:pt x="344" y="93"/>
                  <a:pt x="344" y="93"/>
                </a:cubicBezTo>
                <a:cubicBezTo>
                  <a:pt x="345" y="94"/>
                  <a:pt x="344" y="89"/>
                  <a:pt x="347" y="90"/>
                </a:cubicBezTo>
                <a:lnTo>
                  <a:pt x="345" y="87"/>
                </a:lnTo>
                <a:close/>
                <a:moveTo>
                  <a:pt x="352" y="59"/>
                </a:moveTo>
                <a:cubicBezTo>
                  <a:pt x="353" y="59"/>
                  <a:pt x="353" y="59"/>
                  <a:pt x="353" y="59"/>
                </a:cubicBezTo>
                <a:cubicBezTo>
                  <a:pt x="353" y="59"/>
                  <a:pt x="353" y="59"/>
                  <a:pt x="353" y="59"/>
                </a:cubicBezTo>
                <a:lnTo>
                  <a:pt x="352" y="59"/>
                </a:lnTo>
                <a:close/>
                <a:moveTo>
                  <a:pt x="334" y="102"/>
                </a:moveTo>
                <a:cubicBezTo>
                  <a:pt x="333" y="94"/>
                  <a:pt x="333" y="94"/>
                  <a:pt x="333" y="94"/>
                </a:cubicBezTo>
                <a:cubicBezTo>
                  <a:pt x="332" y="94"/>
                  <a:pt x="332" y="100"/>
                  <a:pt x="334" y="102"/>
                </a:cubicBezTo>
                <a:close/>
                <a:moveTo>
                  <a:pt x="318" y="98"/>
                </a:moveTo>
                <a:cubicBezTo>
                  <a:pt x="323" y="100"/>
                  <a:pt x="323" y="100"/>
                  <a:pt x="323" y="100"/>
                </a:cubicBezTo>
                <a:cubicBezTo>
                  <a:pt x="322" y="98"/>
                  <a:pt x="322" y="98"/>
                  <a:pt x="322" y="98"/>
                </a:cubicBezTo>
                <a:lnTo>
                  <a:pt x="318" y="98"/>
                </a:lnTo>
                <a:close/>
                <a:moveTo>
                  <a:pt x="305" y="93"/>
                </a:moveTo>
                <a:cubicBezTo>
                  <a:pt x="308" y="95"/>
                  <a:pt x="308" y="95"/>
                  <a:pt x="308" y="95"/>
                </a:cubicBezTo>
                <a:cubicBezTo>
                  <a:pt x="309" y="94"/>
                  <a:pt x="309" y="94"/>
                  <a:pt x="309" y="94"/>
                </a:cubicBezTo>
                <a:lnTo>
                  <a:pt x="305" y="93"/>
                </a:lnTo>
                <a:close/>
                <a:moveTo>
                  <a:pt x="173" y="79"/>
                </a:moveTo>
                <a:cubicBezTo>
                  <a:pt x="171" y="80"/>
                  <a:pt x="165" y="78"/>
                  <a:pt x="166" y="84"/>
                </a:cubicBezTo>
                <a:cubicBezTo>
                  <a:pt x="168" y="76"/>
                  <a:pt x="172" y="86"/>
                  <a:pt x="173" y="79"/>
                </a:cubicBezTo>
                <a:close/>
                <a:moveTo>
                  <a:pt x="68" y="94"/>
                </a:moveTo>
                <a:cubicBezTo>
                  <a:pt x="63" y="93"/>
                  <a:pt x="63" y="93"/>
                  <a:pt x="63" y="93"/>
                </a:cubicBezTo>
                <a:cubicBezTo>
                  <a:pt x="67" y="94"/>
                  <a:pt x="64" y="97"/>
                  <a:pt x="68" y="94"/>
                </a:cubicBezTo>
                <a:close/>
                <a:moveTo>
                  <a:pt x="424" y="167"/>
                </a:moveTo>
                <a:cubicBezTo>
                  <a:pt x="425" y="167"/>
                  <a:pt x="425" y="167"/>
                  <a:pt x="425" y="167"/>
                </a:cubicBezTo>
                <a:cubicBezTo>
                  <a:pt x="425" y="167"/>
                  <a:pt x="425" y="167"/>
                  <a:pt x="424" y="167"/>
                </a:cubicBezTo>
                <a:close/>
                <a:moveTo>
                  <a:pt x="424" y="167"/>
                </a:moveTo>
                <a:cubicBezTo>
                  <a:pt x="422" y="165"/>
                  <a:pt x="419" y="166"/>
                  <a:pt x="418" y="167"/>
                </a:cubicBezTo>
                <a:cubicBezTo>
                  <a:pt x="421" y="173"/>
                  <a:pt x="423" y="168"/>
                  <a:pt x="424" y="167"/>
                </a:cubicBezTo>
                <a:close/>
                <a:moveTo>
                  <a:pt x="427" y="177"/>
                </a:moveTo>
                <a:cubicBezTo>
                  <a:pt x="430" y="178"/>
                  <a:pt x="430" y="178"/>
                  <a:pt x="430" y="178"/>
                </a:cubicBezTo>
                <a:cubicBezTo>
                  <a:pt x="429" y="178"/>
                  <a:pt x="427" y="174"/>
                  <a:pt x="427" y="177"/>
                </a:cubicBezTo>
                <a:close/>
                <a:moveTo>
                  <a:pt x="428" y="171"/>
                </a:moveTo>
                <a:cubicBezTo>
                  <a:pt x="426" y="170"/>
                  <a:pt x="426" y="170"/>
                  <a:pt x="426" y="170"/>
                </a:cubicBezTo>
                <a:cubicBezTo>
                  <a:pt x="427" y="172"/>
                  <a:pt x="427" y="172"/>
                  <a:pt x="427" y="172"/>
                </a:cubicBezTo>
                <a:lnTo>
                  <a:pt x="428" y="171"/>
                </a:lnTo>
                <a:close/>
                <a:moveTo>
                  <a:pt x="495" y="116"/>
                </a:moveTo>
                <a:cubicBezTo>
                  <a:pt x="498" y="117"/>
                  <a:pt x="499" y="118"/>
                  <a:pt x="501" y="118"/>
                </a:cubicBezTo>
                <a:lnTo>
                  <a:pt x="495" y="116"/>
                </a:lnTo>
                <a:close/>
                <a:moveTo>
                  <a:pt x="523" y="125"/>
                </a:moveTo>
                <a:cubicBezTo>
                  <a:pt x="523" y="125"/>
                  <a:pt x="523" y="125"/>
                  <a:pt x="523" y="125"/>
                </a:cubicBez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2" y="124"/>
                </a:cubicBezTo>
                <a:cubicBezTo>
                  <a:pt x="522" y="124"/>
                  <a:pt x="522" y="124"/>
                  <a:pt x="522" y="124"/>
                </a:cubicBezTo>
                <a:cubicBezTo>
                  <a:pt x="522" y="124"/>
                  <a:pt x="522" y="124"/>
                  <a:pt x="522" y="124"/>
                </a:cubicBezTo>
                <a:lnTo>
                  <a:pt x="523" y="125"/>
                </a:lnTo>
                <a:close/>
                <a:moveTo>
                  <a:pt x="500" y="119"/>
                </a:moveTo>
                <a:cubicBezTo>
                  <a:pt x="500" y="120"/>
                  <a:pt x="500" y="120"/>
                  <a:pt x="500" y="120"/>
                </a:cubicBezTo>
                <a:cubicBezTo>
                  <a:pt x="501" y="120"/>
                  <a:pt x="501" y="120"/>
                  <a:pt x="500" y="119"/>
                </a:cubicBezTo>
                <a:close/>
                <a:moveTo>
                  <a:pt x="466" y="136"/>
                </a:moveTo>
                <a:cubicBezTo>
                  <a:pt x="466" y="137"/>
                  <a:pt x="468" y="139"/>
                  <a:pt x="469" y="140"/>
                </a:cubicBezTo>
                <a:cubicBezTo>
                  <a:pt x="468" y="138"/>
                  <a:pt x="466" y="134"/>
                  <a:pt x="466" y="136"/>
                </a:cubicBezTo>
                <a:close/>
                <a:moveTo>
                  <a:pt x="557" y="113"/>
                </a:moveTo>
                <a:cubicBezTo>
                  <a:pt x="560" y="114"/>
                  <a:pt x="560" y="114"/>
                  <a:pt x="560" y="114"/>
                </a:cubicBezTo>
                <a:cubicBezTo>
                  <a:pt x="560" y="113"/>
                  <a:pt x="558" y="113"/>
                  <a:pt x="557" y="113"/>
                </a:cubicBezTo>
                <a:close/>
                <a:moveTo>
                  <a:pt x="575" y="142"/>
                </a:moveTo>
                <a:cubicBezTo>
                  <a:pt x="574" y="142"/>
                  <a:pt x="574" y="142"/>
                  <a:pt x="574" y="142"/>
                </a:cubicBezTo>
                <a:cubicBezTo>
                  <a:pt x="575" y="143"/>
                  <a:pt x="576" y="143"/>
                  <a:pt x="578" y="144"/>
                </a:cubicBezTo>
                <a:lnTo>
                  <a:pt x="575" y="142"/>
                </a:lnTo>
                <a:close/>
                <a:moveTo>
                  <a:pt x="502" y="122"/>
                </a:moveTo>
                <a:cubicBezTo>
                  <a:pt x="504" y="123"/>
                  <a:pt x="504" y="123"/>
                  <a:pt x="504" y="123"/>
                </a:cubicBezTo>
                <a:cubicBezTo>
                  <a:pt x="504" y="123"/>
                  <a:pt x="504" y="123"/>
                  <a:pt x="504" y="123"/>
                </a:cubicBezTo>
                <a:cubicBezTo>
                  <a:pt x="502" y="122"/>
                  <a:pt x="502" y="122"/>
                  <a:pt x="502" y="122"/>
                </a:cubicBezTo>
                <a:close/>
                <a:moveTo>
                  <a:pt x="560" y="102"/>
                </a:moveTo>
                <a:cubicBezTo>
                  <a:pt x="558" y="102"/>
                  <a:pt x="557" y="103"/>
                  <a:pt x="556" y="103"/>
                </a:cubicBezTo>
                <a:cubicBezTo>
                  <a:pt x="558" y="103"/>
                  <a:pt x="560" y="103"/>
                  <a:pt x="560" y="102"/>
                </a:cubicBezTo>
                <a:close/>
                <a:moveTo>
                  <a:pt x="523" y="124"/>
                </a:move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3" y="124"/>
                </a:cubicBezTo>
                <a:close/>
                <a:moveTo>
                  <a:pt x="567" y="146"/>
                </a:moveTo>
                <a:cubicBezTo>
                  <a:pt x="566" y="146"/>
                  <a:pt x="565" y="146"/>
                  <a:pt x="564" y="146"/>
                </a:cubicBezTo>
                <a:cubicBezTo>
                  <a:pt x="565" y="147"/>
                  <a:pt x="567" y="147"/>
                  <a:pt x="567" y="146"/>
                </a:cubicBezTo>
                <a:close/>
                <a:moveTo>
                  <a:pt x="470" y="141"/>
                </a:moveTo>
                <a:cubicBezTo>
                  <a:pt x="469" y="140"/>
                  <a:pt x="469" y="140"/>
                  <a:pt x="469" y="140"/>
                </a:cubicBezTo>
                <a:cubicBezTo>
                  <a:pt x="470" y="141"/>
                  <a:pt x="470" y="141"/>
                  <a:pt x="470" y="141"/>
                </a:cubicBezTo>
                <a:close/>
                <a:moveTo>
                  <a:pt x="431" y="163"/>
                </a:moveTo>
                <a:cubicBezTo>
                  <a:pt x="430" y="162"/>
                  <a:pt x="429" y="160"/>
                  <a:pt x="429" y="161"/>
                </a:cubicBezTo>
                <a:cubicBezTo>
                  <a:pt x="430" y="162"/>
                  <a:pt x="430" y="163"/>
                  <a:pt x="431" y="163"/>
                </a:cubicBezTo>
                <a:close/>
                <a:moveTo>
                  <a:pt x="458" y="4"/>
                </a:moveTo>
                <a:cubicBezTo>
                  <a:pt x="458" y="5"/>
                  <a:pt x="458" y="5"/>
                  <a:pt x="458" y="5"/>
                </a:cubicBezTo>
                <a:cubicBezTo>
                  <a:pt x="458" y="4"/>
                  <a:pt x="458" y="4"/>
                  <a:pt x="458" y="4"/>
                </a:cubicBezTo>
                <a:close/>
                <a:moveTo>
                  <a:pt x="461" y="34"/>
                </a:moveTo>
                <a:cubicBezTo>
                  <a:pt x="461" y="33"/>
                  <a:pt x="462" y="33"/>
                  <a:pt x="462" y="33"/>
                </a:cubicBezTo>
                <a:cubicBezTo>
                  <a:pt x="461" y="33"/>
                  <a:pt x="460" y="34"/>
                  <a:pt x="461" y="34"/>
                </a:cubicBezTo>
                <a:close/>
                <a:moveTo>
                  <a:pt x="524" y="32"/>
                </a:moveTo>
                <a:cubicBezTo>
                  <a:pt x="520" y="39"/>
                  <a:pt x="520" y="39"/>
                  <a:pt x="520" y="39"/>
                </a:cubicBezTo>
                <a:cubicBezTo>
                  <a:pt x="523" y="38"/>
                  <a:pt x="524" y="39"/>
                  <a:pt x="526" y="37"/>
                </a:cubicBezTo>
                <a:cubicBezTo>
                  <a:pt x="523" y="40"/>
                  <a:pt x="523" y="40"/>
                  <a:pt x="523" y="40"/>
                </a:cubicBezTo>
                <a:cubicBezTo>
                  <a:pt x="526" y="39"/>
                  <a:pt x="526" y="39"/>
                  <a:pt x="526" y="39"/>
                </a:cubicBezTo>
                <a:cubicBezTo>
                  <a:pt x="533" y="42"/>
                  <a:pt x="517" y="57"/>
                  <a:pt x="531" y="58"/>
                </a:cubicBezTo>
                <a:cubicBezTo>
                  <a:pt x="532" y="57"/>
                  <a:pt x="532" y="57"/>
                  <a:pt x="532" y="57"/>
                </a:cubicBezTo>
                <a:cubicBezTo>
                  <a:pt x="528" y="64"/>
                  <a:pt x="528" y="64"/>
                  <a:pt x="528" y="64"/>
                </a:cubicBezTo>
                <a:cubicBezTo>
                  <a:pt x="529" y="64"/>
                  <a:pt x="534" y="62"/>
                  <a:pt x="536" y="62"/>
                </a:cubicBezTo>
                <a:cubicBezTo>
                  <a:pt x="531" y="64"/>
                  <a:pt x="536" y="64"/>
                  <a:pt x="532" y="67"/>
                </a:cubicBezTo>
                <a:cubicBezTo>
                  <a:pt x="535" y="67"/>
                  <a:pt x="536" y="65"/>
                  <a:pt x="537" y="64"/>
                </a:cubicBezTo>
                <a:cubicBezTo>
                  <a:pt x="541" y="64"/>
                  <a:pt x="541" y="66"/>
                  <a:pt x="541" y="68"/>
                </a:cubicBezTo>
                <a:cubicBezTo>
                  <a:pt x="541" y="69"/>
                  <a:pt x="540" y="69"/>
                  <a:pt x="541" y="69"/>
                </a:cubicBezTo>
                <a:cubicBezTo>
                  <a:pt x="541" y="71"/>
                  <a:pt x="541" y="71"/>
                  <a:pt x="541" y="71"/>
                </a:cubicBezTo>
                <a:cubicBezTo>
                  <a:pt x="541" y="72"/>
                  <a:pt x="541" y="72"/>
                  <a:pt x="542" y="73"/>
                </a:cubicBezTo>
                <a:cubicBezTo>
                  <a:pt x="542" y="75"/>
                  <a:pt x="544" y="77"/>
                  <a:pt x="546" y="78"/>
                </a:cubicBezTo>
                <a:cubicBezTo>
                  <a:pt x="540" y="76"/>
                  <a:pt x="538" y="75"/>
                  <a:pt x="536" y="74"/>
                </a:cubicBezTo>
                <a:cubicBezTo>
                  <a:pt x="535" y="73"/>
                  <a:pt x="535" y="73"/>
                  <a:pt x="534" y="72"/>
                </a:cubicBezTo>
                <a:cubicBezTo>
                  <a:pt x="533" y="72"/>
                  <a:pt x="533" y="72"/>
                  <a:pt x="532" y="72"/>
                </a:cubicBezTo>
                <a:cubicBezTo>
                  <a:pt x="531" y="73"/>
                  <a:pt x="531" y="73"/>
                  <a:pt x="532" y="74"/>
                </a:cubicBezTo>
                <a:cubicBezTo>
                  <a:pt x="533" y="75"/>
                  <a:pt x="533" y="76"/>
                  <a:pt x="534" y="76"/>
                </a:cubicBezTo>
                <a:cubicBezTo>
                  <a:pt x="536" y="77"/>
                  <a:pt x="538" y="79"/>
                  <a:pt x="538" y="82"/>
                </a:cubicBezTo>
                <a:cubicBezTo>
                  <a:pt x="539" y="78"/>
                  <a:pt x="539" y="78"/>
                  <a:pt x="539" y="78"/>
                </a:cubicBezTo>
                <a:cubicBezTo>
                  <a:pt x="544" y="78"/>
                  <a:pt x="544" y="81"/>
                  <a:pt x="545" y="83"/>
                </a:cubicBezTo>
                <a:cubicBezTo>
                  <a:pt x="545" y="86"/>
                  <a:pt x="545" y="88"/>
                  <a:pt x="550" y="87"/>
                </a:cubicBezTo>
                <a:cubicBezTo>
                  <a:pt x="550" y="89"/>
                  <a:pt x="549" y="91"/>
                  <a:pt x="548" y="94"/>
                </a:cubicBezTo>
                <a:cubicBezTo>
                  <a:pt x="546" y="96"/>
                  <a:pt x="545" y="98"/>
                  <a:pt x="548" y="99"/>
                </a:cubicBezTo>
                <a:cubicBezTo>
                  <a:pt x="550" y="99"/>
                  <a:pt x="553" y="98"/>
                  <a:pt x="555" y="97"/>
                </a:cubicBezTo>
                <a:cubicBezTo>
                  <a:pt x="558" y="101"/>
                  <a:pt x="558" y="101"/>
                  <a:pt x="558" y="101"/>
                </a:cubicBezTo>
                <a:cubicBezTo>
                  <a:pt x="552" y="101"/>
                  <a:pt x="552" y="101"/>
                  <a:pt x="552" y="101"/>
                </a:cubicBezTo>
                <a:cubicBezTo>
                  <a:pt x="553" y="103"/>
                  <a:pt x="554" y="103"/>
                  <a:pt x="556" y="103"/>
                </a:cubicBezTo>
                <a:cubicBezTo>
                  <a:pt x="553" y="105"/>
                  <a:pt x="554" y="106"/>
                  <a:pt x="554" y="108"/>
                </a:cubicBezTo>
                <a:cubicBezTo>
                  <a:pt x="555" y="109"/>
                  <a:pt x="556" y="111"/>
                  <a:pt x="554" y="113"/>
                </a:cubicBezTo>
                <a:cubicBezTo>
                  <a:pt x="557" y="113"/>
                  <a:pt x="557" y="113"/>
                  <a:pt x="557" y="113"/>
                </a:cubicBezTo>
                <a:cubicBezTo>
                  <a:pt x="557" y="114"/>
                  <a:pt x="556" y="114"/>
                  <a:pt x="555" y="114"/>
                </a:cubicBezTo>
                <a:cubicBezTo>
                  <a:pt x="562" y="115"/>
                  <a:pt x="562" y="118"/>
                  <a:pt x="568" y="119"/>
                </a:cubicBezTo>
                <a:cubicBezTo>
                  <a:pt x="569" y="118"/>
                  <a:pt x="570" y="115"/>
                  <a:pt x="566" y="115"/>
                </a:cubicBezTo>
                <a:cubicBezTo>
                  <a:pt x="571" y="112"/>
                  <a:pt x="573" y="119"/>
                  <a:pt x="575" y="121"/>
                </a:cubicBezTo>
                <a:cubicBezTo>
                  <a:pt x="570" y="119"/>
                  <a:pt x="571" y="121"/>
                  <a:pt x="570" y="122"/>
                </a:cubicBezTo>
                <a:cubicBezTo>
                  <a:pt x="572" y="123"/>
                  <a:pt x="572" y="122"/>
                  <a:pt x="573" y="123"/>
                </a:cubicBezTo>
                <a:cubicBezTo>
                  <a:pt x="577" y="125"/>
                  <a:pt x="574" y="126"/>
                  <a:pt x="572" y="126"/>
                </a:cubicBezTo>
                <a:cubicBezTo>
                  <a:pt x="570" y="127"/>
                  <a:pt x="569" y="127"/>
                  <a:pt x="577" y="130"/>
                </a:cubicBezTo>
                <a:cubicBezTo>
                  <a:pt x="570" y="129"/>
                  <a:pt x="570" y="129"/>
                  <a:pt x="570" y="129"/>
                </a:cubicBezTo>
                <a:cubicBezTo>
                  <a:pt x="578" y="133"/>
                  <a:pt x="578" y="133"/>
                  <a:pt x="578" y="133"/>
                </a:cubicBezTo>
                <a:cubicBezTo>
                  <a:pt x="570" y="131"/>
                  <a:pt x="570" y="132"/>
                  <a:pt x="571" y="133"/>
                </a:cubicBezTo>
                <a:cubicBezTo>
                  <a:pt x="571" y="134"/>
                  <a:pt x="572" y="135"/>
                  <a:pt x="564" y="133"/>
                </a:cubicBezTo>
                <a:cubicBezTo>
                  <a:pt x="566" y="135"/>
                  <a:pt x="574" y="135"/>
                  <a:pt x="573" y="136"/>
                </a:cubicBezTo>
                <a:cubicBezTo>
                  <a:pt x="577" y="139"/>
                  <a:pt x="570" y="139"/>
                  <a:pt x="572" y="141"/>
                </a:cubicBezTo>
                <a:cubicBezTo>
                  <a:pt x="572" y="141"/>
                  <a:pt x="572" y="142"/>
                  <a:pt x="574" y="142"/>
                </a:cubicBezTo>
                <a:cubicBezTo>
                  <a:pt x="573" y="142"/>
                  <a:pt x="572" y="142"/>
                  <a:pt x="571" y="142"/>
                </a:cubicBezTo>
                <a:cubicBezTo>
                  <a:pt x="570" y="142"/>
                  <a:pt x="570" y="142"/>
                  <a:pt x="570" y="142"/>
                </a:cubicBezTo>
                <a:cubicBezTo>
                  <a:pt x="568" y="142"/>
                  <a:pt x="568" y="142"/>
                  <a:pt x="567" y="142"/>
                </a:cubicBezTo>
                <a:cubicBezTo>
                  <a:pt x="565" y="143"/>
                  <a:pt x="564" y="143"/>
                  <a:pt x="561" y="143"/>
                </a:cubicBezTo>
                <a:cubicBezTo>
                  <a:pt x="568" y="146"/>
                  <a:pt x="568" y="146"/>
                  <a:pt x="568" y="146"/>
                </a:cubicBezTo>
                <a:cubicBezTo>
                  <a:pt x="565" y="145"/>
                  <a:pt x="561" y="144"/>
                  <a:pt x="561" y="145"/>
                </a:cubicBezTo>
                <a:cubicBezTo>
                  <a:pt x="561" y="145"/>
                  <a:pt x="563" y="146"/>
                  <a:pt x="564" y="146"/>
                </a:cubicBezTo>
                <a:cubicBezTo>
                  <a:pt x="555" y="146"/>
                  <a:pt x="552" y="146"/>
                  <a:pt x="548" y="147"/>
                </a:cubicBezTo>
                <a:cubicBezTo>
                  <a:pt x="552" y="149"/>
                  <a:pt x="554" y="151"/>
                  <a:pt x="558" y="151"/>
                </a:cubicBezTo>
                <a:cubicBezTo>
                  <a:pt x="558" y="153"/>
                  <a:pt x="554" y="152"/>
                  <a:pt x="549" y="152"/>
                </a:cubicBezTo>
                <a:cubicBezTo>
                  <a:pt x="545" y="151"/>
                  <a:pt x="540" y="151"/>
                  <a:pt x="538" y="152"/>
                </a:cubicBezTo>
                <a:cubicBezTo>
                  <a:pt x="541" y="154"/>
                  <a:pt x="541" y="154"/>
                  <a:pt x="541" y="154"/>
                </a:cubicBezTo>
                <a:cubicBezTo>
                  <a:pt x="534" y="152"/>
                  <a:pt x="534" y="152"/>
                  <a:pt x="534" y="152"/>
                </a:cubicBezTo>
                <a:cubicBezTo>
                  <a:pt x="536" y="153"/>
                  <a:pt x="537" y="154"/>
                  <a:pt x="539" y="155"/>
                </a:cubicBezTo>
                <a:cubicBezTo>
                  <a:pt x="535" y="157"/>
                  <a:pt x="527" y="159"/>
                  <a:pt x="518" y="153"/>
                </a:cubicBezTo>
                <a:cubicBezTo>
                  <a:pt x="521" y="154"/>
                  <a:pt x="520" y="158"/>
                  <a:pt x="526" y="160"/>
                </a:cubicBezTo>
                <a:cubicBezTo>
                  <a:pt x="521" y="158"/>
                  <a:pt x="517" y="158"/>
                  <a:pt x="514" y="159"/>
                </a:cubicBezTo>
                <a:cubicBezTo>
                  <a:pt x="510" y="159"/>
                  <a:pt x="507" y="160"/>
                  <a:pt x="504" y="160"/>
                </a:cubicBezTo>
                <a:cubicBezTo>
                  <a:pt x="504" y="160"/>
                  <a:pt x="504" y="160"/>
                  <a:pt x="504" y="160"/>
                </a:cubicBezTo>
                <a:cubicBezTo>
                  <a:pt x="501" y="158"/>
                  <a:pt x="501" y="158"/>
                  <a:pt x="501" y="158"/>
                </a:cubicBezTo>
                <a:cubicBezTo>
                  <a:pt x="501" y="159"/>
                  <a:pt x="501" y="159"/>
                  <a:pt x="501" y="159"/>
                </a:cubicBezTo>
                <a:cubicBezTo>
                  <a:pt x="503" y="160"/>
                  <a:pt x="503" y="160"/>
                  <a:pt x="503" y="160"/>
                </a:cubicBezTo>
                <a:cubicBezTo>
                  <a:pt x="501" y="160"/>
                  <a:pt x="498" y="159"/>
                  <a:pt x="496" y="158"/>
                </a:cubicBezTo>
                <a:cubicBezTo>
                  <a:pt x="496" y="159"/>
                  <a:pt x="497" y="163"/>
                  <a:pt x="496" y="165"/>
                </a:cubicBezTo>
                <a:cubicBezTo>
                  <a:pt x="495" y="162"/>
                  <a:pt x="494" y="164"/>
                  <a:pt x="493" y="166"/>
                </a:cubicBezTo>
                <a:cubicBezTo>
                  <a:pt x="492" y="167"/>
                  <a:pt x="491" y="169"/>
                  <a:pt x="489" y="166"/>
                </a:cubicBezTo>
                <a:cubicBezTo>
                  <a:pt x="489" y="167"/>
                  <a:pt x="490" y="167"/>
                  <a:pt x="490" y="169"/>
                </a:cubicBezTo>
                <a:cubicBezTo>
                  <a:pt x="485" y="169"/>
                  <a:pt x="477" y="165"/>
                  <a:pt x="473" y="171"/>
                </a:cubicBezTo>
                <a:cubicBezTo>
                  <a:pt x="469" y="161"/>
                  <a:pt x="466" y="165"/>
                  <a:pt x="461" y="162"/>
                </a:cubicBezTo>
                <a:cubicBezTo>
                  <a:pt x="463" y="168"/>
                  <a:pt x="464" y="164"/>
                  <a:pt x="466" y="168"/>
                </a:cubicBezTo>
                <a:cubicBezTo>
                  <a:pt x="464" y="167"/>
                  <a:pt x="469" y="176"/>
                  <a:pt x="464" y="172"/>
                </a:cubicBezTo>
                <a:cubicBezTo>
                  <a:pt x="465" y="173"/>
                  <a:pt x="465" y="174"/>
                  <a:pt x="465" y="173"/>
                </a:cubicBezTo>
                <a:cubicBezTo>
                  <a:pt x="464" y="174"/>
                  <a:pt x="463" y="166"/>
                  <a:pt x="461" y="169"/>
                </a:cubicBezTo>
                <a:cubicBezTo>
                  <a:pt x="463" y="173"/>
                  <a:pt x="463" y="173"/>
                  <a:pt x="463" y="173"/>
                </a:cubicBezTo>
                <a:cubicBezTo>
                  <a:pt x="459" y="168"/>
                  <a:pt x="459" y="168"/>
                  <a:pt x="459" y="168"/>
                </a:cubicBezTo>
                <a:cubicBezTo>
                  <a:pt x="455" y="172"/>
                  <a:pt x="450" y="171"/>
                  <a:pt x="448" y="177"/>
                </a:cubicBezTo>
                <a:cubicBezTo>
                  <a:pt x="447" y="176"/>
                  <a:pt x="446" y="174"/>
                  <a:pt x="446" y="172"/>
                </a:cubicBezTo>
                <a:cubicBezTo>
                  <a:pt x="445" y="173"/>
                  <a:pt x="440" y="167"/>
                  <a:pt x="439" y="172"/>
                </a:cubicBezTo>
                <a:cubicBezTo>
                  <a:pt x="440" y="174"/>
                  <a:pt x="440" y="174"/>
                  <a:pt x="440" y="174"/>
                </a:cubicBezTo>
                <a:cubicBezTo>
                  <a:pt x="438" y="179"/>
                  <a:pt x="435" y="170"/>
                  <a:pt x="430" y="170"/>
                </a:cubicBezTo>
                <a:cubicBezTo>
                  <a:pt x="431" y="170"/>
                  <a:pt x="434" y="172"/>
                  <a:pt x="432" y="167"/>
                </a:cubicBezTo>
                <a:cubicBezTo>
                  <a:pt x="431" y="164"/>
                  <a:pt x="429" y="165"/>
                  <a:pt x="429" y="168"/>
                </a:cubicBezTo>
                <a:cubicBezTo>
                  <a:pt x="427" y="162"/>
                  <a:pt x="427" y="162"/>
                  <a:pt x="427" y="162"/>
                </a:cubicBezTo>
                <a:cubicBezTo>
                  <a:pt x="429" y="165"/>
                  <a:pt x="431" y="164"/>
                  <a:pt x="432" y="166"/>
                </a:cubicBezTo>
                <a:cubicBezTo>
                  <a:pt x="432" y="165"/>
                  <a:pt x="431" y="164"/>
                  <a:pt x="431" y="163"/>
                </a:cubicBezTo>
                <a:cubicBezTo>
                  <a:pt x="433" y="164"/>
                  <a:pt x="434" y="164"/>
                  <a:pt x="436" y="165"/>
                </a:cubicBezTo>
                <a:cubicBezTo>
                  <a:pt x="434" y="166"/>
                  <a:pt x="434" y="166"/>
                  <a:pt x="434" y="166"/>
                </a:cubicBezTo>
                <a:cubicBezTo>
                  <a:pt x="437" y="171"/>
                  <a:pt x="438" y="164"/>
                  <a:pt x="439" y="166"/>
                </a:cubicBezTo>
                <a:cubicBezTo>
                  <a:pt x="437" y="161"/>
                  <a:pt x="436" y="162"/>
                  <a:pt x="436" y="158"/>
                </a:cubicBezTo>
                <a:cubicBezTo>
                  <a:pt x="439" y="154"/>
                  <a:pt x="440" y="162"/>
                  <a:pt x="445" y="166"/>
                </a:cubicBezTo>
                <a:cubicBezTo>
                  <a:pt x="445" y="167"/>
                  <a:pt x="445" y="167"/>
                  <a:pt x="445" y="167"/>
                </a:cubicBezTo>
                <a:cubicBezTo>
                  <a:pt x="447" y="168"/>
                  <a:pt x="450" y="173"/>
                  <a:pt x="450" y="168"/>
                </a:cubicBezTo>
                <a:cubicBezTo>
                  <a:pt x="448" y="165"/>
                  <a:pt x="447" y="165"/>
                  <a:pt x="446" y="164"/>
                </a:cubicBezTo>
                <a:cubicBezTo>
                  <a:pt x="445" y="162"/>
                  <a:pt x="450" y="169"/>
                  <a:pt x="450" y="165"/>
                </a:cubicBezTo>
                <a:cubicBezTo>
                  <a:pt x="447" y="161"/>
                  <a:pt x="444" y="160"/>
                  <a:pt x="442" y="161"/>
                </a:cubicBezTo>
                <a:cubicBezTo>
                  <a:pt x="442" y="159"/>
                  <a:pt x="441" y="158"/>
                  <a:pt x="440" y="156"/>
                </a:cubicBezTo>
                <a:cubicBezTo>
                  <a:pt x="447" y="158"/>
                  <a:pt x="455" y="162"/>
                  <a:pt x="459" y="157"/>
                </a:cubicBezTo>
                <a:cubicBezTo>
                  <a:pt x="454" y="151"/>
                  <a:pt x="460" y="156"/>
                  <a:pt x="457" y="150"/>
                </a:cubicBezTo>
                <a:cubicBezTo>
                  <a:pt x="459" y="154"/>
                  <a:pt x="459" y="149"/>
                  <a:pt x="462" y="151"/>
                </a:cubicBezTo>
                <a:cubicBezTo>
                  <a:pt x="460" y="145"/>
                  <a:pt x="457" y="148"/>
                  <a:pt x="457" y="144"/>
                </a:cubicBezTo>
                <a:cubicBezTo>
                  <a:pt x="460" y="144"/>
                  <a:pt x="468" y="152"/>
                  <a:pt x="471" y="149"/>
                </a:cubicBezTo>
                <a:cubicBezTo>
                  <a:pt x="470" y="147"/>
                  <a:pt x="469" y="147"/>
                  <a:pt x="468" y="146"/>
                </a:cubicBezTo>
                <a:cubicBezTo>
                  <a:pt x="471" y="147"/>
                  <a:pt x="478" y="158"/>
                  <a:pt x="477" y="149"/>
                </a:cubicBezTo>
                <a:cubicBezTo>
                  <a:pt x="475" y="147"/>
                  <a:pt x="473" y="144"/>
                  <a:pt x="470" y="141"/>
                </a:cubicBezTo>
                <a:cubicBezTo>
                  <a:pt x="471" y="141"/>
                  <a:pt x="471" y="141"/>
                  <a:pt x="471" y="139"/>
                </a:cubicBezTo>
                <a:cubicBezTo>
                  <a:pt x="469" y="135"/>
                  <a:pt x="469" y="135"/>
                  <a:pt x="469" y="135"/>
                </a:cubicBezTo>
                <a:cubicBezTo>
                  <a:pt x="471" y="133"/>
                  <a:pt x="474" y="143"/>
                  <a:pt x="477" y="147"/>
                </a:cubicBezTo>
                <a:cubicBezTo>
                  <a:pt x="477" y="141"/>
                  <a:pt x="477" y="141"/>
                  <a:pt x="477" y="141"/>
                </a:cubicBezTo>
                <a:cubicBezTo>
                  <a:pt x="478" y="139"/>
                  <a:pt x="480" y="139"/>
                  <a:pt x="482" y="139"/>
                </a:cubicBezTo>
                <a:cubicBezTo>
                  <a:pt x="484" y="140"/>
                  <a:pt x="486" y="143"/>
                  <a:pt x="488" y="146"/>
                </a:cubicBezTo>
                <a:cubicBezTo>
                  <a:pt x="489" y="145"/>
                  <a:pt x="491" y="145"/>
                  <a:pt x="488" y="140"/>
                </a:cubicBezTo>
                <a:cubicBezTo>
                  <a:pt x="486" y="137"/>
                  <a:pt x="484" y="135"/>
                  <a:pt x="483" y="133"/>
                </a:cubicBezTo>
                <a:cubicBezTo>
                  <a:pt x="482" y="131"/>
                  <a:pt x="481" y="130"/>
                  <a:pt x="479" y="131"/>
                </a:cubicBezTo>
                <a:cubicBezTo>
                  <a:pt x="480" y="135"/>
                  <a:pt x="483" y="135"/>
                  <a:pt x="482" y="136"/>
                </a:cubicBezTo>
                <a:cubicBezTo>
                  <a:pt x="481" y="135"/>
                  <a:pt x="480" y="140"/>
                  <a:pt x="477" y="136"/>
                </a:cubicBezTo>
                <a:cubicBezTo>
                  <a:pt x="481" y="135"/>
                  <a:pt x="481" y="135"/>
                  <a:pt x="481" y="135"/>
                </a:cubicBezTo>
                <a:cubicBezTo>
                  <a:pt x="478" y="128"/>
                  <a:pt x="479" y="135"/>
                  <a:pt x="477" y="132"/>
                </a:cubicBezTo>
                <a:cubicBezTo>
                  <a:pt x="477" y="129"/>
                  <a:pt x="478" y="129"/>
                  <a:pt x="479" y="129"/>
                </a:cubicBezTo>
                <a:cubicBezTo>
                  <a:pt x="479" y="129"/>
                  <a:pt x="480" y="129"/>
                  <a:pt x="480" y="129"/>
                </a:cubicBezTo>
                <a:cubicBezTo>
                  <a:pt x="480" y="129"/>
                  <a:pt x="481" y="129"/>
                  <a:pt x="481" y="128"/>
                </a:cubicBezTo>
                <a:cubicBezTo>
                  <a:pt x="480" y="128"/>
                  <a:pt x="480" y="128"/>
                  <a:pt x="480" y="128"/>
                </a:cubicBezTo>
                <a:cubicBezTo>
                  <a:pt x="482" y="129"/>
                  <a:pt x="481" y="127"/>
                  <a:pt x="485" y="130"/>
                </a:cubicBezTo>
                <a:cubicBezTo>
                  <a:pt x="488" y="136"/>
                  <a:pt x="486" y="134"/>
                  <a:pt x="486" y="136"/>
                </a:cubicBezTo>
                <a:cubicBezTo>
                  <a:pt x="488" y="136"/>
                  <a:pt x="491" y="138"/>
                  <a:pt x="495" y="139"/>
                </a:cubicBezTo>
                <a:cubicBezTo>
                  <a:pt x="499" y="139"/>
                  <a:pt x="502" y="139"/>
                  <a:pt x="499" y="133"/>
                </a:cubicBezTo>
                <a:cubicBezTo>
                  <a:pt x="497" y="132"/>
                  <a:pt x="495" y="131"/>
                  <a:pt x="493" y="129"/>
                </a:cubicBezTo>
                <a:cubicBezTo>
                  <a:pt x="493" y="128"/>
                  <a:pt x="500" y="132"/>
                  <a:pt x="493" y="126"/>
                </a:cubicBezTo>
                <a:cubicBezTo>
                  <a:pt x="494" y="128"/>
                  <a:pt x="490" y="124"/>
                  <a:pt x="489" y="123"/>
                </a:cubicBezTo>
                <a:cubicBezTo>
                  <a:pt x="489" y="123"/>
                  <a:pt x="489" y="123"/>
                  <a:pt x="489" y="123"/>
                </a:cubicBezTo>
                <a:cubicBezTo>
                  <a:pt x="489" y="123"/>
                  <a:pt x="488" y="122"/>
                  <a:pt x="487" y="121"/>
                </a:cubicBezTo>
                <a:cubicBezTo>
                  <a:pt x="491" y="125"/>
                  <a:pt x="494" y="126"/>
                  <a:pt x="497" y="127"/>
                </a:cubicBezTo>
                <a:cubicBezTo>
                  <a:pt x="495" y="126"/>
                  <a:pt x="494" y="124"/>
                  <a:pt x="493" y="123"/>
                </a:cubicBezTo>
                <a:cubicBezTo>
                  <a:pt x="495" y="123"/>
                  <a:pt x="496" y="125"/>
                  <a:pt x="498" y="127"/>
                </a:cubicBezTo>
                <a:cubicBezTo>
                  <a:pt x="499" y="128"/>
                  <a:pt x="505" y="131"/>
                  <a:pt x="501" y="127"/>
                </a:cubicBezTo>
                <a:cubicBezTo>
                  <a:pt x="498" y="124"/>
                  <a:pt x="496" y="125"/>
                  <a:pt x="493" y="122"/>
                </a:cubicBezTo>
                <a:cubicBezTo>
                  <a:pt x="496" y="123"/>
                  <a:pt x="499" y="125"/>
                  <a:pt x="502" y="126"/>
                </a:cubicBezTo>
                <a:cubicBezTo>
                  <a:pt x="501" y="125"/>
                  <a:pt x="501" y="125"/>
                  <a:pt x="501" y="125"/>
                </a:cubicBezTo>
                <a:cubicBezTo>
                  <a:pt x="502" y="126"/>
                  <a:pt x="504" y="127"/>
                  <a:pt x="503" y="126"/>
                </a:cubicBezTo>
                <a:cubicBezTo>
                  <a:pt x="500" y="124"/>
                  <a:pt x="499" y="123"/>
                  <a:pt x="499" y="124"/>
                </a:cubicBezTo>
                <a:cubicBezTo>
                  <a:pt x="497" y="122"/>
                  <a:pt x="501" y="124"/>
                  <a:pt x="504" y="125"/>
                </a:cubicBezTo>
                <a:cubicBezTo>
                  <a:pt x="506" y="126"/>
                  <a:pt x="509" y="126"/>
                  <a:pt x="504" y="123"/>
                </a:cubicBezTo>
                <a:cubicBezTo>
                  <a:pt x="508" y="125"/>
                  <a:pt x="508" y="125"/>
                  <a:pt x="508" y="125"/>
                </a:cubicBezTo>
                <a:cubicBezTo>
                  <a:pt x="507" y="124"/>
                  <a:pt x="506" y="123"/>
                  <a:pt x="505" y="123"/>
                </a:cubicBezTo>
                <a:cubicBezTo>
                  <a:pt x="510" y="125"/>
                  <a:pt x="510" y="125"/>
                  <a:pt x="510" y="125"/>
                </a:cubicBezTo>
                <a:cubicBezTo>
                  <a:pt x="515" y="126"/>
                  <a:pt x="502" y="120"/>
                  <a:pt x="500" y="119"/>
                </a:cubicBezTo>
                <a:cubicBezTo>
                  <a:pt x="500" y="119"/>
                  <a:pt x="500" y="119"/>
                  <a:pt x="500" y="119"/>
                </a:cubicBezTo>
                <a:cubicBezTo>
                  <a:pt x="499" y="119"/>
                  <a:pt x="496" y="117"/>
                  <a:pt x="495" y="116"/>
                </a:cubicBezTo>
                <a:cubicBezTo>
                  <a:pt x="497" y="117"/>
                  <a:pt x="499" y="118"/>
                  <a:pt x="501" y="118"/>
                </a:cubicBezTo>
                <a:cubicBezTo>
                  <a:pt x="501" y="118"/>
                  <a:pt x="501" y="118"/>
                  <a:pt x="501" y="118"/>
                </a:cubicBezTo>
                <a:cubicBezTo>
                  <a:pt x="509" y="122"/>
                  <a:pt x="514" y="122"/>
                  <a:pt x="529" y="127"/>
                </a:cubicBezTo>
                <a:cubicBezTo>
                  <a:pt x="529" y="127"/>
                  <a:pt x="528" y="127"/>
                  <a:pt x="528" y="126"/>
                </a:cubicBezTo>
                <a:cubicBezTo>
                  <a:pt x="526" y="126"/>
                  <a:pt x="526" y="126"/>
                  <a:pt x="526" y="126"/>
                </a:cubicBezTo>
                <a:cubicBezTo>
                  <a:pt x="525" y="125"/>
                  <a:pt x="524" y="125"/>
                  <a:pt x="523" y="124"/>
                </a:cubicBezTo>
                <a:cubicBezTo>
                  <a:pt x="523" y="124"/>
                  <a:pt x="522" y="124"/>
                  <a:pt x="521" y="123"/>
                </a:cubicBezTo>
                <a:cubicBezTo>
                  <a:pt x="518" y="122"/>
                  <a:pt x="511" y="120"/>
                  <a:pt x="512" y="119"/>
                </a:cubicBezTo>
                <a:cubicBezTo>
                  <a:pt x="509" y="118"/>
                  <a:pt x="510" y="119"/>
                  <a:pt x="509" y="119"/>
                </a:cubicBezTo>
                <a:cubicBezTo>
                  <a:pt x="509" y="118"/>
                  <a:pt x="509" y="118"/>
                  <a:pt x="511" y="119"/>
                </a:cubicBezTo>
                <a:cubicBezTo>
                  <a:pt x="505" y="117"/>
                  <a:pt x="505" y="117"/>
                  <a:pt x="505" y="117"/>
                </a:cubicBezTo>
                <a:cubicBezTo>
                  <a:pt x="511" y="119"/>
                  <a:pt x="509" y="117"/>
                  <a:pt x="508" y="117"/>
                </a:cubicBezTo>
                <a:cubicBezTo>
                  <a:pt x="499" y="114"/>
                  <a:pt x="499" y="114"/>
                  <a:pt x="499" y="114"/>
                </a:cubicBezTo>
                <a:cubicBezTo>
                  <a:pt x="503" y="116"/>
                  <a:pt x="504" y="116"/>
                  <a:pt x="502" y="115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8" y="113"/>
                  <a:pt x="509" y="117"/>
                  <a:pt x="503" y="114"/>
                </a:cubicBezTo>
                <a:cubicBezTo>
                  <a:pt x="505" y="115"/>
                  <a:pt x="507" y="116"/>
                  <a:pt x="509" y="117"/>
                </a:cubicBezTo>
                <a:cubicBezTo>
                  <a:pt x="510" y="116"/>
                  <a:pt x="521" y="119"/>
                  <a:pt x="526" y="120"/>
                </a:cubicBezTo>
                <a:cubicBezTo>
                  <a:pt x="529" y="120"/>
                  <a:pt x="526" y="118"/>
                  <a:pt x="525" y="116"/>
                </a:cubicBezTo>
                <a:cubicBezTo>
                  <a:pt x="523" y="115"/>
                  <a:pt x="523" y="114"/>
                  <a:pt x="531" y="114"/>
                </a:cubicBezTo>
                <a:cubicBezTo>
                  <a:pt x="528" y="113"/>
                  <a:pt x="526" y="113"/>
                  <a:pt x="524" y="113"/>
                </a:cubicBezTo>
                <a:cubicBezTo>
                  <a:pt x="522" y="112"/>
                  <a:pt x="521" y="112"/>
                  <a:pt x="518" y="112"/>
                </a:cubicBezTo>
                <a:cubicBezTo>
                  <a:pt x="517" y="113"/>
                  <a:pt x="516" y="113"/>
                  <a:pt x="509" y="112"/>
                </a:cubicBezTo>
                <a:cubicBezTo>
                  <a:pt x="502" y="113"/>
                  <a:pt x="529" y="117"/>
                  <a:pt x="519" y="117"/>
                </a:cubicBezTo>
                <a:cubicBezTo>
                  <a:pt x="511" y="115"/>
                  <a:pt x="511" y="115"/>
                  <a:pt x="514" y="115"/>
                </a:cubicBezTo>
                <a:cubicBezTo>
                  <a:pt x="508" y="113"/>
                  <a:pt x="504" y="113"/>
                  <a:pt x="502" y="113"/>
                </a:cubicBezTo>
                <a:cubicBezTo>
                  <a:pt x="503" y="113"/>
                  <a:pt x="501" y="112"/>
                  <a:pt x="500" y="111"/>
                </a:cubicBezTo>
                <a:cubicBezTo>
                  <a:pt x="498" y="110"/>
                  <a:pt x="496" y="110"/>
                  <a:pt x="496" y="109"/>
                </a:cubicBezTo>
                <a:cubicBezTo>
                  <a:pt x="499" y="110"/>
                  <a:pt x="502" y="109"/>
                  <a:pt x="501" y="109"/>
                </a:cubicBezTo>
                <a:cubicBezTo>
                  <a:pt x="505" y="109"/>
                  <a:pt x="506" y="107"/>
                  <a:pt x="515" y="108"/>
                </a:cubicBezTo>
                <a:cubicBezTo>
                  <a:pt x="516" y="106"/>
                  <a:pt x="503" y="107"/>
                  <a:pt x="511" y="105"/>
                </a:cubicBezTo>
                <a:cubicBezTo>
                  <a:pt x="505" y="106"/>
                  <a:pt x="506" y="104"/>
                  <a:pt x="501" y="105"/>
                </a:cubicBezTo>
                <a:cubicBezTo>
                  <a:pt x="504" y="105"/>
                  <a:pt x="503" y="106"/>
                  <a:pt x="501" y="106"/>
                </a:cubicBezTo>
                <a:cubicBezTo>
                  <a:pt x="499" y="107"/>
                  <a:pt x="496" y="107"/>
                  <a:pt x="494" y="107"/>
                </a:cubicBezTo>
                <a:cubicBezTo>
                  <a:pt x="493" y="107"/>
                  <a:pt x="491" y="106"/>
                  <a:pt x="490" y="106"/>
                </a:cubicBezTo>
                <a:cubicBezTo>
                  <a:pt x="492" y="106"/>
                  <a:pt x="495" y="106"/>
                  <a:pt x="496" y="105"/>
                </a:cubicBezTo>
                <a:cubicBezTo>
                  <a:pt x="491" y="105"/>
                  <a:pt x="491" y="105"/>
                  <a:pt x="491" y="105"/>
                </a:cubicBezTo>
                <a:cubicBezTo>
                  <a:pt x="497" y="105"/>
                  <a:pt x="494" y="104"/>
                  <a:pt x="492" y="104"/>
                </a:cubicBezTo>
                <a:cubicBezTo>
                  <a:pt x="489" y="103"/>
                  <a:pt x="487" y="103"/>
                  <a:pt x="494" y="101"/>
                </a:cubicBezTo>
                <a:cubicBezTo>
                  <a:pt x="494" y="102"/>
                  <a:pt x="498" y="102"/>
                  <a:pt x="492" y="103"/>
                </a:cubicBezTo>
                <a:cubicBezTo>
                  <a:pt x="494" y="103"/>
                  <a:pt x="496" y="103"/>
                  <a:pt x="499" y="102"/>
                </a:cubicBezTo>
                <a:cubicBezTo>
                  <a:pt x="501" y="102"/>
                  <a:pt x="503" y="101"/>
                  <a:pt x="506" y="101"/>
                </a:cubicBezTo>
                <a:cubicBezTo>
                  <a:pt x="508" y="100"/>
                  <a:pt x="506" y="98"/>
                  <a:pt x="505" y="97"/>
                </a:cubicBezTo>
                <a:cubicBezTo>
                  <a:pt x="504" y="95"/>
                  <a:pt x="503" y="94"/>
                  <a:pt x="506" y="91"/>
                </a:cubicBezTo>
                <a:cubicBezTo>
                  <a:pt x="503" y="93"/>
                  <a:pt x="504" y="94"/>
                  <a:pt x="500" y="96"/>
                </a:cubicBezTo>
                <a:cubicBezTo>
                  <a:pt x="498" y="95"/>
                  <a:pt x="500" y="94"/>
                  <a:pt x="502" y="91"/>
                </a:cubicBezTo>
                <a:cubicBezTo>
                  <a:pt x="504" y="89"/>
                  <a:pt x="506" y="85"/>
                  <a:pt x="507" y="83"/>
                </a:cubicBezTo>
                <a:cubicBezTo>
                  <a:pt x="502" y="86"/>
                  <a:pt x="502" y="86"/>
                  <a:pt x="502" y="86"/>
                </a:cubicBezTo>
                <a:cubicBezTo>
                  <a:pt x="506" y="82"/>
                  <a:pt x="500" y="87"/>
                  <a:pt x="500" y="83"/>
                </a:cubicBezTo>
                <a:cubicBezTo>
                  <a:pt x="501" y="83"/>
                  <a:pt x="503" y="82"/>
                  <a:pt x="503" y="82"/>
                </a:cubicBezTo>
                <a:cubicBezTo>
                  <a:pt x="501" y="80"/>
                  <a:pt x="498" y="84"/>
                  <a:pt x="496" y="83"/>
                </a:cubicBezTo>
                <a:cubicBezTo>
                  <a:pt x="503" y="76"/>
                  <a:pt x="489" y="85"/>
                  <a:pt x="492" y="79"/>
                </a:cubicBezTo>
                <a:cubicBezTo>
                  <a:pt x="490" y="80"/>
                  <a:pt x="490" y="80"/>
                  <a:pt x="490" y="80"/>
                </a:cubicBezTo>
                <a:cubicBezTo>
                  <a:pt x="493" y="76"/>
                  <a:pt x="483" y="77"/>
                  <a:pt x="481" y="74"/>
                </a:cubicBezTo>
                <a:cubicBezTo>
                  <a:pt x="482" y="74"/>
                  <a:pt x="482" y="77"/>
                  <a:pt x="487" y="74"/>
                </a:cubicBezTo>
                <a:cubicBezTo>
                  <a:pt x="487" y="69"/>
                  <a:pt x="487" y="69"/>
                  <a:pt x="487" y="69"/>
                </a:cubicBezTo>
                <a:cubicBezTo>
                  <a:pt x="485" y="70"/>
                  <a:pt x="484" y="69"/>
                  <a:pt x="482" y="71"/>
                </a:cubicBezTo>
                <a:cubicBezTo>
                  <a:pt x="481" y="72"/>
                  <a:pt x="483" y="72"/>
                  <a:pt x="483" y="72"/>
                </a:cubicBezTo>
                <a:cubicBezTo>
                  <a:pt x="480" y="73"/>
                  <a:pt x="480" y="73"/>
                  <a:pt x="480" y="73"/>
                </a:cubicBezTo>
                <a:cubicBezTo>
                  <a:pt x="481" y="68"/>
                  <a:pt x="488" y="69"/>
                  <a:pt x="493" y="67"/>
                </a:cubicBezTo>
                <a:cubicBezTo>
                  <a:pt x="491" y="66"/>
                  <a:pt x="495" y="63"/>
                  <a:pt x="495" y="62"/>
                </a:cubicBezTo>
                <a:cubicBezTo>
                  <a:pt x="489" y="63"/>
                  <a:pt x="490" y="66"/>
                  <a:pt x="484" y="68"/>
                </a:cubicBezTo>
                <a:cubicBezTo>
                  <a:pt x="481" y="68"/>
                  <a:pt x="483" y="62"/>
                  <a:pt x="488" y="59"/>
                </a:cubicBezTo>
                <a:cubicBezTo>
                  <a:pt x="475" y="63"/>
                  <a:pt x="482" y="53"/>
                  <a:pt x="473" y="57"/>
                </a:cubicBezTo>
                <a:cubicBezTo>
                  <a:pt x="474" y="57"/>
                  <a:pt x="477" y="55"/>
                  <a:pt x="475" y="55"/>
                </a:cubicBezTo>
                <a:cubicBezTo>
                  <a:pt x="473" y="56"/>
                  <a:pt x="473" y="56"/>
                  <a:pt x="473" y="56"/>
                </a:cubicBezTo>
                <a:cubicBezTo>
                  <a:pt x="468" y="55"/>
                  <a:pt x="480" y="50"/>
                  <a:pt x="477" y="49"/>
                </a:cubicBezTo>
                <a:cubicBezTo>
                  <a:pt x="476" y="50"/>
                  <a:pt x="475" y="51"/>
                  <a:pt x="473" y="52"/>
                </a:cubicBezTo>
                <a:cubicBezTo>
                  <a:pt x="470" y="50"/>
                  <a:pt x="482" y="42"/>
                  <a:pt x="475" y="41"/>
                </a:cubicBezTo>
                <a:cubicBezTo>
                  <a:pt x="475" y="42"/>
                  <a:pt x="474" y="42"/>
                  <a:pt x="474" y="42"/>
                </a:cubicBezTo>
                <a:cubicBezTo>
                  <a:pt x="473" y="43"/>
                  <a:pt x="473" y="42"/>
                  <a:pt x="475" y="40"/>
                </a:cubicBezTo>
                <a:cubicBezTo>
                  <a:pt x="479" y="40"/>
                  <a:pt x="479" y="40"/>
                  <a:pt x="479" y="40"/>
                </a:cubicBezTo>
                <a:cubicBezTo>
                  <a:pt x="489" y="34"/>
                  <a:pt x="472" y="37"/>
                  <a:pt x="474" y="33"/>
                </a:cubicBezTo>
                <a:cubicBezTo>
                  <a:pt x="472" y="34"/>
                  <a:pt x="473" y="36"/>
                  <a:pt x="469" y="36"/>
                </a:cubicBezTo>
                <a:cubicBezTo>
                  <a:pt x="468" y="35"/>
                  <a:pt x="480" y="30"/>
                  <a:pt x="474" y="30"/>
                </a:cubicBezTo>
                <a:cubicBezTo>
                  <a:pt x="473" y="32"/>
                  <a:pt x="467" y="34"/>
                  <a:pt x="467" y="35"/>
                </a:cubicBezTo>
                <a:cubicBezTo>
                  <a:pt x="465" y="34"/>
                  <a:pt x="462" y="34"/>
                  <a:pt x="466" y="32"/>
                </a:cubicBezTo>
                <a:cubicBezTo>
                  <a:pt x="465" y="32"/>
                  <a:pt x="463" y="32"/>
                  <a:pt x="462" y="33"/>
                </a:cubicBezTo>
                <a:cubicBezTo>
                  <a:pt x="465" y="31"/>
                  <a:pt x="462" y="30"/>
                  <a:pt x="461" y="29"/>
                </a:cubicBezTo>
                <a:cubicBezTo>
                  <a:pt x="459" y="30"/>
                  <a:pt x="459" y="30"/>
                  <a:pt x="459" y="30"/>
                </a:cubicBezTo>
                <a:cubicBezTo>
                  <a:pt x="469" y="24"/>
                  <a:pt x="458" y="27"/>
                  <a:pt x="458" y="25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6" y="25"/>
                  <a:pt x="459" y="22"/>
                  <a:pt x="454" y="22"/>
                </a:cubicBezTo>
                <a:cubicBezTo>
                  <a:pt x="451" y="24"/>
                  <a:pt x="451" y="24"/>
                  <a:pt x="451" y="24"/>
                </a:cubicBezTo>
                <a:cubicBezTo>
                  <a:pt x="453" y="22"/>
                  <a:pt x="446" y="21"/>
                  <a:pt x="451" y="18"/>
                </a:cubicBezTo>
                <a:cubicBezTo>
                  <a:pt x="450" y="18"/>
                  <a:pt x="445" y="22"/>
                  <a:pt x="444" y="20"/>
                </a:cubicBezTo>
                <a:cubicBezTo>
                  <a:pt x="446" y="18"/>
                  <a:pt x="447" y="16"/>
                  <a:pt x="444" y="16"/>
                </a:cubicBezTo>
                <a:cubicBezTo>
                  <a:pt x="442" y="17"/>
                  <a:pt x="440" y="18"/>
                  <a:pt x="442" y="18"/>
                </a:cubicBezTo>
                <a:cubicBezTo>
                  <a:pt x="443" y="18"/>
                  <a:pt x="443" y="18"/>
                  <a:pt x="444" y="17"/>
                </a:cubicBezTo>
                <a:cubicBezTo>
                  <a:pt x="441" y="19"/>
                  <a:pt x="441" y="19"/>
                  <a:pt x="441" y="19"/>
                </a:cubicBezTo>
                <a:cubicBezTo>
                  <a:pt x="438" y="18"/>
                  <a:pt x="443" y="17"/>
                  <a:pt x="441" y="15"/>
                </a:cubicBezTo>
                <a:cubicBezTo>
                  <a:pt x="439" y="16"/>
                  <a:pt x="438" y="17"/>
                  <a:pt x="436" y="18"/>
                </a:cubicBezTo>
                <a:cubicBezTo>
                  <a:pt x="437" y="15"/>
                  <a:pt x="439" y="12"/>
                  <a:pt x="440" y="8"/>
                </a:cubicBezTo>
                <a:cubicBezTo>
                  <a:pt x="443" y="7"/>
                  <a:pt x="444" y="8"/>
                  <a:pt x="448" y="6"/>
                </a:cubicBezTo>
                <a:cubicBezTo>
                  <a:pt x="448" y="7"/>
                  <a:pt x="449" y="7"/>
                  <a:pt x="450" y="8"/>
                </a:cubicBezTo>
                <a:cubicBezTo>
                  <a:pt x="455" y="8"/>
                  <a:pt x="454" y="5"/>
                  <a:pt x="455" y="3"/>
                </a:cubicBezTo>
                <a:cubicBezTo>
                  <a:pt x="456" y="5"/>
                  <a:pt x="456" y="5"/>
                  <a:pt x="456" y="5"/>
                </a:cubicBezTo>
                <a:cubicBezTo>
                  <a:pt x="457" y="5"/>
                  <a:pt x="458" y="5"/>
                  <a:pt x="458" y="5"/>
                </a:cubicBezTo>
                <a:cubicBezTo>
                  <a:pt x="458" y="6"/>
                  <a:pt x="458" y="6"/>
                  <a:pt x="458" y="6"/>
                </a:cubicBezTo>
                <a:cubicBezTo>
                  <a:pt x="463" y="0"/>
                  <a:pt x="468" y="6"/>
                  <a:pt x="471" y="1"/>
                </a:cubicBezTo>
                <a:cubicBezTo>
                  <a:pt x="471" y="2"/>
                  <a:pt x="468" y="4"/>
                  <a:pt x="466" y="6"/>
                </a:cubicBezTo>
                <a:cubicBezTo>
                  <a:pt x="465" y="8"/>
                  <a:pt x="468" y="6"/>
                  <a:pt x="470" y="6"/>
                </a:cubicBezTo>
                <a:cubicBezTo>
                  <a:pt x="474" y="2"/>
                  <a:pt x="474" y="2"/>
                  <a:pt x="474" y="2"/>
                </a:cubicBezTo>
                <a:cubicBezTo>
                  <a:pt x="473" y="7"/>
                  <a:pt x="478" y="0"/>
                  <a:pt x="482" y="2"/>
                </a:cubicBezTo>
                <a:cubicBezTo>
                  <a:pt x="480" y="6"/>
                  <a:pt x="495" y="3"/>
                  <a:pt x="496" y="4"/>
                </a:cubicBezTo>
                <a:cubicBezTo>
                  <a:pt x="496" y="7"/>
                  <a:pt x="490" y="5"/>
                  <a:pt x="488" y="8"/>
                </a:cubicBezTo>
                <a:cubicBezTo>
                  <a:pt x="488" y="9"/>
                  <a:pt x="491" y="7"/>
                  <a:pt x="493" y="8"/>
                </a:cubicBezTo>
                <a:cubicBezTo>
                  <a:pt x="487" y="11"/>
                  <a:pt x="487" y="11"/>
                  <a:pt x="487" y="11"/>
                </a:cubicBezTo>
                <a:cubicBezTo>
                  <a:pt x="487" y="13"/>
                  <a:pt x="493" y="9"/>
                  <a:pt x="491" y="11"/>
                </a:cubicBezTo>
                <a:cubicBezTo>
                  <a:pt x="495" y="11"/>
                  <a:pt x="493" y="9"/>
                  <a:pt x="498" y="7"/>
                </a:cubicBezTo>
                <a:cubicBezTo>
                  <a:pt x="497" y="8"/>
                  <a:pt x="495" y="11"/>
                  <a:pt x="498" y="10"/>
                </a:cubicBezTo>
                <a:cubicBezTo>
                  <a:pt x="499" y="10"/>
                  <a:pt x="499" y="8"/>
                  <a:pt x="500" y="9"/>
                </a:cubicBezTo>
                <a:cubicBezTo>
                  <a:pt x="499" y="14"/>
                  <a:pt x="506" y="13"/>
                  <a:pt x="507" y="17"/>
                </a:cubicBezTo>
                <a:cubicBezTo>
                  <a:pt x="510" y="16"/>
                  <a:pt x="510" y="16"/>
                  <a:pt x="510" y="16"/>
                </a:cubicBezTo>
                <a:cubicBezTo>
                  <a:pt x="509" y="16"/>
                  <a:pt x="508" y="17"/>
                  <a:pt x="509" y="17"/>
                </a:cubicBezTo>
                <a:cubicBezTo>
                  <a:pt x="511" y="16"/>
                  <a:pt x="511" y="16"/>
                  <a:pt x="511" y="16"/>
                </a:cubicBezTo>
                <a:cubicBezTo>
                  <a:pt x="511" y="17"/>
                  <a:pt x="509" y="23"/>
                  <a:pt x="511" y="25"/>
                </a:cubicBezTo>
                <a:cubicBezTo>
                  <a:pt x="514" y="22"/>
                  <a:pt x="514" y="22"/>
                  <a:pt x="514" y="22"/>
                </a:cubicBezTo>
                <a:cubicBezTo>
                  <a:pt x="511" y="26"/>
                  <a:pt x="511" y="26"/>
                  <a:pt x="511" y="26"/>
                </a:cubicBezTo>
                <a:cubicBezTo>
                  <a:pt x="516" y="24"/>
                  <a:pt x="516" y="24"/>
                  <a:pt x="516" y="24"/>
                </a:cubicBezTo>
                <a:cubicBezTo>
                  <a:pt x="511" y="27"/>
                  <a:pt x="516" y="28"/>
                  <a:pt x="515" y="31"/>
                </a:cubicBezTo>
                <a:cubicBezTo>
                  <a:pt x="519" y="30"/>
                  <a:pt x="519" y="30"/>
                  <a:pt x="519" y="30"/>
                </a:cubicBezTo>
                <a:cubicBezTo>
                  <a:pt x="517" y="32"/>
                  <a:pt x="517" y="32"/>
                  <a:pt x="517" y="32"/>
                </a:cubicBezTo>
                <a:cubicBezTo>
                  <a:pt x="519" y="30"/>
                  <a:pt x="519" y="30"/>
                  <a:pt x="519" y="30"/>
                </a:cubicBezTo>
                <a:cubicBezTo>
                  <a:pt x="520" y="32"/>
                  <a:pt x="515" y="36"/>
                  <a:pt x="518" y="36"/>
                </a:cubicBezTo>
                <a:cubicBezTo>
                  <a:pt x="517" y="36"/>
                  <a:pt x="522" y="33"/>
                  <a:pt x="524" y="32"/>
                </a:cubicBezTo>
                <a:close/>
                <a:moveTo>
                  <a:pt x="552" y="103"/>
                </a:moveTo>
                <a:cubicBezTo>
                  <a:pt x="552" y="104"/>
                  <a:pt x="552" y="104"/>
                  <a:pt x="552" y="104"/>
                </a:cubicBezTo>
                <a:cubicBezTo>
                  <a:pt x="553" y="103"/>
                  <a:pt x="552" y="103"/>
                  <a:pt x="552" y="103"/>
                </a:cubicBezTo>
                <a:cubicBezTo>
                  <a:pt x="551" y="101"/>
                  <a:pt x="551" y="101"/>
                  <a:pt x="551" y="101"/>
                </a:cubicBezTo>
                <a:cubicBezTo>
                  <a:pt x="547" y="102"/>
                  <a:pt x="550" y="102"/>
                  <a:pt x="552" y="103"/>
                </a:cubicBezTo>
                <a:close/>
                <a:moveTo>
                  <a:pt x="473" y="166"/>
                </a:moveTo>
                <a:cubicBezTo>
                  <a:pt x="475" y="166"/>
                  <a:pt x="475" y="166"/>
                  <a:pt x="475" y="166"/>
                </a:cubicBezTo>
                <a:cubicBezTo>
                  <a:pt x="475" y="167"/>
                  <a:pt x="473" y="165"/>
                  <a:pt x="475" y="168"/>
                </a:cubicBezTo>
                <a:cubicBezTo>
                  <a:pt x="474" y="167"/>
                  <a:pt x="474" y="168"/>
                  <a:pt x="473" y="166"/>
                </a:cubicBezTo>
                <a:close/>
                <a:moveTo>
                  <a:pt x="509" y="103"/>
                </a:moveTo>
                <a:cubicBezTo>
                  <a:pt x="506" y="104"/>
                  <a:pt x="506" y="104"/>
                  <a:pt x="506" y="104"/>
                </a:cubicBezTo>
                <a:cubicBezTo>
                  <a:pt x="510" y="104"/>
                  <a:pt x="510" y="104"/>
                  <a:pt x="510" y="104"/>
                </a:cubicBezTo>
                <a:lnTo>
                  <a:pt x="509" y="103"/>
                </a:lnTo>
                <a:close/>
                <a:moveTo>
                  <a:pt x="502" y="93"/>
                </a:moveTo>
                <a:cubicBezTo>
                  <a:pt x="502" y="94"/>
                  <a:pt x="502" y="94"/>
                  <a:pt x="501" y="95"/>
                </a:cubicBezTo>
                <a:cubicBezTo>
                  <a:pt x="502" y="95"/>
                  <a:pt x="502" y="95"/>
                  <a:pt x="502" y="95"/>
                </a:cubicBezTo>
                <a:cubicBezTo>
                  <a:pt x="502" y="94"/>
                  <a:pt x="503" y="93"/>
                  <a:pt x="503" y="93"/>
                </a:cubicBezTo>
                <a:lnTo>
                  <a:pt x="502" y="93"/>
                </a:lnTo>
                <a:close/>
                <a:moveTo>
                  <a:pt x="523" y="61"/>
                </a:moveTo>
                <a:cubicBezTo>
                  <a:pt x="518" y="65"/>
                  <a:pt x="524" y="62"/>
                  <a:pt x="522" y="64"/>
                </a:cubicBezTo>
                <a:cubicBezTo>
                  <a:pt x="522" y="64"/>
                  <a:pt x="521" y="65"/>
                  <a:pt x="521" y="65"/>
                </a:cubicBezTo>
                <a:cubicBezTo>
                  <a:pt x="522" y="65"/>
                  <a:pt x="522" y="64"/>
                  <a:pt x="522" y="64"/>
                </a:cubicBezTo>
                <a:cubicBezTo>
                  <a:pt x="524" y="63"/>
                  <a:pt x="528" y="59"/>
                  <a:pt x="523" y="61"/>
                </a:cubicBezTo>
                <a:close/>
                <a:moveTo>
                  <a:pt x="540" y="98"/>
                </a:moveTo>
                <a:cubicBezTo>
                  <a:pt x="544" y="98"/>
                  <a:pt x="543" y="95"/>
                  <a:pt x="545" y="94"/>
                </a:cubicBezTo>
                <a:cubicBezTo>
                  <a:pt x="544" y="93"/>
                  <a:pt x="541" y="95"/>
                  <a:pt x="539" y="96"/>
                </a:cubicBezTo>
                <a:cubicBezTo>
                  <a:pt x="539" y="95"/>
                  <a:pt x="539" y="95"/>
                  <a:pt x="539" y="94"/>
                </a:cubicBezTo>
                <a:cubicBezTo>
                  <a:pt x="531" y="96"/>
                  <a:pt x="543" y="96"/>
                  <a:pt x="540" y="98"/>
                </a:cubicBezTo>
                <a:close/>
                <a:moveTo>
                  <a:pt x="562" y="140"/>
                </a:moveTo>
                <a:cubicBezTo>
                  <a:pt x="565" y="140"/>
                  <a:pt x="565" y="140"/>
                  <a:pt x="565" y="140"/>
                </a:cubicBezTo>
                <a:cubicBezTo>
                  <a:pt x="568" y="141"/>
                  <a:pt x="568" y="141"/>
                  <a:pt x="568" y="141"/>
                </a:cubicBezTo>
                <a:cubicBezTo>
                  <a:pt x="569" y="141"/>
                  <a:pt x="569" y="141"/>
                  <a:pt x="569" y="141"/>
                </a:cubicBezTo>
                <a:lnTo>
                  <a:pt x="562" y="140"/>
                </a:lnTo>
                <a:close/>
                <a:moveTo>
                  <a:pt x="556" y="144"/>
                </a:moveTo>
                <a:cubicBezTo>
                  <a:pt x="554" y="145"/>
                  <a:pt x="546" y="143"/>
                  <a:pt x="541" y="140"/>
                </a:cubicBezTo>
                <a:cubicBezTo>
                  <a:pt x="544" y="140"/>
                  <a:pt x="545" y="139"/>
                  <a:pt x="553" y="142"/>
                </a:cubicBezTo>
                <a:cubicBezTo>
                  <a:pt x="548" y="140"/>
                  <a:pt x="564" y="146"/>
                  <a:pt x="556" y="144"/>
                </a:cubicBezTo>
                <a:close/>
                <a:moveTo>
                  <a:pt x="521" y="78"/>
                </a:moveTo>
                <a:cubicBezTo>
                  <a:pt x="520" y="80"/>
                  <a:pt x="513" y="85"/>
                  <a:pt x="519" y="86"/>
                </a:cubicBezTo>
                <a:cubicBezTo>
                  <a:pt x="520" y="83"/>
                  <a:pt x="520" y="83"/>
                  <a:pt x="520" y="83"/>
                </a:cubicBezTo>
                <a:cubicBezTo>
                  <a:pt x="520" y="83"/>
                  <a:pt x="520" y="83"/>
                  <a:pt x="520" y="83"/>
                </a:cubicBezTo>
                <a:cubicBezTo>
                  <a:pt x="523" y="81"/>
                  <a:pt x="523" y="81"/>
                  <a:pt x="523" y="81"/>
                </a:cubicBezTo>
                <a:cubicBezTo>
                  <a:pt x="515" y="86"/>
                  <a:pt x="521" y="79"/>
                  <a:pt x="521" y="78"/>
                </a:cubicBezTo>
                <a:close/>
                <a:moveTo>
                  <a:pt x="529" y="145"/>
                </a:moveTo>
                <a:cubicBezTo>
                  <a:pt x="528" y="146"/>
                  <a:pt x="522" y="144"/>
                  <a:pt x="516" y="140"/>
                </a:cubicBezTo>
                <a:cubicBezTo>
                  <a:pt x="519" y="142"/>
                  <a:pt x="526" y="144"/>
                  <a:pt x="531" y="146"/>
                </a:cubicBezTo>
                <a:cubicBezTo>
                  <a:pt x="530" y="145"/>
                  <a:pt x="529" y="145"/>
                  <a:pt x="529" y="145"/>
                </a:cubicBezTo>
                <a:close/>
                <a:moveTo>
                  <a:pt x="523" y="141"/>
                </a:moveTo>
                <a:cubicBezTo>
                  <a:pt x="523" y="140"/>
                  <a:pt x="518" y="137"/>
                  <a:pt x="523" y="139"/>
                </a:cubicBezTo>
                <a:cubicBezTo>
                  <a:pt x="526" y="141"/>
                  <a:pt x="536" y="147"/>
                  <a:pt x="536" y="144"/>
                </a:cubicBezTo>
                <a:cubicBezTo>
                  <a:pt x="527" y="140"/>
                  <a:pt x="524" y="138"/>
                  <a:pt x="518" y="137"/>
                </a:cubicBezTo>
                <a:lnTo>
                  <a:pt x="523" y="141"/>
                </a:lnTo>
                <a:close/>
                <a:moveTo>
                  <a:pt x="541" y="148"/>
                </a:moveTo>
                <a:cubicBezTo>
                  <a:pt x="541" y="147"/>
                  <a:pt x="541" y="146"/>
                  <a:pt x="541" y="145"/>
                </a:cubicBezTo>
                <a:cubicBezTo>
                  <a:pt x="531" y="141"/>
                  <a:pt x="539" y="146"/>
                  <a:pt x="541" y="148"/>
                </a:cubicBezTo>
                <a:cubicBezTo>
                  <a:pt x="541" y="149"/>
                  <a:pt x="541" y="149"/>
                  <a:pt x="541" y="149"/>
                </a:cubicBezTo>
                <a:cubicBezTo>
                  <a:pt x="541" y="149"/>
                  <a:pt x="541" y="148"/>
                  <a:pt x="541" y="148"/>
                </a:cubicBezTo>
                <a:close/>
                <a:moveTo>
                  <a:pt x="513" y="155"/>
                </a:moveTo>
                <a:cubicBezTo>
                  <a:pt x="515" y="156"/>
                  <a:pt x="515" y="156"/>
                  <a:pt x="515" y="156"/>
                </a:cubicBezTo>
                <a:cubicBezTo>
                  <a:pt x="516" y="157"/>
                  <a:pt x="517" y="158"/>
                  <a:pt x="518" y="157"/>
                </a:cubicBezTo>
                <a:cubicBezTo>
                  <a:pt x="515" y="156"/>
                  <a:pt x="515" y="156"/>
                  <a:pt x="515" y="156"/>
                </a:cubicBezTo>
                <a:cubicBezTo>
                  <a:pt x="514" y="154"/>
                  <a:pt x="514" y="152"/>
                  <a:pt x="513" y="155"/>
                </a:cubicBezTo>
                <a:close/>
                <a:moveTo>
                  <a:pt x="537" y="149"/>
                </a:moveTo>
                <a:cubicBezTo>
                  <a:pt x="533" y="149"/>
                  <a:pt x="533" y="149"/>
                  <a:pt x="533" y="149"/>
                </a:cubicBezTo>
                <a:cubicBezTo>
                  <a:pt x="533" y="148"/>
                  <a:pt x="533" y="146"/>
                  <a:pt x="537" y="149"/>
                </a:cubicBezTo>
                <a:close/>
                <a:moveTo>
                  <a:pt x="516" y="149"/>
                </a:moveTo>
                <a:cubicBezTo>
                  <a:pt x="516" y="149"/>
                  <a:pt x="513" y="150"/>
                  <a:pt x="512" y="151"/>
                </a:cubicBezTo>
                <a:cubicBezTo>
                  <a:pt x="514" y="152"/>
                  <a:pt x="518" y="152"/>
                  <a:pt x="516" y="149"/>
                </a:cubicBezTo>
                <a:close/>
                <a:moveTo>
                  <a:pt x="455" y="166"/>
                </a:moveTo>
                <a:cubicBezTo>
                  <a:pt x="454" y="162"/>
                  <a:pt x="454" y="162"/>
                  <a:pt x="454" y="162"/>
                </a:cubicBezTo>
                <a:cubicBezTo>
                  <a:pt x="452" y="162"/>
                  <a:pt x="452" y="162"/>
                  <a:pt x="452" y="162"/>
                </a:cubicBezTo>
                <a:lnTo>
                  <a:pt x="455" y="166"/>
                </a:lnTo>
                <a:close/>
                <a:moveTo>
                  <a:pt x="468" y="155"/>
                </a:moveTo>
                <a:cubicBezTo>
                  <a:pt x="469" y="155"/>
                  <a:pt x="469" y="155"/>
                  <a:pt x="469" y="155"/>
                </a:cubicBezTo>
                <a:cubicBezTo>
                  <a:pt x="468" y="153"/>
                  <a:pt x="468" y="153"/>
                  <a:pt x="468" y="153"/>
                </a:cubicBezTo>
                <a:lnTo>
                  <a:pt x="468" y="155"/>
                </a:lnTo>
                <a:close/>
                <a:moveTo>
                  <a:pt x="484" y="145"/>
                </a:moveTo>
                <a:cubicBezTo>
                  <a:pt x="484" y="146"/>
                  <a:pt x="484" y="146"/>
                  <a:pt x="484" y="147"/>
                </a:cubicBezTo>
                <a:cubicBezTo>
                  <a:pt x="484" y="150"/>
                  <a:pt x="481" y="153"/>
                  <a:pt x="479" y="152"/>
                </a:cubicBezTo>
                <a:cubicBezTo>
                  <a:pt x="479" y="155"/>
                  <a:pt x="483" y="158"/>
                  <a:pt x="484" y="160"/>
                </a:cubicBezTo>
                <a:cubicBezTo>
                  <a:pt x="478" y="146"/>
                  <a:pt x="486" y="160"/>
                  <a:pt x="486" y="154"/>
                </a:cubicBezTo>
                <a:cubicBezTo>
                  <a:pt x="485" y="153"/>
                  <a:pt x="484" y="154"/>
                  <a:pt x="483" y="152"/>
                </a:cubicBezTo>
                <a:cubicBezTo>
                  <a:pt x="483" y="150"/>
                  <a:pt x="484" y="149"/>
                  <a:pt x="485" y="150"/>
                </a:cubicBezTo>
                <a:cubicBezTo>
                  <a:pt x="486" y="151"/>
                  <a:pt x="486" y="152"/>
                  <a:pt x="486" y="152"/>
                </a:cubicBezTo>
                <a:cubicBezTo>
                  <a:pt x="486" y="151"/>
                  <a:pt x="485" y="150"/>
                  <a:pt x="485" y="150"/>
                </a:cubicBezTo>
                <a:cubicBezTo>
                  <a:pt x="485" y="149"/>
                  <a:pt x="484" y="148"/>
                  <a:pt x="484" y="147"/>
                </a:cubicBezTo>
                <a:cubicBezTo>
                  <a:pt x="484" y="146"/>
                  <a:pt x="484" y="146"/>
                  <a:pt x="484" y="145"/>
                </a:cubicBezTo>
                <a:close/>
                <a:moveTo>
                  <a:pt x="506" y="138"/>
                </a:moveTo>
                <a:cubicBezTo>
                  <a:pt x="507" y="139"/>
                  <a:pt x="508" y="141"/>
                  <a:pt x="510" y="142"/>
                </a:cubicBezTo>
                <a:cubicBezTo>
                  <a:pt x="509" y="140"/>
                  <a:pt x="507" y="139"/>
                  <a:pt x="506" y="138"/>
                </a:cubicBezTo>
                <a:cubicBezTo>
                  <a:pt x="505" y="138"/>
                  <a:pt x="504" y="137"/>
                  <a:pt x="504" y="137"/>
                </a:cubicBezTo>
                <a:cubicBezTo>
                  <a:pt x="504" y="137"/>
                  <a:pt x="505" y="138"/>
                  <a:pt x="506" y="138"/>
                </a:cubicBezTo>
                <a:close/>
                <a:moveTo>
                  <a:pt x="498" y="132"/>
                </a:moveTo>
                <a:cubicBezTo>
                  <a:pt x="501" y="133"/>
                  <a:pt x="503" y="135"/>
                  <a:pt x="506" y="136"/>
                </a:cubicBezTo>
                <a:cubicBezTo>
                  <a:pt x="502" y="134"/>
                  <a:pt x="502" y="134"/>
                  <a:pt x="502" y="134"/>
                </a:cubicBezTo>
                <a:cubicBezTo>
                  <a:pt x="504" y="134"/>
                  <a:pt x="505" y="135"/>
                  <a:pt x="506" y="135"/>
                </a:cubicBezTo>
                <a:cubicBezTo>
                  <a:pt x="502" y="132"/>
                  <a:pt x="497" y="129"/>
                  <a:pt x="498" y="132"/>
                </a:cubicBezTo>
                <a:close/>
                <a:moveTo>
                  <a:pt x="508" y="133"/>
                </a:moveTo>
                <a:cubicBezTo>
                  <a:pt x="504" y="132"/>
                  <a:pt x="504" y="132"/>
                  <a:pt x="504" y="132"/>
                </a:cubicBezTo>
                <a:cubicBezTo>
                  <a:pt x="504" y="133"/>
                  <a:pt x="504" y="133"/>
                  <a:pt x="504" y="133"/>
                </a:cubicBezTo>
                <a:cubicBezTo>
                  <a:pt x="504" y="133"/>
                  <a:pt x="504" y="133"/>
                  <a:pt x="504" y="133"/>
                </a:cubicBezTo>
                <a:cubicBezTo>
                  <a:pt x="508" y="136"/>
                  <a:pt x="508" y="136"/>
                  <a:pt x="508" y="136"/>
                </a:cubicBezTo>
                <a:cubicBezTo>
                  <a:pt x="504" y="133"/>
                  <a:pt x="504" y="133"/>
                  <a:pt x="504" y="133"/>
                </a:cubicBezTo>
                <a:lnTo>
                  <a:pt x="508" y="133"/>
                </a:lnTo>
                <a:close/>
                <a:moveTo>
                  <a:pt x="539" y="127"/>
                </a:moveTo>
                <a:cubicBezTo>
                  <a:pt x="542" y="128"/>
                  <a:pt x="544" y="129"/>
                  <a:pt x="538" y="128"/>
                </a:cubicBezTo>
                <a:cubicBezTo>
                  <a:pt x="536" y="126"/>
                  <a:pt x="536" y="126"/>
                  <a:pt x="536" y="126"/>
                </a:cubicBezTo>
                <a:cubicBezTo>
                  <a:pt x="536" y="126"/>
                  <a:pt x="532" y="126"/>
                  <a:pt x="534" y="127"/>
                </a:cubicBezTo>
                <a:cubicBezTo>
                  <a:pt x="517" y="121"/>
                  <a:pt x="536" y="128"/>
                  <a:pt x="528" y="123"/>
                </a:cubicBezTo>
                <a:cubicBezTo>
                  <a:pt x="530" y="126"/>
                  <a:pt x="520" y="122"/>
                  <a:pt x="514" y="120"/>
                </a:cubicBezTo>
                <a:cubicBezTo>
                  <a:pt x="518" y="121"/>
                  <a:pt x="518" y="120"/>
                  <a:pt x="520" y="120"/>
                </a:cubicBezTo>
                <a:cubicBezTo>
                  <a:pt x="521" y="120"/>
                  <a:pt x="522" y="120"/>
                  <a:pt x="524" y="121"/>
                </a:cubicBezTo>
                <a:cubicBezTo>
                  <a:pt x="525" y="121"/>
                  <a:pt x="526" y="121"/>
                  <a:pt x="528" y="122"/>
                </a:cubicBezTo>
                <a:cubicBezTo>
                  <a:pt x="529" y="122"/>
                  <a:pt x="531" y="123"/>
                  <a:pt x="534" y="124"/>
                </a:cubicBezTo>
                <a:cubicBezTo>
                  <a:pt x="532" y="124"/>
                  <a:pt x="536" y="125"/>
                  <a:pt x="539" y="127"/>
                </a:cubicBezTo>
                <a:close/>
                <a:moveTo>
                  <a:pt x="520" y="108"/>
                </a:moveTo>
                <a:cubicBezTo>
                  <a:pt x="520" y="106"/>
                  <a:pt x="520" y="106"/>
                  <a:pt x="520" y="106"/>
                </a:cubicBezTo>
                <a:cubicBezTo>
                  <a:pt x="521" y="108"/>
                  <a:pt x="521" y="108"/>
                  <a:pt x="521" y="108"/>
                </a:cubicBezTo>
                <a:lnTo>
                  <a:pt x="520" y="108"/>
                </a:lnTo>
                <a:close/>
                <a:moveTo>
                  <a:pt x="488" y="61"/>
                </a:moveTo>
                <a:cubicBezTo>
                  <a:pt x="483" y="63"/>
                  <a:pt x="489" y="64"/>
                  <a:pt x="492" y="62"/>
                </a:cubicBezTo>
                <a:cubicBezTo>
                  <a:pt x="490" y="63"/>
                  <a:pt x="489" y="61"/>
                  <a:pt x="488" y="61"/>
                </a:cubicBezTo>
                <a:close/>
                <a:moveTo>
                  <a:pt x="480" y="41"/>
                </a:moveTo>
                <a:cubicBezTo>
                  <a:pt x="481" y="42"/>
                  <a:pt x="476" y="46"/>
                  <a:pt x="482" y="44"/>
                </a:cubicBezTo>
                <a:cubicBezTo>
                  <a:pt x="483" y="41"/>
                  <a:pt x="483" y="41"/>
                  <a:pt x="483" y="41"/>
                </a:cubicBezTo>
                <a:cubicBezTo>
                  <a:pt x="481" y="41"/>
                  <a:pt x="483" y="40"/>
                  <a:pt x="480" y="41"/>
                </a:cubicBezTo>
                <a:close/>
                <a:moveTo>
                  <a:pt x="472" y="28"/>
                </a:moveTo>
                <a:cubicBezTo>
                  <a:pt x="478" y="25"/>
                  <a:pt x="478" y="25"/>
                  <a:pt x="478" y="25"/>
                </a:cubicBezTo>
                <a:cubicBezTo>
                  <a:pt x="477" y="26"/>
                  <a:pt x="477" y="26"/>
                  <a:pt x="477" y="26"/>
                </a:cubicBezTo>
                <a:lnTo>
                  <a:pt x="472" y="28"/>
                </a:lnTo>
                <a:close/>
                <a:moveTo>
                  <a:pt x="466" y="33"/>
                </a:moveTo>
                <a:cubicBezTo>
                  <a:pt x="466" y="33"/>
                  <a:pt x="466" y="31"/>
                  <a:pt x="469" y="30"/>
                </a:cubicBezTo>
                <a:lnTo>
                  <a:pt x="466" y="33"/>
                </a:lnTo>
                <a:close/>
                <a:moveTo>
                  <a:pt x="465" y="16"/>
                </a:moveTo>
                <a:cubicBezTo>
                  <a:pt x="459" y="19"/>
                  <a:pt x="459" y="19"/>
                  <a:pt x="459" y="19"/>
                </a:cubicBezTo>
                <a:cubicBezTo>
                  <a:pt x="459" y="19"/>
                  <a:pt x="459" y="19"/>
                  <a:pt x="459" y="19"/>
                </a:cubicBezTo>
                <a:lnTo>
                  <a:pt x="465" y="16"/>
                </a:lnTo>
                <a:close/>
                <a:moveTo>
                  <a:pt x="469" y="16"/>
                </a:moveTo>
                <a:cubicBezTo>
                  <a:pt x="468" y="17"/>
                  <a:pt x="467" y="17"/>
                  <a:pt x="466" y="18"/>
                </a:cubicBezTo>
                <a:cubicBezTo>
                  <a:pt x="464" y="19"/>
                  <a:pt x="464" y="20"/>
                  <a:pt x="466" y="20"/>
                </a:cubicBezTo>
                <a:cubicBezTo>
                  <a:pt x="469" y="19"/>
                  <a:pt x="467" y="19"/>
                  <a:pt x="467" y="18"/>
                </a:cubicBezTo>
                <a:cubicBezTo>
                  <a:pt x="468" y="18"/>
                  <a:pt x="470" y="18"/>
                  <a:pt x="469" y="20"/>
                </a:cubicBezTo>
                <a:cubicBezTo>
                  <a:pt x="464" y="21"/>
                  <a:pt x="464" y="21"/>
                  <a:pt x="460" y="23"/>
                </a:cubicBezTo>
                <a:cubicBezTo>
                  <a:pt x="456" y="21"/>
                  <a:pt x="462" y="19"/>
                  <a:pt x="466" y="18"/>
                </a:cubicBezTo>
                <a:cubicBezTo>
                  <a:pt x="466" y="17"/>
                  <a:pt x="468" y="17"/>
                  <a:pt x="469" y="16"/>
                </a:cubicBezTo>
                <a:close/>
                <a:moveTo>
                  <a:pt x="474" y="23"/>
                </a:moveTo>
                <a:cubicBezTo>
                  <a:pt x="473" y="23"/>
                  <a:pt x="472" y="23"/>
                  <a:pt x="471" y="24"/>
                </a:cubicBezTo>
                <a:cubicBezTo>
                  <a:pt x="469" y="23"/>
                  <a:pt x="467" y="22"/>
                  <a:pt x="463" y="25"/>
                </a:cubicBezTo>
                <a:cubicBezTo>
                  <a:pt x="464" y="26"/>
                  <a:pt x="464" y="26"/>
                  <a:pt x="464" y="26"/>
                </a:cubicBezTo>
                <a:cubicBezTo>
                  <a:pt x="464" y="26"/>
                  <a:pt x="464" y="26"/>
                  <a:pt x="465" y="25"/>
                </a:cubicBezTo>
                <a:cubicBezTo>
                  <a:pt x="468" y="25"/>
                  <a:pt x="465" y="27"/>
                  <a:pt x="464" y="28"/>
                </a:cubicBezTo>
                <a:cubicBezTo>
                  <a:pt x="466" y="27"/>
                  <a:pt x="468" y="25"/>
                  <a:pt x="471" y="24"/>
                </a:cubicBezTo>
                <a:cubicBezTo>
                  <a:pt x="472" y="24"/>
                  <a:pt x="472" y="24"/>
                  <a:pt x="473" y="24"/>
                </a:cubicBezTo>
                <a:cubicBezTo>
                  <a:pt x="473" y="25"/>
                  <a:pt x="472" y="25"/>
                  <a:pt x="474" y="25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3" y="24"/>
                </a:cubicBezTo>
                <a:cubicBezTo>
                  <a:pt x="474" y="24"/>
                  <a:pt x="474" y="23"/>
                  <a:pt x="474" y="23"/>
                </a:cubicBezTo>
                <a:close/>
                <a:moveTo>
                  <a:pt x="472" y="13"/>
                </a:moveTo>
                <a:cubicBezTo>
                  <a:pt x="473" y="13"/>
                  <a:pt x="475" y="13"/>
                  <a:pt x="476" y="12"/>
                </a:cubicBezTo>
                <a:cubicBezTo>
                  <a:pt x="477" y="11"/>
                  <a:pt x="477" y="11"/>
                  <a:pt x="477" y="11"/>
                </a:cubicBezTo>
                <a:cubicBezTo>
                  <a:pt x="474" y="10"/>
                  <a:pt x="472" y="12"/>
                  <a:pt x="472" y="13"/>
                </a:cubicBezTo>
                <a:close/>
                <a:moveTo>
                  <a:pt x="489" y="54"/>
                </a:moveTo>
                <a:cubicBezTo>
                  <a:pt x="489" y="54"/>
                  <a:pt x="490" y="56"/>
                  <a:pt x="487" y="58"/>
                </a:cubicBezTo>
                <a:cubicBezTo>
                  <a:pt x="492" y="56"/>
                  <a:pt x="492" y="56"/>
                  <a:pt x="492" y="56"/>
                </a:cubicBezTo>
                <a:cubicBezTo>
                  <a:pt x="491" y="55"/>
                  <a:pt x="494" y="53"/>
                  <a:pt x="496" y="53"/>
                </a:cubicBezTo>
                <a:cubicBezTo>
                  <a:pt x="492" y="53"/>
                  <a:pt x="494" y="51"/>
                  <a:pt x="489" y="54"/>
                </a:cubicBezTo>
                <a:close/>
                <a:moveTo>
                  <a:pt x="518" y="105"/>
                </a:moveTo>
                <a:cubicBezTo>
                  <a:pt x="520" y="104"/>
                  <a:pt x="514" y="102"/>
                  <a:pt x="521" y="101"/>
                </a:cubicBezTo>
                <a:cubicBezTo>
                  <a:pt x="512" y="101"/>
                  <a:pt x="516" y="104"/>
                  <a:pt x="518" y="105"/>
                </a:cubicBezTo>
                <a:close/>
                <a:moveTo>
                  <a:pt x="528" y="105"/>
                </a:moveTo>
                <a:cubicBezTo>
                  <a:pt x="528" y="106"/>
                  <a:pt x="528" y="106"/>
                  <a:pt x="528" y="106"/>
                </a:cubicBezTo>
                <a:cubicBezTo>
                  <a:pt x="527" y="107"/>
                  <a:pt x="520" y="107"/>
                  <a:pt x="524" y="108"/>
                </a:cubicBezTo>
                <a:cubicBezTo>
                  <a:pt x="526" y="108"/>
                  <a:pt x="523" y="107"/>
                  <a:pt x="525" y="107"/>
                </a:cubicBezTo>
                <a:cubicBezTo>
                  <a:pt x="529" y="107"/>
                  <a:pt x="528" y="107"/>
                  <a:pt x="528" y="106"/>
                </a:cubicBezTo>
                <a:cubicBezTo>
                  <a:pt x="528" y="106"/>
                  <a:pt x="528" y="106"/>
                  <a:pt x="528" y="105"/>
                </a:cubicBezTo>
                <a:close/>
                <a:moveTo>
                  <a:pt x="513" y="71"/>
                </a:moveTo>
                <a:cubicBezTo>
                  <a:pt x="514" y="72"/>
                  <a:pt x="514" y="72"/>
                  <a:pt x="514" y="72"/>
                </a:cubicBezTo>
                <a:cubicBezTo>
                  <a:pt x="510" y="75"/>
                  <a:pt x="510" y="75"/>
                  <a:pt x="510" y="75"/>
                </a:cubicBezTo>
                <a:lnTo>
                  <a:pt x="513" y="71"/>
                </a:lnTo>
                <a:close/>
                <a:moveTo>
                  <a:pt x="511" y="55"/>
                </a:moveTo>
                <a:cubicBezTo>
                  <a:pt x="511" y="56"/>
                  <a:pt x="511" y="56"/>
                  <a:pt x="511" y="56"/>
                </a:cubicBezTo>
                <a:cubicBezTo>
                  <a:pt x="510" y="56"/>
                  <a:pt x="510" y="56"/>
                  <a:pt x="510" y="56"/>
                </a:cubicBezTo>
                <a:cubicBezTo>
                  <a:pt x="509" y="57"/>
                  <a:pt x="507" y="57"/>
                  <a:pt x="506" y="58"/>
                </a:cubicBezTo>
                <a:cubicBezTo>
                  <a:pt x="506" y="58"/>
                  <a:pt x="506" y="59"/>
                  <a:pt x="506" y="59"/>
                </a:cubicBezTo>
                <a:cubicBezTo>
                  <a:pt x="506" y="59"/>
                  <a:pt x="506" y="58"/>
                  <a:pt x="506" y="58"/>
                </a:cubicBezTo>
                <a:cubicBezTo>
                  <a:pt x="506" y="57"/>
                  <a:pt x="505" y="56"/>
                  <a:pt x="509" y="54"/>
                </a:cubicBezTo>
                <a:cubicBezTo>
                  <a:pt x="507" y="55"/>
                  <a:pt x="508" y="57"/>
                  <a:pt x="511" y="56"/>
                </a:cubicBezTo>
                <a:lnTo>
                  <a:pt x="511" y="55"/>
                </a:lnTo>
                <a:close/>
                <a:moveTo>
                  <a:pt x="501" y="25"/>
                </a:moveTo>
                <a:cubicBezTo>
                  <a:pt x="500" y="26"/>
                  <a:pt x="499" y="26"/>
                  <a:pt x="502" y="26"/>
                </a:cubicBezTo>
                <a:cubicBezTo>
                  <a:pt x="503" y="25"/>
                  <a:pt x="502" y="24"/>
                  <a:pt x="501" y="25"/>
                </a:cubicBezTo>
                <a:close/>
                <a:moveTo>
                  <a:pt x="519" y="60"/>
                </a:moveTo>
                <a:cubicBezTo>
                  <a:pt x="516" y="61"/>
                  <a:pt x="518" y="62"/>
                  <a:pt x="514" y="63"/>
                </a:cubicBezTo>
                <a:cubicBezTo>
                  <a:pt x="513" y="63"/>
                  <a:pt x="513" y="63"/>
                  <a:pt x="513" y="63"/>
                </a:cubicBezTo>
                <a:cubicBezTo>
                  <a:pt x="515" y="63"/>
                  <a:pt x="507" y="67"/>
                  <a:pt x="512" y="66"/>
                </a:cubicBezTo>
                <a:cubicBezTo>
                  <a:pt x="511" y="66"/>
                  <a:pt x="511" y="66"/>
                  <a:pt x="511" y="66"/>
                </a:cubicBezTo>
                <a:cubicBezTo>
                  <a:pt x="513" y="66"/>
                  <a:pt x="515" y="62"/>
                  <a:pt x="518" y="62"/>
                </a:cubicBezTo>
                <a:cubicBezTo>
                  <a:pt x="519" y="63"/>
                  <a:pt x="521" y="60"/>
                  <a:pt x="519" y="60"/>
                </a:cubicBezTo>
                <a:close/>
                <a:moveTo>
                  <a:pt x="507" y="19"/>
                </a:moveTo>
                <a:cubicBezTo>
                  <a:pt x="507" y="21"/>
                  <a:pt x="500" y="23"/>
                  <a:pt x="504" y="24"/>
                </a:cubicBezTo>
                <a:cubicBezTo>
                  <a:pt x="504" y="22"/>
                  <a:pt x="511" y="19"/>
                  <a:pt x="507" y="19"/>
                </a:cubicBezTo>
                <a:close/>
                <a:moveTo>
                  <a:pt x="524" y="45"/>
                </a:moveTo>
                <a:cubicBezTo>
                  <a:pt x="525" y="45"/>
                  <a:pt x="525" y="45"/>
                  <a:pt x="525" y="45"/>
                </a:cubicBezTo>
                <a:cubicBezTo>
                  <a:pt x="524" y="47"/>
                  <a:pt x="524" y="47"/>
                  <a:pt x="524" y="47"/>
                </a:cubicBezTo>
                <a:cubicBezTo>
                  <a:pt x="523" y="47"/>
                  <a:pt x="523" y="47"/>
                  <a:pt x="523" y="47"/>
                </a:cubicBezTo>
                <a:lnTo>
                  <a:pt x="524" y="45"/>
                </a:lnTo>
                <a:close/>
                <a:moveTo>
                  <a:pt x="467" y="35"/>
                </a:moveTo>
                <a:cubicBezTo>
                  <a:pt x="466" y="35"/>
                  <a:pt x="466" y="36"/>
                  <a:pt x="467" y="36"/>
                </a:cubicBezTo>
                <a:cubicBezTo>
                  <a:pt x="467" y="36"/>
                  <a:pt x="467" y="35"/>
                  <a:pt x="467" y="35"/>
                </a:cubicBezTo>
                <a:close/>
                <a:moveTo>
                  <a:pt x="501" y="109"/>
                </a:moveTo>
                <a:cubicBezTo>
                  <a:pt x="500" y="108"/>
                  <a:pt x="499" y="108"/>
                  <a:pt x="498" y="108"/>
                </a:cubicBezTo>
                <a:cubicBezTo>
                  <a:pt x="499" y="108"/>
                  <a:pt x="500" y="108"/>
                  <a:pt x="501" y="109"/>
                </a:cubicBezTo>
                <a:close/>
                <a:moveTo>
                  <a:pt x="496" y="109"/>
                </a:moveTo>
                <a:cubicBezTo>
                  <a:pt x="496" y="109"/>
                  <a:pt x="496" y="109"/>
                  <a:pt x="496" y="109"/>
                </a:cubicBezTo>
                <a:cubicBezTo>
                  <a:pt x="496" y="109"/>
                  <a:pt x="496" y="109"/>
                  <a:pt x="496" y="109"/>
                </a:cubicBezTo>
                <a:close/>
                <a:moveTo>
                  <a:pt x="429" y="155"/>
                </a:moveTo>
                <a:cubicBezTo>
                  <a:pt x="428" y="155"/>
                  <a:pt x="425" y="152"/>
                  <a:pt x="428" y="156"/>
                </a:cubicBezTo>
                <a:cubicBezTo>
                  <a:pt x="429" y="158"/>
                  <a:pt x="428" y="155"/>
                  <a:pt x="429" y="155"/>
                </a:cubicBezTo>
                <a:close/>
                <a:moveTo>
                  <a:pt x="433" y="159"/>
                </a:moveTo>
                <a:cubicBezTo>
                  <a:pt x="434" y="159"/>
                  <a:pt x="435" y="160"/>
                  <a:pt x="436" y="161"/>
                </a:cubicBezTo>
                <a:cubicBezTo>
                  <a:pt x="434" y="159"/>
                  <a:pt x="434" y="159"/>
                  <a:pt x="433" y="159"/>
                </a:cubicBezTo>
                <a:close/>
                <a:moveTo>
                  <a:pt x="433" y="159"/>
                </a:moveTo>
                <a:cubicBezTo>
                  <a:pt x="432" y="159"/>
                  <a:pt x="432" y="160"/>
                  <a:pt x="431" y="161"/>
                </a:cubicBezTo>
                <a:cubicBezTo>
                  <a:pt x="433" y="162"/>
                  <a:pt x="433" y="160"/>
                  <a:pt x="433" y="159"/>
                </a:cubicBezTo>
                <a:close/>
                <a:moveTo>
                  <a:pt x="442" y="148"/>
                </a:moveTo>
                <a:cubicBezTo>
                  <a:pt x="443" y="150"/>
                  <a:pt x="447" y="151"/>
                  <a:pt x="445" y="155"/>
                </a:cubicBezTo>
                <a:cubicBezTo>
                  <a:pt x="445" y="155"/>
                  <a:pt x="446" y="153"/>
                  <a:pt x="448" y="155"/>
                </a:cubicBezTo>
                <a:cubicBezTo>
                  <a:pt x="445" y="151"/>
                  <a:pt x="444" y="148"/>
                  <a:pt x="442" y="148"/>
                </a:cubicBezTo>
                <a:close/>
                <a:moveTo>
                  <a:pt x="452" y="156"/>
                </a:moveTo>
                <a:cubicBezTo>
                  <a:pt x="452" y="155"/>
                  <a:pt x="452" y="155"/>
                  <a:pt x="453" y="155"/>
                </a:cubicBezTo>
                <a:cubicBezTo>
                  <a:pt x="452" y="155"/>
                  <a:pt x="452" y="155"/>
                  <a:pt x="452" y="156"/>
                </a:cubicBezTo>
                <a:close/>
                <a:moveTo>
                  <a:pt x="453" y="155"/>
                </a:moveTo>
                <a:cubicBezTo>
                  <a:pt x="454" y="155"/>
                  <a:pt x="457" y="160"/>
                  <a:pt x="457" y="157"/>
                </a:cubicBezTo>
                <a:cubicBezTo>
                  <a:pt x="456" y="155"/>
                  <a:pt x="454" y="152"/>
                  <a:pt x="453" y="152"/>
                </a:cubicBezTo>
                <a:cubicBezTo>
                  <a:pt x="454" y="155"/>
                  <a:pt x="453" y="155"/>
                  <a:pt x="453" y="155"/>
                </a:cubicBezTo>
                <a:close/>
                <a:moveTo>
                  <a:pt x="480" y="123"/>
                </a:moveTo>
                <a:cubicBezTo>
                  <a:pt x="479" y="124"/>
                  <a:pt x="479" y="124"/>
                  <a:pt x="479" y="124"/>
                </a:cubicBezTo>
                <a:cubicBezTo>
                  <a:pt x="480" y="125"/>
                  <a:pt x="480" y="125"/>
                  <a:pt x="480" y="125"/>
                </a:cubicBezTo>
                <a:cubicBezTo>
                  <a:pt x="480" y="125"/>
                  <a:pt x="481" y="124"/>
                  <a:pt x="480" y="123"/>
                </a:cubicBezTo>
                <a:close/>
                <a:moveTo>
                  <a:pt x="491" y="134"/>
                </a:moveTo>
                <a:cubicBezTo>
                  <a:pt x="488" y="129"/>
                  <a:pt x="488" y="129"/>
                  <a:pt x="488" y="129"/>
                </a:cubicBezTo>
                <a:cubicBezTo>
                  <a:pt x="487" y="128"/>
                  <a:pt x="490" y="132"/>
                  <a:pt x="489" y="132"/>
                </a:cubicBezTo>
                <a:cubicBezTo>
                  <a:pt x="489" y="133"/>
                  <a:pt x="490" y="134"/>
                  <a:pt x="491" y="134"/>
                </a:cubicBezTo>
                <a:close/>
                <a:moveTo>
                  <a:pt x="504" y="160"/>
                </a:moveTo>
                <a:cubicBezTo>
                  <a:pt x="504" y="160"/>
                  <a:pt x="504" y="160"/>
                  <a:pt x="503" y="160"/>
                </a:cubicBezTo>
                <a:cubicBezTo>
                  <a:pt x="504" y="160"/>
                  <a:pt x="504" y="160"/>
                  <a:pt x="504" y="160"/>
                </a:cubicBezTo>
                <a:close/>
                <a:moveTo>
                  <a:pt x="484" y="120"/>
                </a:moveTo>
                <a:cubicBezTo>
                  <a:pt x="486" y="122"/>
                  <a:pt x="487" y="124"/>
                  <a:pt x="489" y="125"/>
                </a:cubicBezTo>
                <a:cubicBezTo>
                  <a:pt x="490" y="126"/>
                  <a:pt x="486" y="121"/>
                  <a:pt x="484" y="120"/>
                </a:cubicBezTo>
                <a:close/>
                <a:moveTo>
                  <a:pt x="489" y="120"/>
                </a:moveTo>
                <a:cubicBezTo>
                  <a:pt x="488" y="120"/>
                  <a:pt x="487" y="120"/>
                  <a:pt x="486" y="119"/>
                </a:cubicBezTo>
                <a:cubicBezTo>
                  <a:pt x="488" y="121"/>
                  <a:pt x="488" y="121"/>
                  <a:pt x="488" y="121"/>
                </a:cubicBezTo>
                <a:lnTo>
                  <a:pt x="489" y="120"/>
                </a:lnTo>
                <a:close/>
                <a:moveTo>
                  <a:pt x="496" y="122"/>
                </a:moveTo>
                <a:cubicBezTo>
                  <a:pt x="494" y="121"/>
                  <a:pt x="494" y="121"/>
                  <a:pt x="494" y="121"/>
                </a:cubicBezTo>
                <a:cubicBezTo>
                  <a:pt x="495" y="122"/>
                  <a:pt x="495" y="122"/>
                  <a:pt x="495" y="122"/>
                </a:cubicBezTo>
                <a:lnTo>
                  <a:pt x="496" y="122"/>
                </a:lnTo>
                <a:close/>
                <a:moveTo>
                  <a:pt x="501" y="90"/>
                </a:moveTo>
                <a:cubicBezTo>
                  <a:pt x="500" y="90"/>
                  <a:pt x="500" y="86"/>
                  <a:pt x="495" y="89"/>
                </a:cubicBezTo>
                <a:cubicBezTo>
                  <a:pt x="502" y="87"/>
                  <a:pt x="495" y="93"/>
                  <a:pt x="501" y="90"/>
                </a:cubicBezTo>
                <a:close/>
                <a:moveTo>
                  <a:pt x="470" y="41"/>
                </a:moveTo>
                <a:cubicBezTo>
                  <a:pt x="471" y="38"/>
                  <a:pt x="471" y="38"/>
                  <a:pt x="471" y="38"/>
                </a:cubicBezTo>
                <a:cubicBezTo>
                  <a:pt x="470" y="40"/>
                  <a:pt x="467" y="40"/>
                  <a:pt x="470" y="4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218715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err="1" smtClean="0"/>
              <a:t>Bioinformatic</a:t>
            </a:r>
            <a:r>
              <a:rPr lang="en-GB" dirty="0" smtClean="0"/>
              <a:t> pipeline</a:t>
            </a:r>
            <a:endParaRPr lang="en-GB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quarter" idx="13"/>
          </p:nvPr>
        </p:nvSpPr>
        <p:spPr>
          <a:xfrm>
            <a:off x="3433162" y="352909"/>
            <a:ext cx="8694737" cy="528638"/>
          </a:xfrm>
        </p:spPr>
        <p:txBody>
          <a:bodyPr/>
          <a:lstStyle/>
          <a:p>
            <a:r>
              <a:rPr lang="en-GB" dirty="0"/>
              <a:t>WP5 – System biology assessment of the effects of essential oils after in vitro and in vivo studies </a:t>
            </a:r>
          </a:p>
          <a:p>
            <a:endParaRPr lang="en-GB" dirty="0"/>
          </a:p>
        </p:txBody>
      </p:sp>
      <p:sp>
        <p:nvSpPr>
          <p:cNvPr id="5" name="Rettangolo 4"/>
          <p:cNvSpPr/>
          <p:nvPr/>
        </p:nvSpPr>
        <p:spPr>
          <a:xfrm>
            <a:off x="5177091" y="105854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Prediction of miRNA target using </a:t>
            </a:r>
            <a:r>
              <a:rPr lang="en-US" dirty="0" err="1" smtClean="0"/>
              <a:t>miRNet</a:t>
            </a:r>
            <a:r>
              <a:rPr lang="en-US" dirty="0" smtClean="0"/>
              <a:t> </a:t>
            </a:r>
            <a:r>
              <a:rPr lang="en-US" dirty="0"/>
              <a:t>tools (https://www.mirnet.ca/miRNet/faces/home.xhtml) 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5520" y="1472725"/>
            <a:ext cx="1186765" cy="1203363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085" y="2204692"/>
            <a:ext cx="4871326" cy="4115774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>
          <a:xfrm>
            <a:off x="5989739" y="2676088"/>
            <a:ext cx="226503" cy="2109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asellaDiTesto 8"/>
          <p:cNvSpPr txBox="1"/>
          <p:nvPr/>
        </p:nvSpPr>
        <p:spPr>
          <a:xfrm>
            <a:off x="6442744" y="2596892"/>
            <a:ext cx="3183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 smtClean="0"/>
              <a:t>Square</a:t>
            </a:r>
            <a:r>
              <a:rPr lang="it-IT" dirty="0" smtClean="0"/>
              <a:t> are the </a:t>
            </a:r>
            <a:r>
              <a:rPr lang="it-IT" dirty="0" err="1" smtClean="0"/>
              <a:t>miRNAs</a:t>
            </a:r>
            <a:r>
              <a:rPr lang="it-IT" dirty="0" smtClean="0"/>
              <a:t> </a:t>
            </a:r>
            <a:r>
              <a:rPr lang="it-IT" dirty="0" err="1" smtClean="0"/>
              <a:t>selected</a:t>
            </a:r>
            <a:endParaRPr lang="en-US" dirty="0"/>
          </a:p>
        </p:txBody>
      </p:sp>
      <p:sp>
        <p:nvSpPr>
          <p:cNvPr id="10" name="Ovale 9"/>
          <p:cNvSpPr/>
          <p:nvPr/>
        </p:nvSpPr>
        <p:spPr>
          <a:xfrm>
            <a:off x="5989739" y="3120705"/>
            <a:ext cx="310393" cy="285225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sellaDiTesto 10"/>
          <p:cNvSpPr txBox="1"/>
          <p:nvPr/>
        </p:nvSpPr>
        <p:spPr>
          <a:xfrm>
            <a:off x="6350465" y="3053376"/>
            <a:ext cx="45984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Round </a:t>
            </a:r>
            <a:r>
              <a:rPr lang="it-IT" dirty="0" err="1" smtClean="0"/>
              <a:t>nodes</a:t>
            </a:r>
            <a:r>
              <a:rPr lang="it-IT" dirty="0" smtClean="0"/>
              <a:t> are the target </a:t>
            </a:r>
            <a:r>
              <a:rPr lang="it-IT" dirty="0" err="1" smtClean="0"/>
              <a:t>genes</a:t>
            </a:r>
            <a:r>
              <a:rPr lang="it-IT" dirty="0" smtClean="0"/>
              <a:t> </a:t>
            </a:r>
          </a:p>
          <a:p>
            <a:r>
              <a:rPr lang="it-IT" sz="1400" i="1" dirty="0" smtClean="0"/>
              <a:t>(the </a:t>
            </a:r>
            <a:r>
              <a:rPr lang="it-IT" sz="1400" i="1" dirty="0" err="1" smtClean="0"/>
              <a:t>size</a:t>
            </a:r>
            <a:r>
              <a:rPr lang="it-IT" sz="1400" i="1" dirty="0" smtClean="0"/>
              <a:t> of the </a:t>
            </a:r>
            <a:r>
              <a:rPr lang="it-IT" sz="1400" i="1" dirty="0" err="1" smtClean="0"/>
              <a:t>node</a:t>
            </a:r>
            <a:r>
              <a:rPr lang="it-IT" sz="1400" i="1" dirty="0" smtClean="0"/>
              <a:t> </a:t>
            </a:r>
            <a:r>
              <a:rPr lang="it-IT" sz="1400" i="1" dirty="0" err="1" smtClean="0"/>
              <a:t>indicates</a:t>
            </a:r>
            <a:r>
              <a:rPr lang="it-IT" sz="1400" i="1" dirty="0" smtClean="0"/>
              <a:t> </a:t>
            </a:r>
            <a:r>
              <a:rPr lang="it-IT" sz="1400" i="1" dirty="0" err="1" smtClean="0"/>
              <a:t>its</a:t>
            </a:r>
            <a:r>
              <a:rPr lang="it-IT" sz="1400" i="1" dirty="0" smtClean="0"/>
              <a:t> </a:t>
            </a:r>
            <a:r>
              <a:rPr lang="it-IT" sz="1400" i="1" dirty="0" err="1" smtClean="0"/>
              <a:t>significance</a:t>
            </a:r>
            <a:r>
              <a:rPr lang="it-IT" sz="1400" i="1" dirty="0" smtClean="0"/>
              <a:t> in the network)</a:t>
            </a:r>
            <a:endParaRPr lang="en-US" sz="1400" i="1" dirty="0"/>
          </a:p>
        </p:txBody>
      </p:sp>
      <p:grpSp>
        <p:nvGrpSpPr>
          <p:cNvPr id="12" name="Gruppo 11"/>
          <p:cNvGrpSpPr/>
          <p:nvPr/>
        </p:nvGrpSpPr>
        <p:grpSpPr>
          <a:xfrm>
            <a:off x="3641385" y="2251579"/>
            <a:ext cx="2133919" cy="737519"/>
            <a:chOff x="3674076" y="2315857"/>
            <a:chExt cx="1845276" cy="737519"/>
          </a:xfrm>
        </p:grpSpPr>
        <p:sp>
          <p:nvSpPr>
            <p:cNvPr id="13" name="Rettangolo 12"/>
            <p:cNvSpPr/>
            <p:nvPr/>
          </p:nvSpPr>
          <p:spPr>
            <a:xfrm>
              <a:off x="3947298" y="2315857"/>
              <a:ext cx="1572054" cy="41549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>
              <a:spAutoFit/>
            </a:bodyPr>
            <a:lstStyle/>
            <a:p>
              <a:r>
                <a:rPr lang="en-US" sz="1050" dirty="0"/>
                <a:t>PIK3R1 phosphoinositide-3-kinase regulatory subunit 1</a:t>
              </a:r>
            </a:p>
          </p:txBody>
        </p:sp>
        <p:cxnSp>
          <p:nvCxnSpPr>
            <p:cNvPr id="14" name="Connettore 2 13"/>
            <p:cNvCxnSpPr/>
            <p:nvPr/>
          </p:nvCxnSpPr>
          <p:spPr>
            <a:xfrm flipV="1">
              <a:off x="3674076" y="2676088"/>
              <a:ext cx="296562" cy="37728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uppo 14"/>
          <p:cNvGrpSpPr/>
          <p:nvPr/>
        </p:nvGrpSpPr>
        <p:grpSpPr>
          <a:xfrm>
            <a:off x="3433162" y="3517985"/>
            <a:ext cx="2133919" cy="737519"/>
            <a:chOff x="3674076" y="2315857"/>
            <a:chExt cx="1845276" cy="737519"/>
          </a:xfrm>
        </p:grpSpPr>
        <p:sp>
          <p:nvSpPr>
            <p:cNvPr id="16" name="Rettangolo 15"/>
            <p:cNvSpPr/>
            <p:nvPr/>
          </p:nvSpPr>
          <p:spPr>
            <a:xfrm>
              <a:off x="3947298" y="2315857"/>
              <a:ext cx="1572054" cy="43088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>
              <a:spAutoFit/>
            </a:bodyPr>
            <a:lstStyle/>
            <a:p>
              <a:r>
                <a:rPr lang="en-US" sz="1100" dirty="0"/>
                <a:t>RAC-beta serine/threonine-protein kinase</a:t>
              </a:r>
            </a:p>
          </p:txBody>
        </p:sp>
        <p:cxnSp>
          <p:nvCxnSpPr>
            <p:cNvPr id="17" name="Connettore 2 16"/>
            <p:cNvCxnSpPr/>
            <p:nvPr/>
          </p:nvCxnSpPr>
          <p:spPr>
            <a:xfrm flipV="1">
              <a:off x="3674076" y="2676088"/>
              <a:ext cx="296562" cy="37728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uppo 17"/>
          <p:cNvGrpSpPr/>
          <p:nvPr/>
        </p:nvGrpSpPr>
        <p:grpSpPr>
          <a:xfrm>
            <a:off x="1944391" y="5184727"/>
            <a:ext cx="946726" cy="836634"/>
            <a:chOff x="3674076" y="3053376"/>
            <a:chExt cx="946726" cy="836634"/>
          </a:xfrm>
        </p:grpSpPr>
        <p:sp>
          <p:nvSpPr>
            <p:cNvPr id="19" name="Rettangolo 18"/>
            <p:cNvSpPr/>
            <p:nvPr/>
          </p:nvSpPr>
          <p:spPr>
            <a:xfrm>
              <a:off x="3970637" y="3613011"/>
              <a:ext cx="650165" cy="276999"/>
            </a:xfrm>
            <a:prstGeom prst="rect">
              <a:avLst/>
            </a:prstGeom>
            <a:solidFill>
              <a:srgbClr val="FF0066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schemeClr val="bg1"/>
                  </a:solidFill>
                </a:rPr>
                <a:t>c-</a:t>
              </a:r>
              <a:r>
                <a:rPr lang="en-US" sz="1200" dirty="0" err="1" smtClean="0">
                  <a:solidFill>
                    <a:schemeClr val="bg1"/>
                  </a:solidFill>
                </a:rPr>
                <a:t>myc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cxnSp>
          <p:nvCxnSpPr>
            <p:cNvPr id="20" name="Connettore 2 19"/>
            <p:cNvCxnSpPr/>
            <p:nvPr/>
          </p:nvCxnSpPr>
          <p:spPr>
            <a:xfrm>
              <a:off x="3674076" y="3053376"/>
              <a:ext cx="296562" cy="559635"/>
            </a:xfrm>
            <a:prstGeom prst="straightConnector1">
              <a:avLst/>
            </a:prstGeom>
            <a:ln>
              <a:solidFill>
                <a:srgbClr val="FF006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uppo 20"/>
          <p:cNvGrpSpPr/>
          <p:nvPr/>
        </p:nvGrpSpPr>
        <p:grpSpPr>
          <a:xfrm>
            <a:off x="2769577" y="3944990"/>
            <a:ext cx="1762082" cy="1021300"/>
            <a:chOff x="3674076" y="3053376"/>
            <a:chExt cx="1762082" cy="1021300"/>
          </a:xfrm>
        </p:grpSpPr>
        <p:sp>
          <p:nvSpPr>
            <p:cNvPr id="22" name="Rettangolo 21"/>
            <p:cNvSpPr/>
            <p:nvPr/>
          </p:nvSpPr>
          <p:spPr>
            <a:xfrm>
              <a:off x="3970638" y="3613011"/>
              <a:ext cx="1465520" cy="46166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>
              <a:spAutoFit/>
            </a:bodyPr>
            <a:lstStyle/>
            <a:p>
              <a:r>
                <a:rPr lang="en-US" sz="1200" dirty="0"/>
                <a:t>Suppressor Of Cytokine Signaling 1</a:t>
              </a:r>
            </a:p>
          </p:txBody>
        </p:sp>
        <p:cxnSp>
          <p:nvCxnSpPr>
            <p:cNvPr id="23" name="Connettore 2 22"/>
            <p:cNvCxnSpPr/>
            <p:nvPr/>
          </p:nvCxnSpPr>
          <p:spPr>
            <a:xfrm>
              <a:off x="3674076" y="3053376"/>
              <a:ext cx="296562" cy="559635"/>
            </a:xfrm>
            <a:prstGeom prst="straightConnector1">
              <a:avLst/>
            </a:prstGeom>
            <a:ln>
              <a:solidFill>
                <a:srgbClr val="FF006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4397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WP5 – System biology assessment of the effects of essential oils after in vitro and in vivo studies 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508000" y="1448065"/>
          <a:ext cx="10896600" cy="15327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9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Objectives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The main aim of WP5 is to study the effects of essential oils on milk immune status at molecular level and changes of milk and faeces microbiota. </a:t>
                      </a:r>
                      <a:endParaRPr lang="en-GB" sz="1400" dirty="0" smtClean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GB" sz="1400" dirty="0" smtClean="0">
                          <a:effectLst/>
                        </a:rPr>
                        <a:t>To define the variation of microbiome at intestinal and milk level (T5.1)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GB" sz="1400" dirty="0" smtClean="0">
                          <a:effectLst/>
                        </a:rPr>
                        <a:t>To </a:t>
                      </a:r>
                      <a:r>
                        <a:rPr lang="en-GB" sz="1400" dirty="0">
                          <a:effectLst/>
                        </a:rPr>
                        <a:t>determine the post-transcriptional regulation of host immune response in milk (the </a:t>
                      </a:r>
                      <a:r>
                        <a:rPr lang="en-GB" sz="1400" dirty="0" err="1">
                          <a:effectLst/>
                        </a:rPr>
                        <a:t>miRNome</a:t>
                      </a:r>
                      <a:r>
                        <a:rPr lang="en-GB" sz="1400" dirty="0">
                          <a:effectLst/>
                        </a:rPr>
                        <a:t>) (T5.2)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GB" sz="1400" dirty="0">
                          <a:effectLst/>
                        </a:rPr>
                        <a:t>To determine the variation of metabolome of milk after natural oil integration (T5.3)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GB" sz="1400" dirty="0">
                          <a:effectLst/>
                        </a:rPr>
                        <a:t>To determine the changes of host immune response in proteome of milk and plasma (T5.4).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el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8268532"/>
              </p:ext>
            </p:extLst>
          </p:nvPr>
        </p:nvGraphicFramePr>
        <p:xfrm>
          <a:off x="508000" y="3293305"/>
          <a:ext cx="10896600" cy="32341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708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31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025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575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Description of work 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6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Task 5.1: microbiome determination</a:t>
                      </a:r>
                      <a:endParaRPr lang="en-GB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670">
                <a:tc grid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Microbiome determination on in vitro samples (WP3) and milk and faeces (WP4) will be carried out by high </a:t>
                      </a:r>
                      <a:r>
                        <a:rPr lang="en-GB" sz="1400" dirty="0" smtClean="0">
                          <a:effectLst/>
                        </a:rPr>
                        <a:t>throughput DNA </a:t>
                      </a:r>
                      <a:r>
                        <a:rPr lang="en-GB" sz="1400" dirty="0">
                          <a:effectLst/>
                        </a:rPr>
                        <a:t>sequencing of the 16S </a:t>
                      </a:r>
                      <a:r>
                        <a:rPr lang="en-GB" sz="1400" dirty="0" err="1">
                          <a:effectLst/>
                        </a:rPr>
                        <a:t>rRNA</a:t>
                      </a:r>
                      <a:r>
                        <a:rPr lang="en-GB" sz="1400" dirty="0">
                          <a:effectLst/>
                        </a:rPr>
                        <a:t> genome milk samples as previously </a:t>
                      </a:r>
                      <a:r>
                        <a:rPr lang="en-GB" sz="1400" dirty="0" smtClean="0">
                          <a:effectLst/>
                        </a:rPr>
                        <a:t>described using an </a:t>
                      </a:r>
                      <a:r>
                        <a:rPr lang="en-GB" sz="1400" dirty="0">
                          <a:effectLst/>
                        </a:rPr>
                        <a:t>Ion Torrent™ platform.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6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cap="small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Task 5.2 </a:t>
                      </a:r>
                      <a:r>
                        <a:rPr lang="en-GB" sz="160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microRNAome</a:t>
                      </a:r>
                      <a:r>
                        <a:rPr lang="en-GB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determination</a:t>
                      </a:r>
                      <a:endParaRPr lang="en-GB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90">
                <a:tc grid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Differentially abundant microRNA in milk will be identified after determining of </a:t>
                      </a:r>
                      <a:r>
                        <a:rPr lang="en-GB" sz="1400" dirty="0" err="1">
                          <a:effectLst/>
                        </a:rPr>
                        <a:t>microRNAome</a:t>
                      </a:r>
                      <a:r>
                        <a:rPr lang="en-GB" sz="1400" dirty="0">
                          <a:effectLst/>
                        </a:rPr>
                        <a:t> on the </a:t>
                      </a:r>
                      <a:r>
                        <a:rPr lang="en-GB" sz="1400" dirty="0" err="1">
                          <a:effectLst/>
                        </a:rPr>
                        <a:t>HiSeq</a:t>
                      </a:r>
                      <a:r>
                        <a:rPr lang="en-GB" sz="1400" dirty="0">
                          <a:effectLst/>
                        </a:rPr>
                        <a:t> 2000 Sequencing System (Illumina), as previously described </a:t>
                      </a:r>
                      <a:r>
                        <a:rPr lang="en-GB" sz="1400" dirty="0" smtClean="0">
                          <a:effectLst/>
                        </a:rPr>
                        <a:t>. </a:t>
                      </a:r>
                      <a:r>
                        <a:rPr lang="en-GB" sz="1400" dirty="0">
                          <a:effectLst/>
                        </a:rPr>
                        <a:t>The presence of microRNA and their abundance will be validated by RT-PCR using </a:t>
                      </a:r>
                      <a:r>
                        <a:rPr lang="en-GB" sz="1400" dirty="0" err="1">
                          <a:effectLst/>
                        </a:rPr>
                        <a:t>Taqman</a:t>
                      </a:r>
                      <a:r>
                        <a:rPr lang="en-GB" sz="1400" dirty="0">
                          <a:effectLst/>
                        </a:rPr>
                        <a:t> probes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5">
                <a:tc>
                  <a:txBody>
                    <a:bodyPr/>
                    <a:lstStyle/>
                    <a:p>
                      <a:pPr algn="ctr"/>
                      <a:r>
                        <a:rPr lang="en-GB" sz="1600" cap="small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Task 5.3: </a:t>
                      </a:r>
                      <a:r>
                        <a:rPr lang="en-GB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metabolome determination</a:t>
                      </a:r>
                      <a:endParaRPr lang="en-GB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5">
                <a:tc grid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Metabolome from milk will be carried out at the UNITECH –OMICS platform of the University of Milano on a </a:t>
                      </a:r>
                      <a:r>
                        <a:rPr lang="en-GB" sz="1400" dirty="0" err="1">
                          <a:effectLst/>
                        </a:rPr>
                        <a:t>TripleTOF</a:t>
                      </a:r>
                      <a:r>
                        <a:rPr lang="en-GB" sz="1400" dirty="0">
                          <a:effectLst/>
                        </a:rPr>
                        <a:t>™ 6600 plus, equipped with SWATH™ technology and a chromatograph UHPLC </a:t>
                      </a:r>
                      <a:r>
                        <a:rPr lang="en-GB" sz="1400" dirty="0" err="1">
                          <a:effectLst/>
                        </a:rPr>
                        <a:t>Sciex</a:t>
                      </a:r>
                      <a:r>
                        <a:rPr lang="en-GB" sz="1400" dirty="0">
                          <a:effectLst/>
                        </a:rPr>
                        <a:t> </a:t>
                      </a:r>
                      <a:r>
                        <a:rPr lang="en-GB" sz="1400" dirty="0" err="1">
                          <a:effectLst/>
                        </a:rPr>
                        <a:t>Exion</a:t>
                      </a:r>
                      <a:r>
                        <a:rPr lang="en-GB" sz="1400" dirty="0">
                          <a:effectLst/>
                        </a:rPr>
                        <a:t> LC AD following an untargeted </a:t>
                      </a:r>
                      <a:r>
                        <a:rPr lang="en-GB" sz="1400" dirty="0" err="1">
                          <a:effectLst/>
                        </a:rPr>
                        <a:t>metabolomic</a:t>
                      </a:r>
                      <a:r>
                        <a:rPr lang="en-GB" sz="1400" dirty="0">
                          <a:effectLst/>
                        </a:rPr>
                        <a:t> strategy 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79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cap="small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Task 5.4: </a:t>
                      </a:r>
                      <a:r>
                        <a:rPr lang="en-GB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proteome determination</a:t>
                      </a:r>
                      <a:endParaRPr lang="en-GB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575">
                <a:tc grid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Quantitative proteome analysis will be carried out on milk at the UNITECH –OMICS platform of the University of Milano, equipped with an </a:t>
                      </a:r>
                      <a:r>
                        <a:rPr lang="en-GB" sz="1400" dirty="0" err="1">
                          <a:effectLst/>
                        </a:rPr>
                        <a:t>Orbitrap</a:t>
                      </a:r>
                      <a:r>
                        <a:rPr lang="en-GB" sz="1400" dirty="0">
                          <a:effectLst/>
                        </a:rPr>
                        <a:t> </a:t>
                      </a:r>
                      <a:r>
                        <a:rPr lang="en-GB" sz="1400" dirty="0" err="1">
                          <a:effectLst/>
                        </a:rPr>
                        <a:t>Fusion™Tribrid</a:t>
                      </a:r>
                      <a:r>
                        <a:rPr lang="en-GB" sz="1400" dirty="0">
                          <a:effectLst/>
                        </a:rPr>
                        <a:t> Technology combined with isobaric mass tag labelling (</a:t>
                      </a:r>
                      <a:r>
                        <a:rPr lang="en-GB" sz="1400" dirty="0" err="1">
                          <a:effectLst/>
                        </a:rPr>
                        <a:t>iTRAQ</a:t>
                      </a:r>
                      <a:r>
                        <a:rPr lang="en-GB" sz="1400" dirty="0">
                          <a:effectLst/>
                        </a:rPr>
                        <a:t>®).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2272393" y="365737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GB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GB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Rettangolo arrotondato 1"/>
          <p:cNvSpPr/>
          <p:nvPr/>
        </p:nvSpPr>
        <p:spPr>
          <a:xfrm>
            <a:off x="118533" y="5036655"/>
            <a:ext cx="11438467" cy="881546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673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Metabolite pipeline</a:t>
            </a:r>
            <a:endParaRPr lang="en-GB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Determine all metabolites present in a given sample</a:t>
            </a:r>
          </a:p>
          <a:p>
            <a:r>
              <a:rPr lang="en-GB" dirty="0" smtClean="0"/>
              <a:t>It may be</a:t>
            </a:r>
          </a:p>
          <a:p>
            <a:pPr lvl="1"/>
            <a:r>
              <a:rPr lang="en-GB" b="1" dirty="0" smtClean="0"/>
              <a:t>- TARGETED </a:t>
            </a:r>
            <a:r>
              <a:rPr lang="en-GB" dirty="0" smtClean="0"/>
              <a:t>when a specific class of metabolites is targeted – it is quantitative</a:t>
            </a:r>
          </a:p>
          <a:p>
            <a:pPr lvl="1" algn="l"/>
            <a:r>
              <a:rPr lang="en-GB" b="1" dirty="0" smtClean="0"/>
              <a:t>	</a:t>
            </a:r>
            <a:r>
              <a:rPr lang="en-GB" b="1" dirty="0"/>
              <a:t> </a:t>
            </a:r>
            <a:r>
              <a:rPr lang="en-GB" b="1" dirty="0" smtClean="0"/>
              <a:t>              - UNTARGETED</a:t>
            </a:r>
            <a:r>
              <a:rPr lang="en-GB" dirty="0" smtClean="0"/>
              <a:t>, when all metabolites are detected (of which many are unknown – it is 			</a:t>
            </a:r>
            <a:r>
              <a:rPr lang="en-GB" dirty="0" err="1" smtClean="0"/>
              <a:t>semiquanitative</a:t>
            </a:r>
            <a:r>
              <a:rPr lang="en-GB" dirty="0" smtClean="0"/>
              <a:t>) – thousand of potential metabolites</a:t>
            </a:r>
            <a:endParaRPr lang="en-GB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quarter" idx="13"/>
          </p:nvPr>
        </p:nvSpPr>
        <p:spPr>
          <a:xfrm>
            <a:off x="3366634" y="381682"/>
            <a:ext cx="8694737" cy="528638"/>
          </a:xfrm>
        </p:spPr>
        <p:txBody>
          <a:bodyPr/>
          <a:lstStyle/>
          <a:p>
            <a:r>
              <a:rPr lang="en-GB" dirty="0"/>
              <a:t>WP5 – System biology assessment of the effects of essential oils after in vitro and in vivo studies </a:t>
            </a:r>
          </a:p>
          <a:p>
            <a:endParaRPr lang="en-GB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80" t="23174" b="17271"/>
          <a:stretch/>
        </p:blipFill>
        <p:spPr>
          <a:xfrm>
            <a:off x="2573866" y="3750734"/>
            <a:ext cx="7907867" cy="215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8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The output – statistical pipelines</a:t>
            </a:r>
            <a:endParaRPr lang="en-GB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quarter" idx="13"/>
          </p:nvPr>
        </p:nvSpPr>
        <p:spPr>
          <a:xfrm>
            <a:off x="3273501" y="353861"/>
            <a:ext cx="8694737" cy="528638"/>
          </a:xfrm>
        </p:spPr>
        <p:txBody>
          <a:bodyPr/>
          <a:lstStyle/>
          <a:p>
            <a:r>
              <a:rPr lang="en-GB" dirty="0"/>
              <a:t>WP5 – System biology assessment of the effects of essential oils after in vitro and in vivo studies </a:t>
            </a:r>
          </a:p>
          <a:p>
            <a:endParaRPr lang="en-GB" dirty="0"/>
          </a:p>
        </p:txBody>
      </p:sp>
      <p:sp>
        <p:nvSpPr>
          <p:cNvPr id="5" name="Rettangolo 4"/>
          <p:cNvSpPr/>
          <p:nvPr/>
        </p:nvSpPr>
        <p:spPr>
          <a:xfrm>
            <a:off x="324195" y="2177898"/>
            <a:ext cx="4264738" cy="1200329"/>
          </a:xfrm>
          <a:prstGeom prst="rect">
            <a:avLst/>
          </a:prstGeom>
          <a:solidFill>
            <a:srgbClr val="1B591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Lipidomic</a:t>
            </a:r>
            <a:r>
              <a:rPr lang="en-GB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profile of milk from dairy cows with Subclinical non-aureus Staphylococci mastitis </a:t>
            </a:r>
          </a:p>
        </p:txBody>
      </p:sp>
      <p:sp>
        <p:nvSpPr>
          <p:cNvPr id="6" name="Rettangolo 5"/>
          <p:cNvSpPr/>
          <p:nvPr/>
        </p:nvSpPr>
        <p:spPr>
          <a:xfrm>
            <a:off x="5647267" y="2519492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 smtClean="0"/>
              <a:t>liquid </a:t>
            </a:r>
            <a:r>
              <a:rPr lang="en-GB" dirty="0"/>
              <a:t>chromatography–quadrupole time-of-flight mass spectrometry (LC-QTOF-MS) approach. </a:t>
            </a:r>
            <a:endParaRPr lang="en-GB" dirty="0" smtClean="0"/>
          </a:p>
          <a:p>
            <a:endParaRPr lang="en-GB" dirty="0"/>
          </a:p>
          <a:p>
            <a:r>
              <a:rPr lang="en-GB" dirty="0" smtClean="0"/>
              <a:t>Sixteen </a:t>
            </a:r>
            <a:r>
              <a:rPr lang="en-GB" dirty="0"/>
              <a:t>subclasses of lipids were identified in both groups of animals. </a:t>
            </a:r>
            <a:endParaRPr lang="en-GB" dirty="0" smtClean="0"/>
          </a:p>
          <a:p>
            <a:endParaRPr lang="en-GB" dirty="0"/>
          </a:p>
          <a:p>
            <a:r>
              <a:rPr lang="en-GB" dirty="0" smtClean="0"/>
              <a:t>2506 </a:t>
            </a:r>
            <a:r>
              <a:rPr lang="en-GB" dirty="0"/>
              <a:t>measured lipids, 372 were significantly changed more than 10-fold (p &lt; 0.05) in milk from cows with mastitis as compared to healthy cows. </a:t>
            </a:r>
          </a:p>
        </p:txBody>
      </p:sp>
      <p:sp>
        <p:nvSpPr>
          <p:cNvPr id="7" name="Rettangolo 6"/>
          <p:cNvSpPr/>
          <p:nvPr/>
        </p:nvSpPr>
        <p:spPr>
          <a:xfrm>
            <a:off x="391928" y="3814554"/>
            <a:ext cx="34340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30 </a:t>
            </a:r>
            <a:r>
              <a:rPr lang="en-GB" dirty="0"/>
              <a:t>animals. Out of </a:t>
            </a:r>
            <a:r>
              <a:rPr lang="en-GB" dirty="0" smtClean="0"/>
              <a:t>which, </a:t>
            </a:r>
            <a:r>
              <a:rPr lang="en-GB" dirty="0"/>
              <a:t>17 were affected by NAS SM, and 13 were healthy (SCC &lt;100 x 103 cells/ml). </a:t>
            </a:r>
          </a:p>
        </p:txBody>
      </p:sp>
      <p:sp>
        <p:nvSpPr>
          <p:cNvPr id="8" name="Freeform 16"/>
          <p:cNvSpPr>
            <a:spLocks noChangeAspect="1"/>
          </p:cNvSpPr>
          <p:nvPr/>
        </p:nvSpPr>
        <p:spPr bwMode="auto">
          <a:xfrm>
            <a:off x="4890633" y="3548045"/>
            <a:ext cx="756634" cy="264108"/>
          </a:xfrm>
          <a:custGeom>
            <a:avLst/>
            <a:gdLst>
              <a:gd name="T0" fmla="*/ 578 w 595"/>
              <a:gd name="T1" fmla="*/ 192 h 408"/>
              <a:gd name="T2" fmla="*/ 570 w 595"/>
              <a:gd name="T3" fmla="*/ 185 h 408"/>
              <a:gd name="T4" fmla="*/ 558 w 595"/>
              <a:gd name="T5" fmla="*/ 173 h 408"/>
              <a:gd name="T6" fmla="*/ 544 w 595"/>
              <a:gd name="T7" fmla="*/ 164 h 408"/>
              <a:gd name="T8" fmla="*/ 533 w 595"/>
              <a:gd name="T9" fmla="*/ 159 h 408"/>
              <a:gd name="T10" fmla="*/ 519 w 595"/>
              <a:gd name="T11" fmla="*/ 146 h 408"/>
              <a:gd name="T12" fmla="*/ 508 w 595"/>
              <a:gd name="T13" fmla="*/ 136 h 408"/>
              <a:gd name="T14" fmla="*/ 492 w 595"/>
              <a:gd name="T15" fmla="*/ 124 h 408"/>
              <a:gd name="T16" fmla="*/ 475 w 595"/>
              <a:gd name="T17" fmla="*/ 111 h 408"/>
              <a:gd name="T18" fmla="*/ 461 w 595"/>
              <a:gd name="T19" fmla="*/ 103 h 408"/>
              <a:gd name="T20" fmla="*/ 450 w 595"/>
              <a:gd name="T21" fmla="*/ 95 h 408"/>
              <a:gd name="T22" fmla="*/ 437 w 595"/>
              <a:gd name="T23" fmla="*/ 83 h 408"/>
              <a:gd name="T24" fmla="*/ 425 w 595"/>
              <a:gd name="T25" fmla="*/ 72 h 408"/>
              <a:gd name="T26" fmla="*/ 411 w 595"/>
              <a:gd name="T27" fmla="*/ 65 h 408"/>
              <a:gd name="T28" fmla="*/ 396 w 595"/>
              <a:gd name="T29" fmla="*/ 54 h 408"/>
              <a:gd name="T30" fmla="*/ 382 w 595"/>
              <a:gd name="T31" fmla="*/ 43 h 408"/>
              <a:gd name="T32" fmla="*/ 373 w 595"/>
              <a:gd name="T33" fmla="*/ 33 h 408"/>
              <a:gd name="T34" fmla="*/ 361 w 595"/>
              <a:gd name="T35" fmla="*/ 27 h 408"/>
              <a:gd name="T36" fmla="*/ 346 w 595"/>
              <a:gd name="T37" fmla="*/ 15 h 408"/>
              <a:gd name="T38" fmla="*/ 336 w 595"/>
              <a:gd name="T39" fmla="*/ 7 h 408"/>
              <a:gd name="T40" fmla="*/ 322 w 595"/>
              <a:gd name="T41" fmla="*/ 1 h 408"/>
              <a:gd name="T42" fmla="*/ 313 w 595"/>
              <a:gd name="T43" fmla="*/ 22 h 408"/>
              <a:gd name="T44" fmla="*/ 314 w 595"/>
              <a:gd name="T45" fmla="*/ 39 h 408"/>
              <a:gd name="T46" fmla="*/ 313 w 595"/>
              <a:gd name="T47" fmla="*/ 60 h 408"/>
              <a:gd name="T48" fmla="*/ 314 w 595"/>
              <a:gd name="T49" fmla="*/ 78 h 408"/>
              <a:gd name="T50" fmla="*/ 313 w 595"/>
              <a:gd name="T51" fmla="*/ 98 h 408"/>
              <a:gd name="T52" fmla="*/ 168 w 595"/>
              <a:gd name="T53" fmla="*/ 95 h 408"/>
              <a:gd name="T54" fmla="*/ 5 w 595"/>
              <a:gd name="T55" fmla="*/ 118 h 408"/>
              <a:gd name="T56" fmla="*/ 16 w 595"/>
              <a:gd name="T57" fmla="*/ 131 h 408"/>
              <a:gd name="T58" fmla="*/ 24 w 595"/>
              <a:gd name="T59" fmla="*/ 140 h 408"/>
              <a:gd name="T60" fmla="*/ 34 w 595"/>
              <a:gd name="T61" fmla="*/ 150 h 408"/>
              <a:gd name="T62" fmla="*/ 42 w 595"/>
              <a:gd name="T63" fmla="*/ 158 h 408"/>
              <a:gd name="T64" fmla="*/ 50 w 595"/>
              <a:gd name="T65" fmla="*/ 170 h 408"/>
              <a:gd name="T66" fmla="*/ 62 w 595"/>
              <a:gd name="T67" fmla="*/ 184 h 408"/>
              <a:gd name="T68" fmla="*/ 69 w 595"/>
              <a:gd name="T69" fmla="*/ 188 h 408"/>
              <a:gd name="T70" fmla="*/ 81 w 595"/>
              <a:gd name="T71" fmla="*/ 206 h 408"/>
              <a:gd name="T72" fmla="*/ 57 w 595"/>
              <a:gd name="T73" fmla="*/ 236 h 408"/>
              <a:gd name="T74" fmla="*/ 22 w 595"/>
              <a:gd name="T75" fmla="*/ 278 h 408"/>
              <a:gd name="T76" fmla="*/ 0 w 595"/>
              <a:gd name="T77" fmla="*/ 305 h 408"/>
              <a:gd name="T78" fmla="*/ 14 w 595"/>
              <a:gd name="T79" fmla="*/ 327 h 408"/>
              <a:gd name="T80" fmla="*/ 312 w 595"/>
              <a:gd name="T81" fmla="*/ 317 h 408"/>
              <a:gd name="T82" fmla="*/ 314 w 595"/>
              <a:gd name="T83" fmla="*/ 335 h 408"/>
              <a:gd name="T84" fmla="*/ 314 w 595"/>
              <a:gd name="T85" fmla="*/ 349 h 408"/>
              <a:gd name="T86" fmla="*/ 313 w 595"/>
              <a:gd name="T87" fmla="*/ 366 h 408"/>
              <a:gd name="T88" fmla="*/ 313 w 595"/>
              <a:gd name="T89" fmla="*/ 382 h 408"/>
              <a:gd name="T90" fmla="*/ 316 w 595"/>
              <a:gd name="T91" fmla="*/ 402 h 408"/>
              <a:gd name="T92" fmla="*/ 325 w 595"/>
              <a:gd name="T93" fmla="*/ 406 h 408"/>
              <a:gd name="T94" fmla="*/ 343 w 595"/>
              <a:gd name="T95" fmla="*/ 403 h 408"/>
              <a:gd name="T96" fmla="*/ 374 w 595"/>
              <a:gd name="T97" fmla="*/ 380 h 408"/>
              <a:gd name="T98" fmla="*/ 396 w 595"/>
              <a:gd name="T99" fmla="*/ 360 h 408"/>
              <a:gd name="T100" fmla="*/ 427 w 595"/>
              <a:gd name="T101" fmla="*/ 337 h 408"/>
              <a:gd name="T102" fmla="*/ 461 w 595"/>
              <a:gd name="T103" fmla="*/ 310 h 408"/>
              <a:gd name="T104" fmla="*/ 482 w 595"/>
              <a:gd name="T105" fmla="*/ 294 h 408"/>
              <a:gd name="T106" fmla="*/ 513 w 595"/>
              <a:gd name="T107" fmla="*/ 270 h 408"/>
              <a:gd name="T108" fmla="*/ 545 w 595"/>
              <a:gd name="T109" fmla="*/ 246 h 408"/>
              <a:gd name="T110" fmla="*/ 578 w 595"/>
              <a:gd name="T111" fmla="*/ 223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95" h="408">
                <a:moveTo>
                  <a:pt x="592" y="199"/>
                </a:moveTo>
                <a:cubicBezTo>
                  <a:pt x="590" y="198"/>
                  <a:pt x="588" y="198"/>
                  <a:pt x="587" y="197"/>
                </a:cubicBezTo>
                <a:cubicBezTo>
                  <a:pt x="584" y="194"/>
                  <a:pt x="580" y="193"/>
                  <a:pt x="578" y="192"/>
                </a:cubicBezTo>
                <a:cubicBezTo>
                  <a:pt x="578" y="192"/>
                  <a:pt x="578" y="191"/>
                  <a:pt x="578" y="191"/>
                </a:cubicBezTo>
                <a:cubicBezTo>
                  <a:pt x="577" y="189"/>
                  <a:pt x="576" y="188"/>
                  <a:pt x="574" y="186"/>
                </a:cubicBezTo>
                <a:cubicBezTo>
                  <a:pt x="573" y="185"/>
                  <a:pt x="571" y="185"/>
                  <a:pt x="570" y="185"/>
                </a:cubicBezTo>
                <a:cubicBezTo>
                  <a:pt x="567" y="182"/>
                  <a:pt x="564" y="180"/>
                  <a:pt x="562" y="179"/>
                </a:cubicBezTo>
                <a:cubicBezTo>
                  <a:pt x="562" y="179"/>
                  <a:pt x="562" y="179"/>
                  <a:pt x="562" y="179"/>
                </a:cubicBezTo>
                <a:cubicBezTo>
                  <a:pt x="561" y="177"/>
                  <a:pt x="560" y="175"/>
                  <a:pt x="558" y="173"/>
                </a:cubicBezTo>
                <a:cubicBezTo>
                  <a:pt x="556" y="173"/>
                  <a:pt x="555" y="172"/>
                  <a:pt x="553" y="172"/>
                </a:cubicBezTo>
                <a:cubicBezTo>
                  <a:pt x="551" y="168"/>
                  <a:pt x="547" y="166"/>
                  <a:pt x="544" y="164"/>
                </a:cubicBezTo>
                <a:cubicBezTo>
                  <a:pt x="544" y="164"/>
                  <a:pt x="544" y="164"/>
                  <a:pt x="544" y="164"/>
                </a:cubicBezTo>
                <a:cubicBezTo>
                  <a:pt x="543" y="163"/>
                  <a:pt x="542" y="162"/>
                  <a:pt x="541" y="161"/>
                </a:cubicBezTo>
                <a:cubicBezTo>
                  <a:pt x="539" y="159"/>
                  <a:pt x="536" y="159"/>
                  <a:pt x="534" y="159"/>
                </a:cubicBezTo>
                <a:cubicBezTo>
                  <a:pt x="533" y="159"/>
                  <a:pt x="533" y="159"/>
                  <a:pt x="533" y="159"/>
                </a:cubicBezTo>
                <a:cubicBezTo>
                  <a:pt x="532" y="158"/>
                  <a:pt x="529" y="156"/>
                  <a:pt x="529" y="156"/>
                </a:cubicBezTo>
                <a:cubicBezTo>
                  <a:pt x="528" y="153"/>
                  <a:pt x="527" y="150"/>
                  <a:pt x="525" y="148"/>
                </a:cubicBezTo>
                <a:cubicBezTo>
                  <a:pt x="523" y="147"/>
                  <a:pt x="521" y="146"/>
                  <a:pt x="519" y="146"/>
                </a:cubicBezTo>
                <a:cubicBezTo>
                  <a:pt x="517" y="144"/>
                  <a:pt x="515" y="142"/>
                  <a:pt x="512" y="139"/>
                </a:cubicBezTo>
                <a:cubicBezTo>
                  <a:pt x="512" y="139"/>
                  <a:pt x="511" y="139"/>
                  <a:pt x="511" y="139"/>
                </a:cubicBezTo>
                <a:cubicBezTo>
                  <a:pt x="510" y="138"/>
                  <a:pt x="509" y="137"/>
                  <a:pt x="508" y="136"/>
                </a:cubicBezTo>
                <a:cubicBezTo>
                  <a:pt x="507" y="135"/>
                  <a:pt x="505" y="134"/>
                  <a:pt x="504" y="134"/>
                </a:cubicBezTo>
                <a:cubicBezTo>
                  <a:pt x="501" y="131"/>
                  <a:pt x="497" y="128"/>
                  <a:pt x="493" y="125"/>
                </a:cubicBezTo>
                <a:cubicBezTo>
                  <a:pt x="493" y="124"/>
                  <a:pt x="493" y="124"/>
                  <a:pt x="492" y="124"/>
                </a:cubicBezTo>
                <a:cubicBezTo>
                  <a:pt x="490" y="122"/>
                  <a:pt x="489" y="122"/>
                  <a:pt x="487" y="121"/>
                </a:cubicBezTo>
                <a:cubicBezTo>
                  <a:pt x="484" y="118"/>
                  <a:pt x="480" y="114"/>
                  <a:pt x="476" y="112"/>
                </a:cubicBezTo>
                <a:cubicBezTo>
                  <a:pt x="476" y="111"/>
                  <a:pt x="476" y="111"/>
                  <a:pt x="475" y="111"/>
                </a:cubicBezTo>
                <a:cubicBezTo>
                  <a:pt x="473" y="109"/>
                  <a:pt x="471" y="109"/>
                  <a:pt x="469" y="109"/>
                </a:cubicBezTo>
                <a:cubicBezTo>
                  <a:pt x="468" y="109"/>
                  <a:pt x="467" y="108"/>
                  <a:pt x="466" y="107"/>
                </a:cubicBezTo>
                <a:cubicBezTo>
                  <a:pt x="465" y="106"/>
                  <a:pt x="462" y="104"/>
                  <a:pt x="461" y="103"/>
                </a:cubicBezTo>
                <a:cubicBezTo>
                  <a:pt x="461" y="101"/>
                  <a:pt x="460" y="99"/>
                  <a:pt x="458" y="98"/>
                </a:cubicBezTo>
                <a:cubicBezTo>
                  <a:pt x="456" y="96"/>
                  <a:pt x="453" y="96"/>
                  <a:pt x="452" y="96"/>
                </a:cubicBezTo>
                <a:cubicBezTo>
                  <a:pt x="451" y="96"/>
                  <a:pt x="450" y="95"/>
                  <a:pt x="450" y="95"/>
                </a:cubicBezTo>
                <a:cubicBezTo>
                  <a:pt x="448" y="94"/>
                  <a:pt x="446" y="92"/>
                  <a:pt x="445" y="90"/>
                </a:cubicBezTo>
                <a:cubicBezTo>
                  <a:pt x="444" y="88"/>
                  <a:pt x="443" y="87"/>
                  <a:pt x="442" y="85"/>
                </a:cubicBezTo>
                <a:cubicBezTo>
                  <a:pt x="440" y="84"/>
                  <a:pt x="438" y="83"/>
                  <a:pt x="437" y="83"/>
                </a:cubicBezTo>
                <a:cubicBezTo>
                  <a:pt x="434" y="80"/>
                  <a:pt x="431" y="78"/>
                  <a:pt x="429" y="76"/>
                </a:cubicBezTo>
                <a:cubicBezTo>
                  <a:pt x="428" y="76"/>
                  <a:pt x="428" y="76"/>
                  <a:pt x="427" y="76"/>
                </a:cubicBezTo>
                <a:cubicBezTo>
                  <a:pt x="427" y="74"/>
                  <a:pt x="426" y="73"/>
                  <a:pt x="425" y="72"/>
                </a:cubicBezTo>
                <a:cubicBezTo>
                  <a:pt x="423" y="71"/>
                  <a:pt x="420" y="70"/>
                  <a:pt x="418" y="70"/>
                </a:cubicBezTo>
                <a:cubicBezTo>
                  <a:pt x="417" y="69"/>
                  <a:pt x="416" y="68"/>
                  <a:pt x="414" y="67"/>
                </a:cubicBezTo>
                <a:cubicBezTo>
                  <a:pt x="413" y="67"/>
                  <a:pt x="412" y="65"/>
                  <a:pt x="411" y="65"/>
                </a:cubicBezTo>
                <a:cubicBezTo>
                  <a:pt x="410" y="62"/>
                  <a:pt x="409" y="60"/>
                  <a:pt x="407" y="58"/>
                </a:cubicBezTo>
                <a:cubicBezTo>
                  <a:pt x="405" y="57"/>
                  <a:pt x="403" y="57"/>
                  <a:pt x="401" y="57"/>
                </a:cubicBezTo>
                <a:cubicBezTo>
                  <a:pt x="399" y="55"/>
                  <a:pt x="398" y="54"/>
                  <a:pt x="396" y="54"/>
                </a:cubicBezTo>
                <a:cubicBezTo>
                  <a:pt x="396" y="53"/>
                  <a:pt x="394" y="53"/>
                  <a:pt x="394" y="52"/>
                </a:cubicBezTo>
                <a:cubicBezTo>
                  <a:pt x="393" y="49"/>
                  <a:pt x="392" y="47"/>
                  <a:pt x="390" y="45"/>
                </a:cubicBezTo>
                <a:cubicBezTo>
                  <a:pt x="387" y="43"/>
                  <a:pt x="384" y="43"/>
                  <a:pt x="382" y="43"/>
                </a:cubicBezTo>
                <a:cubicBezTo>
                  <a:pt x="382" y="43"/>
                  <a:pt x="382" y="43"/>
                  <a:pt x="382" y="43"/>
                </a:cubicBezTo>
                <a:cubicBezTo>
                  <a:pt x="381" y="43"/>
                  <a:pt x="378" y="41"/>
                  <a:pt x="377" y="40"/>
                </a:cubicBezTo>
                <a:cubicBezTo>
                  <a:pt x="377" y="37"/>
                  <a:pt x="376" y="34"/>
                  <a:pt x="373" y="33"/>
                </a:cubicBezTo>
                <a:cubicBezTo>
                  <a:pt x="371" y="31"/>
                  <a:pt x="369" y="31"/>
                  <a:pt x="367" y="31"/>
                </a:cubicBezTo>
                <a:cubicBezTo>
                  <a:pt x="366" y="30"/>
                  <a:pt x="365" y="30"/>
                  <a:pt x="364" y="29"/>
                </a:cubicBezTo>
                <a:cubicBezTo>
                  <a:pt x="363" y="29"/>
                  <a:pt x="362" y="28"/>
                  <a:pt x="361" y="27"/>
                </a:cubicBezTo>
                <a:cubicBezTo>
                  <a:pt x="361" y="25"/>
                  <a:pt x="359" y="23"/>
                  <a:pt x="357" y="21"/>
                </a:cubicBezTo>
                <a:cubicBezTo>
                  <a:pt x="356" y="20"/>
                  <a:pt x="354" y="19"/>
                  <a:pt x="353" y="19"/>
                </a:cubicBezTo>
                <a:cubicBezTo>
                  <a:pt x="351" y="17"/>
                  <a:pt x="348" y="16"/>
                  <a:pt x="346" y="15"/>
                </a:cubicBezTo>
                <a:cubicBezTo>
                  <a:pt x="346" y="14"/>
                  <a:pt x="345" y="14"/>
                  <a:pt x="344" y="13"/>
                </a:cubicBezTo>
                <a:cubicBezTo>
                  <a:pt x="344" y="12"/>
                  <a:pt x="343" y="10"/>
                  <a:pt x="341" y="9"/>
                </a:cubicBezTo>
                <a:cubicBezTo>
                  <a:pt x="340" y="7"/>
                  <a:pt x="338" y="7"/>
                  <a:pt x="336" y="7"/>
                </a:cubicBezTo>
                <a:cubicBezTo>
                  <a:pt x="336" y="5"/>
                  <a:pt x="335" y="4"/>
                  <a:pt x="333" y="3"/>
                </a:cubicBezTo>
                <a:cubicBezTo>
                  <a:pt x="330" y="0"/>
                  <a:pt x="326" y="0"/>
                  <a:pt x="324" y="1"/>
                </a:cubicBezTo>
                <a:cubicBezTo>
                  <a:pt x="323" y="1"/>
                  <a:pt x="322" y="1"/>
                  <a:pt x="322" y="1"/>
                </a:cubicBezTo>
                <a:cubicBezTo>
                  <a:pt x="317" y="1"/>
                  <a:pt x="313" y="5"/>
                  <a:pt x="313" y="10"/>
                </a:cubicBezTo>
                <a:cubicBezTo>
                  <a:pt x="313" y="12"/>
                  <a:pt x="313" y="13"/>
                  <a:pt x="314" y="15"/>
                </a:cubicBezTo>
                <a:cubicBezTo>
                  <a:pt x="313" y="17"/>
                  <a:pt x="313" y="20"/>
                  <a:pt x="313" y="22"/>
                </a:cubicBezTo>
                <a:cubicBezTo>
                  <a:pt x="313" y="24"/>
                  <a:pt x="313" y="26"/>
                  <a:pt x="314" y="27"/>
                </a:cubicBezTo>
                <a:cubicBezTo>
                  <a:pt x="313" y="29"/>
                  <a:pt x="313" y="32"/>
                  <a:pt x="313" y="35"/>
                </a:cubicBezTo>
                <a:cubicBezTo>
                  <a:pt x="313" y="36"/>
                  <a:pt x="313" y="38"/>
                  <a:pt x="314" y="39"/>
                </a:cubicBezTo>
                <a:cubicBezTo>
                  <a:pt x="313" y="42"/>
                  <a:pt x="313" y="45"/>
                  <a:pt x="313" y="48"/>
                </a:cubicBezTo>
                <a:cubicBezTo>
                  <a:pt x="313" y="50"/>
                  <a:pt x="313" y="51"/>
                  <a:pt x="314" y="53"/>
                </a:cubicBezTo>
                <a:cubicBezTo>
                  <a:pt x="313" y="55"/>
                  <a:pt x="313" y="57"/>
                  <a:pt x="313" y="60"/>
                </a:cubicBezTo>
                <a:cubicBezTo>
                  <a:pt x="313" y="62"/>
                  <a:pt x="313" y="64"/>
                  <a:pt x="314" y="65"/>
                </a:cubicBezTo>
                <a:cubicBezTo>
                  <a:pt x="313" y="68"/>
                  <a:pt x="313" y="70"/>
                  <a:pt x="313" y="73"/>
                </a:cubicBezTo>
                <a:cubicBezTo>
                  <a:pt x="313" y="75"/>
                  <a:pt x="313" y="76"/>
                  <a:pt x="314" y="78"/>
                </a:cubicBezTo>
                <a:cubicBezTo>
                  <a:pt x="313" y="80"/>
                  <a:pt x="313" y="82"/>
                  <a:pt x="313" y="85"/>
                </a:cubicBezTo>
                <a:cubicBezTo>
                  <a:pt x="313" y="87"/>
                  <a:pt x="313" y="89"/>
                  <a:pt x="314" y="90"/>
                </a:cubicBezTo>
                <a:cubicBezTo>
                  <a:pt x="313" y="92"/>
                  <a:pt x="313" y="95"/>
                  <a:pt x="313" y="98"/>
                </a:cubicBezTo>
                <a:cubicBezTo>
                  <a:pt x="313" y="98"/>
                  <a:pt x="313" y="99"/>
                  <a:pt x="313" y="99"/>
                </a:cubicBezTo>
                <a:cubicBezTo>
                  <a:pt x="308" y="101"/>
                  <a:pt x="297" y="104"/>
                  <a:pt x="268" y="103"/>
                </a:cubicBezTo>
                <a:cubicBezTo>
                  <a:pt x="240" y="102"/>
                  <a:pt x="204" y="99"/>
                  <a:pt x="168" y="95"/>
                </a:cubicBezTo>
                <a:cubicBezTo>
                  <a:pt x="80" y="86"/>
                  <a:pt x="24" y="82"/>
                  <a:pt x="7" y="98"/>
                </a:cubicBezTo>
                <a:cubicBezTo>
                  <a:pt x="3" y="101"/>
                  <a:pt x="1" y="106"/>
                  <a:pt x="1" y="111"/>
                </a:cubicBezTo>
                <a:cubicBezTo>
                  <a:pt x="1" y="114"/>
                  <a:pt x="3" y="117"/>
                  <a:pt x="5" y="118"/>
                </a:cubicBezTo>
                <a:cubicBezTo>
                  <a:pt x="6" y="119"/>
                  <a:pt x="8" y="120"/>
                  <a:pt x="10" y="120"/>
                </a:cubicBezTo>
                <a:cubicBezTo>
                  <a:pt x="12" y="122"/>
                  <a:pt x="12" y="123"/>
                  <a:pt x="12" y="124"/>
                </a:cubicBezTo>
                <a:cubicBezTo>
                  <a:pt x="12" y="127"/>
                  <a:pt x="14" y="130"/>
                  <a:pt x="16" y="131"/>
                </a:cubicBezTo>
                <a:cubicBezTo>
                  <a:pt x="17" y="132"/>
                  <a:pt x="18" y="132"/>
                  <a:pt x="19" y="133"/>
                </a:cubicBezTo>
                <a:cubicBezTo>
                  <a:pt x="20" y="135"/>
                  <a:pt x="22" y="137"/>
                  <a:pt x="23" y="139"/>
                </a:cubicBezTo>
                <a:cubicBezTo>
                  <a:pt x="24" y="139"/>
                  <a:pt x="24" y="140"/>
                  <a:pt x="24" y="140"/>
                </a:cubicBezTo>
                <a:cubicBezTo>
                  <a:pt x="25" y="142"/>
                  <a:pt x="26" y="143"/>
                  <a:pt x="27" y="144"/>
                </a:cubicBezTo>
                <a:cubicBezTo>
                  <a:pt x="28" y="145"/>
                  <a:pt x="30" y="145"/>
                  <a:pt x="31" y="146"/>
                </a:cubicBezTo>
                <a:cubicBezTo>
                  <a:pt x="31" y="147"/>
                  <a:pt x="32" y="149"/>
                  <a:pt x="34" y="150"/>
                </a:cubicBezTo>
                <a:cubicBezTo>
                  <a:pt x="34" y="151"/>
                  <a:pt x="35" y="152"/>
                  <a:pt x="35" y="152"/>
                </a:cubicBezTo>
                <a:cubicBezTo>
                  <a:pt x="36" y="154"/>
                  <a:pt x="36" y="155"/>
                  <a:pt x="38" y="156"/>
                </a:cubicBezTo>
                <a:cubicBezTo>
                  <a:pt x="39" y="157"/>
                  <a:pt x="41" y="158"/>
                  <a:pt x="42" y="158"/>
                </a:cubicBezTo>
                <a:cubicBezTo>
                  <a:pt x="42" y="159"/>
                  <a:pt x="43" y="159"/>
                  <a:pt x="43" y="159"/>
                </a:cubicBezTo>
                <a:cubicBezTo>
                  <a:pt x="44" y="161"/>
                  <a:pt x="46" y="163"/>
                  <a:pt x="46" y="164"/>
                </a:cubicBezTo>
                <a:cubicBezTo>
                  <a:pt x="47" y="167"/>
                  <a:pt x="48" y="169"/>
                  <a:pt x="50" y="170"/>
                </a:cubicBezTo>
                <a:cubicBezTo>
                  <a:pt x="52" y="171"/>
                  <a:pt x="54" y="172"/>
                  <a:pt x="55" y="172"/>
                </a:cubicBezTo>
                <a:cubicBezTo>
                  <a:pt x="57" y="174"/>
                  <a:pt x="58" y="176"/>
                  <a:pt x="58" y="176"/>
                </a:cubicBezTo>
                <a:cubicBezTo>
                  <a:pt x="58" y="179"/>
                  <a:pt x="59" y="182"/>
                  <a:pt x="62" y="184"/>
                </a:cubicBezTo>
                <a:cubicBezTo>
                  <a:pt x="64" y="185"/>
                  <a:pt x="66" y="185"/>
                  <a:pt x="67" y="185"/>
                </a:cubicBezTo>
                <a:cubicBezTo>
                  <a:pt x="67" y="185"/>
                  <a:pt x="67" y="185"/>
                  <a:pt x="67" y="185"/>
                </a:cubicBezTo>
                <a:cubicBezTo>
                  <a:pt x="68" y="186"/>
                  <a:pt x="69" y="188"/>
                  <a:pt x="69" y="188"/>
                </a:cubicBezTo>
                <a:cubicBezTo>
                  <a:pt x="69" y="191"/>
                  <a:pt x="70" y="193"/>
                  <a:pt x="72" y="195"/>
                </a:cubicBezTo>
                <a:cubicBezTo>
                  <a:pt x="73" y="196"/>
                  <a:pt x="74" y="197"/>
                  <a:pt x="75" y="197"/>
                </a:cubicBezTo>
                <a:cubicBezTo>
                  <a:pt x="76" y="201"/>
                  <a:pt x="79" y="204"/>
                  <a:pt x="81" y="206"/>
                </a:cubicBezTo>
                <a:cubicBezTo>
                  <a:pt x="80" y="208"/>
                  <a:pt x="79" y="210"/>
                  <a:pt x="79" y="212"/>
                </a:cubicBezTo>
                <a:cubicBezTo>
                  <a:pt x="68" y="221"/>
                  <a:pt x="68" y="222"/>
                  <a:pt x="68" y="226"/>
                </a:cubicBezTo>
                <a:cubicBezTo>
                  <a:pt x="63" y="228"/>
                  <a:pt x="58" y="231"/>
                  <a:pt x="57" y="236"/>
                </a:cubicBezTo>
                <a:cubicBezTo>
                  <a:pt x="50" y="241"/>
                  <a:pt x="46" y="246"/>
                  <a:pt x="45" y="250"/>
                </a:cubicBezTo>
                <a:cubicBezTo>
                  <a:pt x="40" y="253"/>
                  <a:pt x="35" y="257"/>
                  <a:pt x="34" y="262"/>
                </a:cubicBezTo>
                <a:cubicBezTo>
                  <a:pt x="23" y="270"/>
                  <a:pt x="22" y="275"/>
                  <a:pt x="22" y="278"/>
                </a:cubicBezTo>
                <a:cubicBezTo>
                  <a:pt x="20" y="280"/>
                  <a:pt x="17" y="282"/>
                  <a:pt x="14" y="285"/>
                </a:cubicBezTo>
                <a:cubicBezTo>
                  <a:pt x="13" y="286"/>
                  <a:pt x="12" y="287"/>
                  <a:pt x="11" y="289"/>
                </a:cubicBezTo>
                <a:cubicBezTo>
                  <a:pt x="0" y="298"/>
                  <a:pt x="0" y="302"/>
                  <a:pt x="0" y="305"/>
                </a:cubicBezTo>
                <a:cubicBezTo>
                  <a:pt x="0" y="307"/>
                  <a:pt x="1" y="310"/>
                  <a:pt x="3" y="312"/>
                </a:cubicBezTo>
                <a:cubicBezTo>
                  <a:pt x="4" y="312"/>
                  <a:pt x="4" y="312"/>
                  <a:pt x="4" y="313"/>
                </a:cubicBezTo>
                <a:cubicBezTo>
                  <a:pt x="6" y="318"/>
                  <a:pt x="9" y="323"/>
                  <a:pt x="14" y="327"/>
                </a:cubicBezTo>
                <a:cubicBezTo>
                  <a:pt x="36" y="345"/>
                  <a:pt x="92" y="331"/>
                  <a:pt x="157" y="316"/>
                </a:cubicBezTo>
                <a:cubicBezTo>
                  <a:pt x="217" y="301"/>
                  <a:pt x="284" y="285"/>
                  <a:pt x="306" y="301"/>
                </a:cubicBezTo>
                <a:cubicBezTo>
                  <a:pt x="309" y="304"/>
                  <a:pt x="312" y="308"/>
                  <a:pt x="312" y="317"/>
                </a:cubicBezTo>
                <a:cubicBezTo>
                  <a:pt x="312" y="319"/>
                  <a:pt x="313" y="321"/>
                  <a:pt x="314" y="322"/>
                </a:cubicBezTo>
                <a:cubicBezTo>
                  <a:pt x="313" y="325"/>
                  <a:pt x="312" y="328"/>
                  <a:pt x="312" y="330"/>
                </a:cubicBezTo>
                <a:cubicBezTo>
                  <a:pt x="312" y="332"/>
                  <a:pt x="313" y="334"/>
                  <a:pt x="314" y="335"/>
                </a:cubicBezTo>
                <a:cubicBezTo>
                  <a:pt x="313" y="337"/>
                  <a:pt x="313" y="340"/>
                  <a:pt x="313" y="343"/>
                </a:cubicBezTo>
                <a:cubicBezTo>
                  <a:pt x="313" y="345"/>
                  <a:pt x="313" y="347"/>
                  <a:pt x="314" y="348"/>
                </a:cubicBezTo>
                <a:cubicBezTo>
                  <a:pt x="314" y="349"/>
                  <a:pt x="314" y="349"/>
                  <a:pt x="314" y="349"/>
                </a:cubicBezTo>
                <a:cubicBezTo>
                  <a:pt x="313" y="353"/>
                  <a:pt x="313" y="354"/>
                  <a:pt x="313" y="356"/>
                </a:cubicBezTo>
                <a:cubicBezTo>
                  <a:pt x="313" y="358"/>
                  <a:pt x="313" y="359"/>
                  <a:pt x="314" y="361"/>
                </a:cubicBezTo>
                <a:cubicBezTo>
                  <a:pt x="314" y="363"/>
                  <a:pt x="313" y="365"/>
                  <a:pt x="313" y="366"/>
                </a:cubicBezTo>
                <a:cubicBezTo>
                  <a:pt x="312" y="369"/>
                  <a:pt x="313" y="372"/>
                  <a:pt x="314" y="374"/>
                </a:cubicBezTo>
                <a:cubicBezTo>
                  <a:pt x="314" y="375"/>
                  <a:pt x="314" y="376"/>
                  <a:pt x="314" y="377"/>
                </a:cubicBezTo>
                <a:cubicBezTo>
                  <a:pt x="313" y="379"/>
                  <a:pt x="313" y="380"/>
                  <a:pt x="313" y="382"/>
                </a:cubicBezTo>
                <a:cubicBezTo>
                  <a:pt x="313" y="383"/>
                  <a:pt x="313" y="385"/>
                  <a:pt x="314" y="386"/>
                </a:cubicBezTo>
                <a:cubicBezTo>
                  <a:pt x="313" y="389"/>
                  <a:pt x="313" y="392"/>
                  <a:pt x="313" y="395"/>
                </a:cubicBezTo>
                <a:cubicBezTo>
                  <a:pt x="313" y="397"/>
                  <a:pt x="314" y="400"/>
                  <a:pt x="316" y="402"/>
                </a:cubicBezTo>
                <a:cubicBezTo>
                  <a:pt x="318" y="403"/>
                  <a:pt x="320" y="404"/>
                  <a:pt x="322" y="404"/>
                </a:cubicBezTo>
                <a:cubicBezTo>
                  <a:pt x="323" y="404"/>
                  <a:pt x="323" y="404"/>
                  <a:pt x="323" y="404"/>
                </a:cubicBezTo>
                <a:cubicBezTo>
                  <a:pt x="324" y="405"/>
                  <a:pt x="325" y="406"/>
                  <a:pt x="325" y="406"/>
                </a:cubicBezTo>
                <a:cubicBezTo>
                  <a:pt x="327" y="407"/>
                  <a:pt x="329" y="408"/>
                  <a:pt x="331" y="408"/>
                </a:cubicBezTo>
                <a:cubicBezTo>
                  <a:pt x="332" y="408"/>
                  <a:pt x="333" y="408"/>
                  <a:pt x="334" y="407"/>
                </a:cubicBezTo>
                <a:cubicBezTo>
                  <a:pt x="338" y="408"/>
                  <a:pt x="341" y="406"/>
                  <a:pt x="343" y="403"/>
                </a:cubicBezTo>
                <a:cubicBezTo>
                  <a:pt x="350" y="401"/>
                  <a:pt x="360" y="397"/>
                  <a:pt x="360" y="387"/>
                </a:cubicBezTo>
                <a:cubicBezTo>
                  <a:pt x="361" y="387"/>
                  <a:pt x="362" y="386"/>
                  <a:pt x="363" y="386"/>
                </a:cubicBezTo>
                <a:cubicBezTo>
                  <a:pt x="367" y="385"/>
                  <a:pt x="371" y="383"/>
                  <a:pt x="374" y="380"/>
                </a:cubicBezTo>
                <a:cubicBezTo>
                  <a:pt x="390" y="376"/>
                  <a:pt x="393" y="367"/>
                  <a:pt x="393" y="361"/>
                </a:cubicBezTo>
                <a:cubicBezTo>
                  <a:pt x="393" y="361"/>
                  <a:pt x="393" y="360"/>
                  <a:pt x="393" y="360"/>
                </a:cubicBezTo>
                <a:cubicBezTo>
                  <a:pt x="394" y="360"/>
                  <a:pt x="395" y="360"/>
                  <a:pt x="396" y="360"/>
                </a:cubicBezTo>
                <a:cubicBezTo>
                  <a:pt x="401" y="359"/>
                  <a:pt x="410" y="357"/>
                  <a:pt x="410" y="348"/>
                </a:cubicBezTo>
                <a:cubicBezTo>
                  <a:pt x="411" y="348"/>
                  <a:pt x="411" y="348"/>
                  <a:pt x="411" y="348"/>
                </a:cubicBezTo>
                <a:cubicBezTo>
                  <a:pt x="416" y="347"/>
                  <a:pt x="426" y="345"/>
                  <a:pt x="427" y="337"/>
                </a:cubicBezTo>
                <a:cubicBezTo>
                  <a:pt x="433" y="337"/>
                  <a:pt x="443" y="334"/>
                  <a:pt x="444" y="323"/>
                </a:cubicBezTo>
                <a:cubicBezTo>
                  <a:pt x="447" y="322"/>
                  <a:pt x="451" y="320"/>
                  <a:pt x="452" y="319"/>
                </a:cubicBezTo>
                <a:cubicBezTo>
                  <a:pt x="457" y="316"/>
                  <a:pt x="461" y="315"/>
                  <a:pt x="461" y="310"/>
                </a:cubicBezTo>
                <a:cubicBezTo>
                  <a:pt x="467" y="309"/>
                  <a:pt x="478" y="307"/>
                  <a:pt x="478" y="296"/>
                </a:cubicBezTo>
                <a:cubicBezTo>
                  <a:pt x="478" y="296"/>
                  <a:pt x="478" y="295"/>
                  <a:pt x="478" y="295"/>
                </a:cubicBezTo>
                <a:cubicBezTo>
                  <a:pt x="480" y="294"/>
                  <a:pt x="481" y="294"/>
                  <a:pt x="482" y="294"/>
                </a:cubicBezTo>
                <a:cubicBezTo>
                  <a:pt x="486" y="293"/>
                  <a:pt x="492" y="292"/>
                  <a:pt x="494" y="287"/>
                </a:cubicBezTo>
                <a:cubicBezTo>
                  <a:pt x="501" y="285"/>
                  <a:pt x="511" y="282"/>
                  <a:pt x="511" y="271"/>
                </a:cubicBezTo>
                <a:cubicBezTo>
                  <a:pt x="512" y="271"/>
                  <a:pt x="512" y="270"/>
                  <a:pt x="513" y="270"/>
                </a:cubicBezTo>
                <a:cubicBezTo>
                  <a:pt x="518" y="269"/>
                  <a:pt x="528" y="267"/>
                  <a:pt x="528" y="258"/>
                </a:cubicBezTo>
                <a:cubicBezTo>
                  <a:pt x="528" y="258"/>
                  <a:pt x="529" y="258"/>
                  <a:pt x="530" y="258"/>
                </a:cubicBezTo>
                <a:cubicBezTo>
                  <a:pt x="535" y="257"/>
                  <a:pt x="544" y="254"/>
                  <a:pt x="545" y="246"/>
                </a:cubicBezTo>
                <a:cubicBezTo>
                  <a:pt x="547" y="245"/>
                  <a:pt x="551" y="243"/>
                  <a:pt x="555" y="241"/>
                </a:cubicBezTo>
                <a:cubicBezTo>
                  <a:pt x="556" y="241"/>
                  <a:pt x="558" y="240"/>
                  <a:pt x="559" y="238"/>
                </a:cubicBezTo>
                <a:cubicBezTo>
                  <a:pt x="567" y="236"/>
                  <a:pt x="576" y="232"/>
                  <a:pt x="578" y="223"/>
                </a:cubicBezTo>
                <a:cubicBezTo>
                  <a:pt x="586" y="220"/>
                  <a:pt x="595" y="216"/>
                  <a:pt x="595" y="207"/>
                </a:cubicBezTo>
                <a:cubicBezTo>
                  <a:pt x="595" y="204"/>
                  <a:pt x="594" y="201"/>
                  <a:pt x="592" y="199"/>
                </a:cubicBezTo>
                <a:close/>
              </a:path>
            </a:pathLst>
          </a:custGeom>
          <a:solidFill>
            <a:srgbClr val="C00000"/>
          </a:solidFill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9" name="Freeform 16"/>
          <p:cNvSpPr>
            <a:spLocks noChangeAspect="1"/>
          </p:cNvSpPr>
          <p:nvPr/>
        </p:nvSpPr>
        <p:spPr bwMode="auto">
          <a:xfrm>
            <a:off x="4884342" y="4473776"/>
            <a:ext cx="756634" cy="264108"/>
          </a:xfrm>
          <a:custGeom>
            <a:avLst/>
            <a:gdLst>
              <a:gd name="T0" fmla="*/ 578 w 595"/>
              <a:gd name="T1" fmla="*/ 192 h 408"/>
              <a:gd name="T2" fmla="*/ 570 w 595"/>
              <a:gd name="T3" fmla="*/ 185 h 408"/>
              <a:gd name="T4" fmla="*/ 558 w 595"/>
              <a:gd name="T5" fmla="*/ 173 h 408"/>
              <a:gd name="T6" fmla="*/ 544 w 595"/>
              <a:gd name="T7" fmla="*/ 164 h 408"/>
              <a:gd name="T8" fmla="*/ 533 w 595"/>
              <a:gd name="T9" fmla="*/ 159 h 408"/>
              <a:gd name="T10" fmla="*/ 519 w 595"/>
              <a:gd name="T11" fmla="*/ 146 h 408"/>
              <a:gd name="T12" fmla="*/ 508 w 595"/>
              <a:gd name="T13" fmla="*/ 136 h 408"/>
              <a:gd name="T14" fmla="*/ 492 w 595"/>
              <a:gd name="T15" fmla="*/ 124 h 408"/>
              <a:gd name="T16" fmla="*/ 475 w 595"/>
              <a:gd name="T17" fmla="*/ 111 h 408"/>
              <a:gd name="T18" fmla="*/ 461 w 595"/>
              <a:gd name="T19" fmla="*/ 103 h 408"/>
              <a:gd name="T20" fmla="*/ 450 w 595"/>
              <a:gd name="T21" fmla="*/ 95 h 408"/>
              <a:gd name="T22" fmla="*/ 437 w 595"/>
              <a:gd name="T23" fmla="*/ 83 h 408"/>
              <a:gd name="T24" fmla="*/ 425 w 595"/>
              <a:gd name="T25" fmla="*/ 72 h 408"/>
              <a:gd name="T26" fmla="*/ 411 w 595"/>
              <a:gd name="T27" fmla="*/ 65 h 408"/>
              <a:gd name="T28" fmla="*/ 396 w 595"/>
              <a:gd name="T29" fmla="*/ 54 h 408"/>
              <a:gd name="T30" fmla="*/ 382 w 595"/>
              <a:gd name="T31" fmla="*/ 43 h 408"/>
              <a:gd name="T32" fmla="*/ 373 w 595"/>
              <a:gd name="T33" fmla="*/ 33 h 408"/>
              <a:gd name="T34" fmla="*/ 361 w 595"/>
              <a:gd name="T35" fmla="*/ 27 h 408"/>
              <a:gd name="T36" fmla="*/ 346 w 595"/>
              <a:gd name="T37" fmla="*/ 15 h 408"/>
              <a:gd name="T38" fmla="*/ 336 w 595"/>
              <a:gd name="T39" fmla="*/ 7 h 408"/>
              <a:gd name="T40" fmla="*/ 322 w 595"/>
              <a:gd name="T41" fmla="*/ 1 h 408"/>
              <a:gd name="T42" fmla="*/ 313 w 595"/>
              <a:gd name="T43" fmla="*/ 22 h 408"/>
              <a:gd name="T44" fmla="*/ 314 w 595"/>
              <a:gd name="T45" fmla="*/ 39 h 408"/>
              <a:gd name="T46" fmla="*/ 313 w 595"/>
              <a:gd name="T47" fmla="*/ 60 h 408"/>
              <a:gd name="T48" fmla="*/ 314 w 595"/>
              <a:gd name="T49" fmla="*/ 78 h 408"/>
              <a:gd name="T50" fmla="*/ 313 w 595"/>
              <a:gd name="T51" fmla="*/ 98 h 408"/>
              <a:gd name="T52" fmla="*/ 168 w 595"/>
              <a:gd name="T53" fmla="*/ 95 h 408"/>
              <a:gd name="T54" fmla="*/ 5 w 595"/>
              <a:gd name="T55" fmla="*/ 118 h 408"/>
              <a:gd name="T56" fmla="*/ 16 w 595"/>
              <a:gd name="T57" fmla="*/ 131 h 408"/>
              <a:gd name="T58" fmla="*/ 24 w 595"/>
              <a:gd name="T59" fmla="*/ 140 h 408"/>
              <a:gd name="T60" fmla="*/ 34 w 595"/>
              <a:gd name="T61" fmla="*/ 150 h 408"/>
              <a:gd name="T62" fmla="*/ 42 w 595"/>
              <a:gd name="T63" fmla="*/ 158 h 408"/>
              <a:gd name="T64" fmla="*/ 50 w 595"/>
              <a:gd name="T65" fmla="*/ 170 h 408"/>
              <a:gd name="T66" fmla="*/ 62 w 595"/>
              <a:gd name="T67" fmla="*/ 184 h 408"/>
              <a:gd name="T68" fmla="*/ 69 w 595"/>
              <a:gd name="T69" fmla="*/ 188 h 408"/>
              <a:gd name="T70" fmla="*/ 81 w 595"/>
              <a:gd name="T71" fmla="*/ 206 h 408"/>
              <a:gd name="T72" fmla="*/ 57 w 595"/>
              <a:gd name="T73" fmla="*/ 236 h 408"/>
              <a:gd name="T74" fmla="*/ 22 w 595"/>
              <a:gd name="T75" fmla="*/ 278 h 408"/>
              <a:gd name="T76" fmla="*/ 0 w 595"/>
              <a:gd name="T77" fmla="*/ 305 h 408"/>
              <a:gd name="T78" fmla="*/ 14 w 595"/>
              <a:gd name="T79" fmla="*/ 327 h 408"/>
              <a:gd name="T80" fmla="*/ 312 w 595"/>
              <a:gd name="T81" fmla="*/ 317 h 408"/>
              <a:gd name="T82" fmla="*/ 314 w 595"/>
              <a:gd name="T83" fmla="*/ 335 h 408"/>
              <a:gd name="T84" fmla="*/ 314 w 595"/>
              <a:gd name="T85" fmla="*/ 349 h 408"/>
              <a:gd name="T86" fmla="*/ 313 w 595"/>
              <a:gd name="T87" fmla="*/ 366 h 408"/>
              <a:gd name="T88" fmla="*/ 313 w 595"/>
              <a:gd name="T89" fmla="*/ 382 h 408"/>
              <a:gd name="T90" fmla="*/ 316 w 595"/>
              <a:gd name="T91" fmla="*/ 402 h 408"/>
              <a:gd name="T92" fmla="*/ 325 w 595"/>
              <a:gd name="T93" fmla="*/ 406 h 408"/>
              <a:gd name="T94" fmla="*/ 343 w 595"/>
              <a:gd name="T95" fmla="*/ 403 h 408"/>
              <a:gd name="T96" fmla="*/ 374 w 595"/>
              <a:gd name="T97" fmla="*/ 380 h 408"/>
              <a:gd name="T98" fmla="*/ 396 w 595"/>
              <a:gd name="T99" fmla="*/ 360 h 408"/>
              <a:gd name="T100" fmla="*/ 427 w 595"/>
              <a:gd name="T101" fmla="*/ 337 h 408"/>
              <a:gd name="T102" fmla="*/ 461 w 595"/>
              <a:gd name="T103" fmla="*/ 310 h 408"/>
              <a:gd name="T104" fmla="*/ 482 w 595"/>
              <a:gd name="T105" fmla="*/ 294 h 408"/>
              <a:gd name="T106" fmla="*/ 513 w 595"/>
              <a:gd name="T107" fmla="*/ 270 h 408"/>
              <a:gd name="T108" fmla="*/ 545 w 595"/>
              <a:gd name="T109" fmla="*/ 246 h 408"/>
              <a:gd name="T110" fmla="*/ 578 w 595"/>
              <a:gd name="T111" fmla="*/ 223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95" h="408">
                <a:moveTo>
                  <a:pt x="592" y="199"/>
                </a:moveTo>
                <a:cubicBezTo>
                  <a:pt x="590" y="198"/>
                  <a:pt x="588" y="198"/>
                  <a:pt x="587" y="197"/>
                </a:cubicBezTo>
                <a:cubicBezTo>
                  <a:pt x="584" y="194"/>
                  <a:pt x="580" y="193"/>
                  <a:pt x="578" y="192"/>
                </a:cubicBezTo>
                <a:cubicBezTo>
                  <a:pt x="578" y="192"/>
                  <a:pt x="578" y="191"/>
                  <a:pt x="578" y="191"/>
                </a:cubicBezTo>
                <a:cubicBezTo>
                  <a:pt x="577" y="189"/>
                  <a:pt x="576" y="188"/>
                  <a:pt x="574" y="186"/>
                </a:cubicBezTo>
                <a:cubicBezTo>
                  <a:pt x="573" y="185"/>
                  <a:pt x="571" y="185"/>
                  <a:pt x="570" y="185"/>
                </a:cubicBezTo>
                <a:cubicBezTo>
                  <a:pt x="567" y="182"/>
                  <a:pt x="564" y="180"/>
                  <a:pt x="562" y="179"/>
                </a:cubicBezTo>
                <a:cubicBezTo>
                  <a:pt x="562" y="179"/>
                  <a:pt x="562" y="179"/>
                  <a:pt x="562" y="179"/>
                </a:cubicBezTo>
                <a:cubicBezTo>
                  <a:pt x="561" y="177"/>
                  <a:pt x="560" y="175"/>
                  <a:pt x="558" y="173"/>
                </a:cubicBezTo>
                <a:cubicBezTo>
                  <a:pt x="556" y="173"/>
                  <a:pt x="555" y="172"/>
                  <a:pt x="553" y="172"/>
                </a:cubicBezTo>
                <a:cubicBezTo>
                  <a:pt x="551" y="168"/>
                  <a:pt x="547" y="166"/>
                  <a:pt x="544" y="164"/>
                </a:cubicBezTo>
                <a:cubicBezTo>
                  <a:pt x="544" y="164"/>
                  <a:pt x="544" y="164"/>
                  <a:pt x="544" y="164"/>
                </a:cubicBezTo>
                <a:cubicBezTo>
                  <a:pt x="543" y="163"/>
                  <a:pt x="542" y="162"/>
                  <a:pt x="541" y="161"/>
                </a:cubicBezTo>
                <a:cubicBezTo>
                  <a:pt x="539" y="159"/>
                  <a:pt x="536" y="159"/>
                  <a:pt x="534" y="159"/>
                </a:cubicBezTo>
                <a:cubicBezTo>
                  <a:pt x="533" y="159"/>
                  <a:pt x="533" y="159"/>
                  <a:pt x="533" y="159"/>
                </a:cubicBezTo>
                <a:cubicBezTo>
                  <a:pt x="532" y="158"/>
                  <a:pt x="529" y="156"/>
                  <a:pt x="529" y="156"/>
                </a:cubicBezTo>
                <a:cubicBezTo>
                  <a:pt x="528" y="153"/>
                  <a:pt x="527" y="150"/>
                  <a:pt x="525" y="148"/>
                </a:cubicBezTo>
                <a:cubicBezTo>
                  <a:pt x="523" y="147"/>
                  <a:pt x="521" y="146"/>
                  <a:pt x="519" y="146"/>
                </a:cubicBezTo>
                <a:cubicBezTo>
                  <a:pt x="517" y="144"/>
                  <a:pt x="515" y="142"/>
                  <a:pt x="512" y="139"/>
                </a:cubicBezTo>
                <a:cubicBezTo>
                  <a:pt x="512" y="139"/>
                  <a:pt x="511" y="139"/>
                  <a:pt x="511" y="139"/>
                </a:cubicBezTo>
                <a:cubicBezTo>
                  <a:pt x="510" y="138"/>
                  <a:pt x="509" y="137"/>
                  <a:pt x="508" y="136"/>
                </a:cubicBezTo>
                <a:cubicBezTo>
                  <a:pt x="507" y="135"/>
                  <a:pt x="505" y="134"/>
                  <a:pt x="504" y="134"/>
                </a:cubicBezTo>
                <a:cubicBezTo>
                  <a:pt x="501" y="131"/>
                  <a:pt x="497" y="128"/>
                  <a:pt x="493" y="125"/>
                </a:cubicBezTo>
                <a:cubicBezTo>
                  <a:pt x="493" y="124"/>
                  <a:pt x="493" y="124"/>
                  <a:pt x="492" y="124"/>
                </a:cubicBezTo>
                <a:cubicBezTo>
                  <a:pt x="490" y="122"/>
                  <a:pt x="489" y="122"/>
                  <a:pt x="487" y="121"/>
                </a:cubicBezTo>
                <a:cubicBezTo>
                  <a:pt x="484" y="118"/>
                  <a:pt x="480" y="114"/>
                  <a:pt x="476" y="112"/>
                </a:cubicBezTo>
                <a:cubicBezTo>
                  <a:pt x="476" y="111"/>
                  <a:pt x="476" y="111"/>
                  <a:pt x="475" y="111"/>
                </a:cubicBezTo>
                <a:cubicBezTo>
                  <a:pt x="473" y="109"/>
                  <a:pt x="471" y="109"/>
                  <a:pt x="469" y="109"/>
                </a:cubicBezTo>
                <a:cubicBezTo>
                  <a:pt x="468" y="109"/>
                  <a:pt x="467" y="108"/>
                  <a:pt x="466" y="107"/>
                </a:cubicBezTo>
                <a:cubicBezTo>
                  <a:pt x="465" y="106"/>
                  <a:pt x="462" y="104"/>
                  <a:pt x="461" y="103"/>
                </a:cubicBezTo>
                <a:cubicBezTo>
                  <a:pt x="461" y="101"/>
                  <a:pt x="460" y="99"/>
                  <a:pt x="458" y="98"/>
                </a:cubicBezTo>
                <a:cubicBezTo>
                  <a:pt x="456" y="96"/>
                  <a:pt x="453" y="96"/>
                  <a:pt x="452" y="96"/>
                </a:cubicBezTo>
                <a:cubicBezTo>
                  <a:pt x="451" y="96"/>
                  <a:pt x="450" y="95"/>
                  <a:pt x="450" y="95"/>
                </a:cubicBezTo>
                <a:cubicBezTo>
                  <a:pt x="448" y="94"/>
                  <a:pt x="446" y="92"/>
                  <a:pt x="445" y="90"/>
                </a:cubicBezTo>
                <a:cubicBezTo>
                  <a:pt x="444" y="88"/>
                  <a:pt x="443" y="87"/>
                  <a:pt x="442" y="85"/>
                </a:cubicBezTo>
                <a:cubicBezTo>
                  <a:pt x="440" y="84"/>
                  <a:pt x="438" y="83"/>
                  <a:pt x="437" y="83"/>
                </a:cubicBezTo>
                <a:cubicBezTo>
                  <a:pt x="434" y="80"/>
                  <a:pt x="431" y="78"/>
                  <a:pt x="429" y="76"/>
                </a:cubicBezTo>
                <a:cubicBezTo>
                  <a:pt x="428" y="76"/>
                  <a:pt x="428" y="76"/>
                  <a:pt x="427" y="76"/>
                </a:cubicBezTo>
                <a:cubicBezTo>
                  <a:pt x="427" y="74"/>
                  <a:pt x="426" y="73"/>
                  <a:pt x="425" y="72"/>
                </a:cubicBezTo>
                <a:cubicBezTo>
                  <a:pt x="423" y="71"/>
                  <a:pt x="420" y="70"/>
                  <a:pt x="418" y="70"/>
                </a:cubicBezTo>
                <a:cubicBezTo>
                  <a:pt x="417" y="69"/>
                  <a:pt x="416" y="68"/>
                  <a:pt x="414" y="67"/>
                </a:cubicBezTo>
                <a:cubicBezTo>
                  <a:pt x="413" y="67"/>
                  <a:pt x="412" y="65"/>
                  <a:pt x="411" y="65"/>
                </a:cubicBezTo>
                <a:cubicBezTo>
                  <a:pt x="410" y="62"/>
                  <a:pt x="409" y="60"/>
                  <a:pt x="407" y="58"/>
                </a:cubicBezTo>
                <a:cubicBezTo>
                  <a:pt x="405" y="57"/>
                  <a:pt x="403" y="57"/>
                  <a:pt x="401" y="57"/>
                </a:cubicBezTo>
                <a:cubicBezTo>
                  <a:pt x="399" y="55"/>
                  <a:pt x="398" y="54"/>
                  <a:pt x="396" y="54"/>
                </a:cubicBezTo>
                <a:cubicBezTo>
                  <a:pt x="396" y="53"/>
                  <a:pt x="394" y="53"/>
                  <a:pt x="394" y="52"/>
                </a:cubicBezTo>
                <a:cubicBezTo>
                  <a:pt x="393" y="49"/>
                  <a:pt x="392" y="47"/>
                  <a:pt x="390" y="45"/>
                </a:cubicBezTo>
                <a:cubicBezTo>
                  <a:pt x="387" y="43"/>
                  <a:pt x="384" y="43"/>
                  <a:pt x="382" y="43"/>
                </a:cubicBezTo>
                <a:cubicBezTo>
                  <a:pt x="382" y="43"/>
                  <a:pt x="382" y="43"/>
                  <a:pt x="382" y="43"/>
                </a:cubicBezTo>
                <a:cubicBezTo>
                  <a:pt x="381" y="43"/>
                  <a:pt x="378" y="41"/>
                  <a:pt x="377" y="40"/>
                </a:cubicBezTo>
                <a:cubicBezTo>
                  <a:pt x="377" y="37"/>
                  <a:pt x="376" y="34"/>
                  <a:pt x="373" y="33"/>
                </a:cubicBezTo>
                <a:cubicBezTo>
                  <a:pt x="371" y="31"/>
                  <a:pt x="369" y="31"/>
                  <a:pt x="367" y="31"/>
                </a:cubicBezTo>
                <a:cubicBezTo>
                  <a:pt x="366" y="30"/>
                  <a:pt x="365" y="30"/>
                  <a:pt x="364" y="29"/>
                </a:cubicBezTo>
                <a:cubicBezTo>
                  <a:pt x="363" y="29"/>
                  <a:pt x="362" y="28"/>
                  <a:pt x="361" y="27"/>
                </a:cubicBezTo>
                <a:cubicBezTo>
                  <a:pt x="361" y="25"/>
                  <a:pt x="359" y="23"/>
                  <a:pt x="357" y="21"/>
                </a:cubicBezTo>
                <a:cubicBezTo>
                  <a:pt x="356" y="20"/>
                  <a:pt x="354" y="19"/>
                  <a:pt x="353" y="19"/>
                </a:cubicBezTo>
                <a:cubicBezTo>
                  <a:pt x="351" y="17"/>
                  <a:pt x="348" y="16"/>
                  <a:pt x="346" y="15"/>
                </a:cubicBezTo>
                <a:cubicBezTo>
                  <a:pt x="346" y="14"/>
                  <a:pt x="345" y="14"/>
                  <a:pt x="344" y="13"/>
                </a:cubicBezTo>
                <a:cubicBezTo>
                  <a:pt x="344" y="12"/>
                  <a:pt x="343" y="10"/>
                  <a:pt x="341" y="9"/>
                </a:cubicBezTo>
                <a:cubicBezTo>
                  <a:pt x="340" y="7"/>
                  <a:pt x="338" y="7"/>
                  <a:pt x="336" y="7"/>
                </a:cubicBezTo>
                <a:cubicBezTo>
                  <a:pt x="336" y="5"/>
                  <a:pt x="335" y="4"/>
                  <a:pt x="333" y="3"/>
                </a:cubicBezTo>
                <a:cubicBezTo>
                  <a:pt x="330" y="0"/>
                  <a:pt x="326" y="0"/>
                  <a:pt x="324" y="1"/>
                </a:cubicBezTo>
                <a:cubicBezTo>
                  <a:pt x="323" y="1"/>
                  <a:pt x="322" y="1"/>
                  <a:pt x="322" y="1"/>
                </a:cubicBezTo>
                <a:cubicBezTo>
                  <a:pt x="317" y="1"/>
                  <a:pt x="313" y="5"/>
                  <a:pt x="313" y="10"/>
                </a:cubicBezTo>
                <a:cubicBezTo>
                  <a:pt x="313" y="12"/>
                  <a:pt x="313" y="13"/>
                  <a:pt x="314" y="15"/>
                </a:cubicBezTo>
                <a:cubicBezTo>
                  <a:pt x="313" y="17"/>
                  <a:pt x="313" y="20"/>
                  <a:pt x="313" y="22"/>
                </a:cubicBezTo>
                <a:cubicBezTo>
                  <a:pt x="313" y="24"/>
                  <a:pt x="313" y="26"/>
                  <a:pt x="314" y="27"/>
                </a:cubicBezTo>
                <a:cubicBezTo>
                  <a:pt x="313" y="29"/>
                  <a:pt x="313" y="32"/>
                  <a:pt x="313" y="35"/>
                </a:cubicBezTo>
                <a:cubicBezTo>
                  <a:pt x="313" y="36"/>
                  <a:pt x="313" y="38"/>
                  <a:pt x="314" y="39"/>
                </a:cubicBezTo>
                <a:cubicBezTo>
                  <a:pt x="313" y="42"/>
                  <a:pt x="313" y="45"/>
                  <a:pt x="313" y="48"/>
                </a:cubicBezTo>
                <a:cubicBezTo>
                  <a:pt x="313" y="50"/>
                  <a:pt x="313" y="51"/>
                  <a:pt x="314" y="53"/>
                </a:cubicBezTo>
                <a:cubicBezTo>
                  <a:pt x="313" y="55"/>
                  <a:pt x="313" y="57"/>
                  <a:pt x="313" y="60"/>
                </a:cubicBezTo>
                <a:cubicBezTo>
                  <a:pt x="313" y="62"/>
                  <a:pt x="313" y="64"/>
                  <a:pt x="314" y="65"/>
                </a:cubicBezTo>
                <a:cubicBezTo>
                  <a:pt x="313" y="68"/>
                  <a:pt x="313" y="70"/>
                  <a:pt x="313" y="73"/>
                </a:cubicBezTo>
                <a:cubicBezTo>
                  <a:pt x="313" y="75"/>
                  <a:pt x="313" y="76"/>
                  <a:pt x="314" y="78"/>
                </a:cubicBezTo>
                <a:cubicBezTo>
                  <a:pt x="313" y="80"/>
                  <a:pt x="313" y="82"/>
                  <a:pt x="313" y="85"/>
                </a:cubicBezTo>
                <a:cubicBezTo>
                  <a:pt x="313" y="87"/>
                  <a:pt x="313" y="89"/>
                  <a:pt x="314" y="90"/>
                </a:cubicBezTo>
                <a:cubicBezTo>
                  <a:pt x="313" y="92"/>
                  <a:pt x="313" y="95"/>
                  <a:pt x="313" y="98"/>
                </a:cubicBezTo>
                <a:cubicBezTo>
                  <a:pt x="313" y="98"/>
                  <a:pt x="313" y="99"/>
                  <a:pt x="313" y="99"/>
                </a:cubicBezTo>
                <a:cubicBezTo>
                  <a:pt x="308" y="101"/>
                  <a:pt x="297" y="104"/>
                  <a:pt x="268" y="103"/>
                </a:cubicBezTo>
                <a:cubicBezTo>
                  <a:pt x="240" y="102"/>
                  <a:pt x="204" y="99"/>
                  <a:pt x="168" y="95"/>
                </a:cubicBezTo>
                <a:cubicBezTo>
                  <a:pt x="80" y="86"/>
                  <a:pt x="24" y="82"/>
                  <a:pt x="7" y="98"/>
                </a:cubicBezTo>
                <a:cubicBezTo>
                  <a:pt x="3" y="101"/>
                  <a:pt x="1" y="106"/>
                  <a:pt x="1" y="111"/>
                </a:cubicBezTo>
                <a:cubicBezTo>
                  <a:pt x="1" y="114"/>
                  <a:pt x="3" y="117"/>
                  <a:pt x="5" y="118"/>
                </a:cubicBezTo>
                <a:cubicBezTo>
                  <a:pt x="6" y="119"/>
                  <a:pt x="8" y="120"/>
                  <a:pt x="10" y="120"/>
                </a:cubicBezTo>
                <a:cubicBezTo>
                  <a:pt x="12" y="122"/>
                  <a:pt x="12" y="123"/>
                  <a:pt x="12" y="124"/>
                </a:cubicBezTo>
                <a:cubicBezTo>
                  <a:pt x="12" y="127"/>
                  <a:pt x="14" y="130"/>
                  <a:pt x="16" y="131"/>
                </a:cubicBezTo>
                <a:cubicBezTo>
                  <a:pt x="17" y="132"/>
                  <a:pt x="18" y="132"/>
                  <a:pt x="19" y="133"/>
                </a:cubicBezTo>
                <a:cubicBezTo>
                  <a:pt x="20" y="135"/>
                  <a:pt x="22" y="137"/>
                  <a:pt x="23" y="139"/>
                </a:cubicBezTo>
                <a:cubicBezTo>
                  <a:pt x="24" y="139"/>
                  <a:pt x="24" y="140"/>
                  <a:pt x="24" y="140"/>
                </a:cubicBezTo>
                <a:cubicBezTo>
                  <a:pt x="25" y="142"/>
                  <a:pt x="26" y="143"/>
                  <a:pt x="27" y="144"/>
                </a:cubicBezTo>
                <a:cubicBezTo>
                  <a:pt x="28" y="145"/>
                  <a:pt x="30" y="145"/>
                  <a:pt x="31" y="146"/>
                </a:cubicBezTo>
                <a:cubicBezTo>
                  <a:pt x="31" y="147"/>
                  <a:pt x="32" y="149"/>
                  <a:pt x="34" y="150"/>
                </a:cubicBezTo>
                <a:cubicBezTo>
                  <a:pt x="34" y="151"/>
                  <a:pt x="35" y="152"/>
                  <a:pt x="35" y="152"/>
                </a:cubicBezTo>
                <a:cubicBezTo>
                  <a:pt x="36" y="154"/>
                  <a:pt x="36" y="155"/>
                  <a:pt x="38" y="156"/>
                </a:cubicBezTo>
                <a:cubicBezTo>
                  <a:pt x="39" y="157"/>
                  <a:pt x="41" y="158"/>
                  <a:pt x="42" y="158"/>
                </a:cubicBezTo>
                <a:cubicBezTo>
                  <a:pt x="42" y="159"/>
                  <a:pt x="43" y="159"/>
                  <a:pt x="43" y="159"/>
                </a:cubicBezTo>
                <a:cubicBezTo>
                  <a:pt x="44" y="161"/>
                  <a:pt x="46" y="163"/>
                  <a:pt x="46" y="164"/>
                </a:cubicBezTo>
                <a:cubicBezTo>
                  <a:pt x="47" y="167"/>
                  <a:pt x="48" y="169"/>
                  <a:pt x="50" y="170"/>
                </a:cubicBezTo>
                <a:cubicBezTo>
                  <a:pt x="52" y="171"/>
                  <a:pt x="54" y="172"/>
                  <a:pt x="55" y="172"/>
                </a:cubicBezTo>
                <a:cubicBezTo>
                  <a:pt x="57" y="174"/>
                  <a:pt x="58" y="176"/>
                  <a:pt x="58" y="176"/>
                </a:cubicBezTo>
                <a:cubicBezTo>
                  <a:pt x="58" y="179"/>
                  <a:pt x="59" y="182"/>
                  <a:pt x="62" y="184"/>
                </a:cubicBezTo>
                <a:cubicBezTo>
                  <a:pt x="64" y="185"/>
                  <a:pt x="66" y="185"/>
                  <a:pt x="67" y="185"/>
                </a:cubicBezTo>
                <a:cubicBezTo>
                  <a:pt x="67" y="185"/>
                  <a:pt x="67" y="185"/>
                  <a:pt x="67" y="185"/>
                </a:cubicBezTo>
                <a:cubicBezTo>
                  <a:pt x="68" y="186"/>
                  <a:pt x="69" y="188"/>
                  <a:pt x="69" y="188"/>
                </a:cubicBezTo>
                <a:cubicBezTo>
                  <a:pt x="69" y="191"/>
                  <a:pt x="70" y="193"/>
                  <a:pt x="72" y="195"/>
                </a:cubicBezTo>
                <a:cubicBezTo>
                  <a:pt x="73" y="196"/>
                  <a:pt x="74" y="197"/>
                  <a:pt x="75" y="197"/>
                </a:cubicBezTo>
                <a:cubicBezTo>
                  <a:pt x="76" y="201"/>
                  <a:pt x="79" y="204"/>
                  <a:pt x="81" y="206"/>
                </a:cubicBezTo>
                <a:cubicBezTo>
                  <a:pt x="80" y="208"/>
                  <a:pt x="79" y="210"/>
                  <a:pt x="79" y="212"/>
                </a:cubicBezTo>
                <a:cubicBezTo>
                  <a:pt x="68" y="221"/>
                  <a:pt x="68" y="222"/>
                  <a:pt x="68" y="226"/>
                </a:cubicBezTo>
                <a:cubicBezTo>
                  <a:pt x="63" y="228"/>
                  <a:pt x="58" y="231"/>
                  <a:pt x="57" y="236"/>
                </a:cubicBezTo>
                <a:cubicBezTo>
                  <a:pt x="50" y="241"/>
                  <a:pt x="46" y="246"/>
                  <a:pt x="45" y="250"/>
                </a:cubicBezTo>
                <a:cubicBezTo>
                  <a:pt x="40" y="253"/>
                  <a:pt x="35" y="257"/>
                  <a:pt x="34" y="262"/>
                </a:cubicBezTo>
                <a:cubicBezTo>
                  <a:pt x="23" y="270"/>
                  <a:pt x="22" y="275"/>
                  <a:pt x="22" y="278"/>
                </a:cubicBezTo>
                <a:cubicBezTo>
                  <a:pt x="20" y="280"/>
                  <a:pt x="17" y="282"/>
                  <a:pt x="14" y="285"/>
                </a:cubicBezTo>
                <a:cubicBezTo>
                  <a:pt x="13" y="286"/>
                  <a:pt x="12" y="287"/>
                  <a:pt x="11" y="289"/>
                </a:cubicBezTo>
                <a:cubicBezTo>
                  <a:pt x="0" y="298"/>
                  <a:pt x="0" y="302"/>
                  <a:pt x="0" y="305"/>
                </a:cubicBezTo>
                <a:cubicBezTo>
                  <a:pt x="0" y="307"/>
                  <a:pt x="1" y="310"/>
                  <a:pt x="3" y="312"/>
                </a:cubicBezTo>
                <a:cubicBezTo>
                  <a:pt x="4" y="312"/>
                  <a:pt x="4" y="312"/>
                  <a:pt x="4" y="313"/>
                </a:cubicBezTo>
                <a:cubicBezTo>
                  <a:pt x="6" y="318"/>
                  <a:pt x="9" y="323"/>
                  <a:pt x="14" y="327"/>
                </a:cubicBezTo>
                <a:cubicBezTo>
                  <a:pt x="36" y="345"/>
                  <a:pt x="92" y="331"/>
                  <a:pt x="157" y="316"/>
                </a:cubicBezTo>
                <a:cubicBezTo>
                  <a:pt x="217" y="301"/>
                  <a:pt x="284" y="285"/>
                  <a:pt x="306" y="301"/>
                </a:cubicBezTo>
                <a:cubicBezTo>
                  <a:pt x="309" y="304"/>
                  <a:pt x="312" y="308"/>
                  <a:pt x="312" y="317"/>
                </a:cubicBezTo>
                <a:cubicBezTo>
                  <a:pt x="312" y="319"/>
                  <a:pt x="313" y="321"/>
                  <a:pt x="314" y="322"/>
                </a:cubicBezTo>
                <a:cubicBezTo>
                  <a:pt x="313" y="325"/>
                  <a:pt x="312" y="328"/>
                  <a:pt x="312" y="330"/>
                </a:cubicBezTo>
                <a:cubicBezTo>
                  <a:pt x="312" y="332"/>
                  <a:pt x="313" y="334"/>
                  <a:pt x="314" y="335"/>
                </a:cubicBezTo>
                <a:cubicBezTo>
                  <a:pt x="313" y="337"/>
                  <a:pt x="313" y="340"/>
                  <a:pt x="313" y="343"/>
                </a:cubicBezTo>
                <a:cubicBezTo>
                  <a:pt x="313" y="345"/>
                  <a:pt x="313" y="347"/>
                  <a:pt x="314" y="348"/>
                </a:cubicBezTo>
                <a:cubicBezTo>
                  <a:pt x="314" y="349"/>
                  <a:pt x="314" y="349"/>
                  <a:pt x="314" y="349"/>
                </a:cubicBezTo>
                <a:cubicBezTo>
                  <a:pt x="313" y="353"/>
                  <a:pt x="313" y="354"/>
                  <a:pt x="313" y="356"/>
                </a:cubicBezTo>
                <a:cubicBezTo>
                  <a:pt x="313" y="358"/>
                  <a:pt x="313" y="359"/>
                  <a:pt x="314" y="361"/>
                </a:cubicBezTo>
                <a:cubicBezTo>
                  <a:pt x="314" y="363"/>
                  <a:pt x="313" y="365"/>
                  <a:pt x="313" y="366"/>
                </a:cubicBezTo>
                <a:cubicBezTo>
                  <a:pt x="312" y="369"/>
                  <a:pt x="313" y="372"/>
                  <a:pt x="314" y="374"/>
                </a:cubicBezTo>
                <a:cubicBezTo>
                  <a:pt x="314" y="375"/>
                  <a:pt x="314" y="376"/>
                  <a:pt x="314" y="377"/>
                </a:cubicBezTo>
                <a:cubicBezTo>
                  <a:pt x="313" y="379"/>
                  <a:pt x="313" y="380"/>
                  <a:pt x="313" y="382"/>
                </a:cubicBezTo>
                <a:cubicBezTo>
                  <a:pt x="313" y="383"/>
                  <a:pt x="313" y="385"/>
                  <a:pt x="314" y="386"/>
                </a:cubicBezTo>
                <a:cubicBezTo>
                  <a:pt x="313" y="389"/>
                  <a:pt x="313" y="392"/>
                  <a:pt x="313" y="395"/>
                </a:cubicBezTo>
                <a:cubicBezTo>
                  <a:pt x="313" y="397"/>
                  <a:pt x="314" y="400"/>
                  <a:pt x="316" y="402"/>
                </a:cubicBezTo>
                <a:cubicBezTo>
                  <a:pt x="318" y="403"/>
                  <a:pt x="320" y="404"/>
                  <a:pt x="322" y="404"/>
                </a:cubicBezTo>
                <a:cubicBezTo>
                  <a:pt x="323" y="404"/>
                  <a:pt x="323" y="404"/>
                  <a:pt x="323" y="404"/>
                </a:cubicBezTo>
                <a:cubicBezTo>
                  <a:pt x="324" y="405"/>
                  <a:pt x="325" y="406"/>
                  <a:pt x="325" y="406"/>
                </a:cubicBezTo>
                <a:cubicBezTo>
                  <a:pt x="327" y="407"/>
                  <a:pt x="329" y="408"/>
                  <a:pt x="331" y="408"/>
                </a:cubicBezTo>
                <a:cubicBezTo>
                  <a:pt x="332" y="408"/>
                  <a:pt x="333" y="408"/>
                  <a:pt x="334" y="407"/>
                </a:cubicBezTo>
                <a:cubicBezTo>
                  <a:pt x="338" y="408"/>
                  <a:pt x="341" y="406"/>
                  <a:pt x="343" y="403"/>
                </a:cubicBezTo>
                <a:cubicBezTo>
                  <a:pt x="350" y="401"/>
                  <a:pt x="360" y="397"/>
                  <a:pt x="360" y="387"/>
                </a:cubicBezTo>
                <a:cubicBezTo>
                  <a:pt x="361" y="387"/>
                  <a:pt x="362" y="386"/>
                  <a:pt x="363" y="386"/>
                </a:cubicBezTo>
                <a:cubicBezTo>
                  <a:pt x="367" y="385"/>
                  <a:pt x="371" y="383"/>
                  <a:pt x="374" y="380"/>
                </a:cubicBezTo>
                <a:cubicBezTo>
                  <a:pt x="390" y="376"/>
                  <a:pt x="393" y="367"/>
                  <a:pt x="393" y="361"/>
                </a:cubicBezTo>
                <a:cubicBezTo>
                  <a:pt x="393" y="361"/>
                  <a:pt x="393" y="360"/>
                  <a:pt x="393" y="360"/>
                </a:cubicBezTo>
                <a:cubicBezTo>
                  <a:pt x="394" y="360"/>
                  <a:pt x="395" y="360"/>
                  <a:pt x="396" y="360"/>
                </a:cubicBezTo>
                <a:cubicBezTo>
                  <a:pt x="401" y="359"/>
                  <a:pt x="410" y="357"/>
                  <a:pt x="410" y="348"/>
                </a:cubicBezTo>
                <a:cubicBezTo>
                  <a:pt x="411" y="348"/>
                  <a:pt x="411" y="348"/>
                  <a:pt x="411" y="348"/>
                </a:cubicBezTo>
                <a:cubicBezTo>
                  <a:pt x="416" y="347"/>
                  <a:pt x="426" y="345"/>
                  <a:pt x="427" y="337"/>
                </a:cubicBezTo>
                <a:cubicBezTo>
                  <a:pt x="433" y="337"/>
                  <a:pt x="443" y="334"/>
                  <a:pt x="444" y="323"/>
                </a:cubicBezTo>
                <a:cubicBezTo>
                  <a:pt x="447" y="322"/>
                  <a:pt x="451" y="320"/>
                  <a:pt x="452" y="319"/>
                </a:cubicBezTo>
                <a:cubicBezTo>
                  <a:pt x="457" y="316"/>
                  <a:pt x="461" y="315"/>
                  <a:pt x="461" y="310"/>
                </a:cubicBezTo>
                <a:cubicBezTo>
                  <a:pt x="467" y="309"/>
                  <a:pt x="478" y="307"/>
                  <a:pt x="478" y="296"/>
                </a:cubicBezTo>
                <a:cubicBezTo>
                  <a:pt x="478" y="296"/>
                  <a:pt x="478" y="295"/>
                  <a:pt x="478" y="295"/>
                </a:cubicBezTo>
                <a:cubicBezTo>
                  <a:pt x="480" y="294"/>
                  <a:pt x="481" y="294"/>
                  <a:pt x="482" y="294"/>
                </a:cubicBezTo>
                <a:cubicBezTo>
                  <a:pt x="486" y="293"/>
                  <a:pt x="492" y="292"/>
                  <a:pt x="494" y="287"/>
                </a:cubicBezTo>
                <a:cubicBezTo>
                  <a:pt x="501" y="285"/>
                  <a:pt x="511" y="282"/>
                  <a:pt x="511" y="271"/>
                </a:cubicBezTo>
                <a:cubicBezTo>
                  <a:pt x="512" y="271"/>
                  <a:pt x="512" y="270"/>
                  <a:pt x="513" y="270"/>
                </a:cubicBezTo>
                <a:cubicBezTo>
                  <a:pt x="518" y="269"/>
                  <a:pt x="528" y="267"/>
                  <a:pt x="528" y="258"/>
                </a:cubicBezTo>
                <a:cubicBezTo>
                  <a:pt x="528" y="258"/>
                  <a:pt x="529" y="258"/>
                  <a:pt x="530" y="258"/>
                </a:cubicBezTo>
                <a:cubicBezTo>
                  <a:pt x="535" y="257"/>
                  <a:pt x="544" y="254"/>
                  <a:pt x="545" y="246"/>
                </a:cubicBezTo>
                <a:cubicBezTo>
                  <a:pt x="547" y="245"/>
                  <a:pt x="551" y="243"/>
                  <a:pt x="555" y="241"/>
                </a:cubicBezTo>
                <a:cubicBezTo>
                  <a:pt x="556" y="241"/>
                  <a:pt x="558" y="240"/>
                  <a:pt x="559" y="238"/>
                </a:cubicBezTo>
                <a:cubicBezTo>
                  <a:pt x="567" y="236"/>
                  <a:pt x="576" y="232"/>
                  <a:pt x="578" y="223"/>
                </a:cubicBezTo>
                <a:cubicBezTo>
                  <a:pt x="586" y="220"/>
                  <a:pt x="595" y="216"/>
                  <a:pt x="595" y="207"/>
                </a:cubicBezTo>
                <a:cubicBezTo>
                  <a:pt x="595" y="204"/>
                  <a:pt x="594" y="201"/>
                  <a:pt x="592" y="199"/>
                </a:cubicBezTo>
                <a:close/>
              </a:path>
            </a:pathLst>
          </a:custGeom>
          <a:solidFill>
            <a:srgbClr val="C00000"/>
          </a:solidFill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2054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err="1" smtClean="0"/>
              <a:t>Statisctical</a:t>
            </a:r>
            <a:r>
              <a:rPr lang="en-GB" dirty="0" smtClean="0"/>
              <a:t> analysis</a:t>
            </a:r>
            <a:endParaRPr lang="en-GB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quarter" idx="13"/>
          </p:nvPr>
        </p:nvSpPr>
        <p:spPr>
          <a:xfrm>
            <a:off x="3265034" y="374709"/>
            <a:ext cx="8694737" cy="528638"/>
          </a:xfrm>
        </p:spPr>
        <p:txBody>
          <a:bodyPr/>
          <a:lstStyle/>
          <a:p>
            <a:r>
              <a:rPr lang="en-GB" dirty="0"/>
              <a:t>WP5 – System biology assessment of the effects of essential oils after in vitro and in vivo studies </a:t>
            </a:r>
          </a:p>
          <a:p>
            <a:endParaRPr lang="en-GB" dirty="0"/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5694766"/>
              </p:ext>
            </p:extLst>
          </p:nvPr>
        </p:nvGraphicFramePr>
        <p:xfrm>
          <a:off x="1023748" y="2075127"/>
          <a:ext cx="4482572" cy="3610356"/>
        </p:xfrm>
        <a:graphic>
          <a:graphicData uri="http://schemas.openxmlformats.org/drawingml/2006/table">
            <a:tbl>
              <a:tblPr firstRow="1" firstCol="1" bandRow="1"/>
              <a:tblGrid>
                <a:gridCol w="3611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09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50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24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of </a:t>
                      </a:r>
                      <a:r>
                        <a:rPr lang="it-IT" sz="2400" b="1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lipids</a:t>
                      </a:r>
                      <a:r>
                        <a:rPr lang="it-IT" sz="24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it-IT" sz="2400" b="1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identified</a:t>
                      </a:r>
                      <a:endParaRPr lang="en-GB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00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Triglycerides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Sphingomyelins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Ceramides &amp; hexosylceramides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500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Diglycerides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500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Phosphatidylcholines &amp; lysophosphatidylcholines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0500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Phosphoethanolamine &amp; lysophosphoethanolamine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0500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Ceramides 1-P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0500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Phosphatidylglycerol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0500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Phosphatidylserine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0500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Monoglycerides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0500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Sphingosine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0500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Acylcarnitines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90500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Fatty</a:t>
                      </a: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it-IT" sz="14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acids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1734" y="1574800"/>
            <a:ext cx="4004471" cy="4035756"/>
          </a:xfrm>
          <a:prstGeom prst="rect">
            <a:avLst/>
          </a:prstGeom>
        </p:spPr>
      </p:pic>
      <p:sp>
        <p:nvSpPr>
          <p:cNvPr id="7" name="Freeform 16"/>
          <p:cNvSpPr>
            <a:spLocks noChangeAspect="1"/>
          </p:cNvSpPr>
          <p:nvPr/>
        </p:nvSpPr>
        <p:spPr bwMode="auto">
          <a:xfrm>
            <a:off x="6037148" y="2937934"/>
            <a:ext cx="1112919" cy="998465"/>
          </a:xfrm>
          <a:custGeom>
            <a:avLst/>
            <a:gdLst>
              <a:gd name="T0" fmla="*/ 578 w 595"/>
              <a:gd name="T1" fmla="*/ 192 h 408"/>
              <a:gd name="T2" fmla="*/ 570 w 595"/>
              <a:gd name="T3" fmla="*/ 185 h 408"/>
              <a:gd name="T4" fmla="*/ 558 w 595"/>
              <a:gd name="T5" fmla="*/ 173 h 408"/>
              <a:gd name="T6" fmla="*/ 544 w 595"/>
              <a:gd name="T7" fmla="*/ 164 h 408"/>
              <a:gd name="T8" fmla="*/ 533 w 595"/>
              <a:gd name="T9" fmla="*/ 159 h 408"/>
              <a:gd name="T10" fmla="*/ 519 w 595"/>
              <a:gd name="T11" fmla="*/ 146 h 408"/>
              <a:gd name="T12" fmla="*/ 508 w 595"/>
              <a:gd name="T13" fmla="*/ 136 h 408"/>
              <a:gd name="T14" fmla="*/ 492 w 595"/>
              <a:gd name="T15" fmla="*/ 124 h 408"/>
              <a:gd name="T16" fmla="*/ 475 w 595"/>
              <a:gd name="T17" fmla="*/ 111 h 408"/>
              <a:gd name="T18" fmla="*/ 461 w 595"/>
              <a:gd name="T19" fmla="*/ 103 h 408"/>
              <a:gd name="T20" fmla="*/ 450 w 595"/>
              <a:gd name="T21" fmla="*/ 95 h 408"/>
              <a:gd name="T22" fmla="*/ 437 w 595"/>
              <a:gd name="T23" fmla="*/ 83 h 408"/>
              <a:gd name="T24" fmla="*/ 425 w 595"/>
              <a:gd name="T25" fmla="*/ 72 h 408"/>
              <a:gd name="T26" fmla="*/ 411 w 595"/>
              <a:gd name="T27" fmla="*/ 65 h 408"/>
              <a:gd name="T28" fmla="*/ 396 w 595"/>
              <a:gd name="T29" fmla="*/ 54 h 408"/>
              <a:gd name="T30" fmla="*/ 382 w 595"/>
              <a:gd name="T31" fmla="*/ 43 h 408"/>
              <a:gd name="T32" fmla="*/ 373 w 595"/>
              <a:gd name="T33" fmla="*/ 33 h 408"/>
              <a:gd name="T34" fmla="*/ 361 w 595"/>
              <a:gd name="T35" fmla="*/ 27 h 408"/>
              <a:gd name="T36" fmla="*/ 346 w 595"/>
              <a:gd name="T37" fmla="*/ 15 h 408"/>
              <a:gd name="T38" fmla="*/ 336 w 595"/>
              <a:gd name="T39" fmla="*/ 7 h 408"/>
              <a:gd name="T40" fmla="*/ 322 w 595"/>
              <a:gd name="T41" fmla="*/ 1 h 408"/>
              <a:gd name="T42" fmla="*/ 313 w 595"/>
              <a:gd name="T43" fmla="*/ 22 h 408"/>
              <a:gd name="T44" fmla="*/ 314 w 595"/>
              <a:gd name="T45" fmla="*/ 39 h 408"/>
              <a:gd name="T46" fmla="*/ 313 w 595"/>
              <a:gd name="T47" fmla="*/ 60 h 408"/>
              <a:gd name="T48" fmla="*/ 314 w 595"/>
              <a:gd name="T49" fmla="*/ 78 h 408"/>
              <a:gd name="T50" fmla="*/ 313 w 595"/>
              <a:gd name="T51" fmla="*/ 98 h 408"/>
              <a:gd name="T52" fmla="*/ 168 w 595"/>
              <a:gd name="T53" fmla="*/ 95 h 408"/>
              <a:gd name="T54" fmla="*/ 5 w 595"/>
              <a:gd name="T55" fmla="*/ 118 h 408"/>
              <a:gd name="T56" fmla="*/ 16 w 595"/>
              <a:gd name="T57" fmla="*/ 131 h 408"/>
              <a:gd name="T58" fmla="*/ 24 w 595"/>
              <a:gd name="T59" fmla="*/ 140 h 408"/>
              <a:gd name="T60" fmla="*/ 34 w 595"/>
              <a:gd name="T61" fmla="*/ 150 h 408"/>
              <a:gd name="T62" fmla="*/ 42 w 595"/>
              <a:gd name="T63" fmla="*/ 158 h 408"/>
              <a:gd name="T64" fmla="*/ 50 w 595"/>
              <a:gd name="T65" fmla="*/ 170 h 408"/>
              <a:gd name="T66" fmla="*/ 62 w 595"/>
              <a:gd name="T67" fmla="*/ 184 h 408"/>
              <a:gd name="T68" fmla="*/ 69 w 595"/>
              <a:gd name="T69" fmla="*/ 188 h 408"/>
              <a:gd name="T70" fmla="*/ 81 w 595"/>
              <a:gd name="T71" fmla="*/ 206 h 408"/>
              <a:gd name="T72" fmla="*/ 57 w 595"/>
              <a:gd name="T73" fmla="*/ 236 h 408"/>
              <a:gd name="T74" fmla="*/ 22 w 595"/>
              <a:gd name="T75" fmla="*/ 278 h 408"/>
              <a:gd name="T76" fmla="*/ 0 w 595"/>
              <a:gd name="T77" fmla="*/ 305 h 408"/>
              <a:gd name="T78" fmla="*/ 14 w 595"/>
              <a:gd name="T79" fmla="*/ 327 h 408"/>
              <a:gd name="T80" fmla="*/ 312 w 595"/>
              <a:gd name="T81" fmla="*/ 317 h 408"/>
              <a:gd name="T82" fmla="*/ 314 w 595"/>
              <a:gd name="T83" fmla="*/ 335 h 408"/>
              <a:gd name="T84" fmla="*/ 314 w 595"/>
              <a:gd name="T85" fmla="*/ 349 h 408"/>
              <a:gd name="T86" fmla="*/ 313 w 595"/>
              <a:gd name="T87" fmla="*/ 366 h 408"/>
              <a:gd name="T88" fmla="*/ 313 w 595"/>
              <a:gd name="T89" fmla="*/ 382 h 408"/>
              <a:gd name="T90" fmla="*/ 316 w 595"/>
              <a:gd name="T91" fmla="*/ 402 h 408"/>
              <a:gd name="T92" fmla="*/ 325 w 595"/>
              <a:gd name="T93" fmla="*/ 406 h 408"/>
              <a:gd name="T94" fmla="*/ 343 w 595"/>
              <a:gd name="T95" fmla="*/ 403 h 408"/>
              <a:gd name="T96" fmla="*/ 374 w 595"/>
              <a:gd name="T97" fmla="*/ 380 h 408"/>
              <a:gd name="T98" fmla="*/ 396 w 595"/>
              <a:gd name="T99" fmla="*/ 360 h 408"/>
              <a:gd name="T100" fmla="*/ 427 w 595"/>
              <a:gd name="T101" fmla="*/ 337 h 408"/>
              <a:gd name="T102" fmla="*/ 461 w 595"/>
              <a:gd name="T103" fmla="*/ 310 h 408"/>
              <a:gd name="T104" fmla="*/ 482 w 595"/>
              <a:gd name="T105" fmla="*/ 294 h 408"/>
              <a:gd name="T106" fmla="*/ 513 w 595"/>
              <a:gd name="T107" fmla="*/ 270 h 408"/>
              <a:gd name="T108" fmla="*/ 545 w 595"/>
              <a:gd name="T109" fmla="*/ 246 h 408"/>
              <a:gd name="T110" fmla="*/ 578 w 595"/>
              <a:gd name="T111" fmla="*/ 223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95" h="408">
                <a:moveTo>
                  <a:pt x="592" y="199"/>
                </a:moveTo>
                <a:cubicBezTo>
                  <a:pt x="590" y="198"/>
                  <a:pt x="588" y="198"/>
                  <a:pt x="587" y="197"/>
                </a:cubicBezTo>
                <a:cubicBezTo>
                  <a:pt x="584" y="194"/>
                  <a:pt x="580" y="193"/>
                  <a:pt x="578" y="192"/>
                </a:cubicBezTo>
                <a:cubicBezTo>
                  <a:pt x="578" y="192"/>
                  <a:pt x="578" y="191"/>
                  <a:pt x="578" y="191"/>
                </a:cubicBezTo>
                <a:cubicBezTo>
                  <a:pt x="577" y="189"/>
                  <a:pt x="576" y="188"/>
                  <a:pt x="574" y="186"/>
                </a:cubicBezTo>
                <a:cubicBezTo>
                  <a:pt x="573" y="185"/>
                  <a:pt x="571" y="185"/>
                  <a:pt x="570" y="185"/>
                </a:cubicBezTo>
                <a:cubicBezTo>
                  <a:pt x="567" y="182"/>
                  <a:pt x="564" y="180"/>
                  <a:pt x="562" y="179"/>
                </a:cubicBezTo>
                <a:cubicBezTo>
                  <a:pt x="562" y="179"/>
                  <a:pt x="562" y="179"/>
                  <a:pt x="562" y="179"/>
                </a:cubicBezTo>
                <a:cubicBezTo>
                  <a:pt x="561" y="177"/>
                  <a:pt x="560" y="175"/>
                  <a:pt x="558" y="173"/>
                </a:cubicBezTo>
                <a:cubicBezTo>
                  <a:pt x="556" y="173"/>
                  <a:pt x="555" y="172"/>
                  <a:pt x="553" y="172"/>
                </a:cubicBezTo>
                <a:cubicBezTo>
                  <a:pt x="551" y="168"/>
                  <a:pt x="547" y="166"/>
                  <a:pt x="544" y="164"/>
                </a:cubicBezTo>
                <a:cubicBezTo>
                  <a:pt x="544" y="164"/>
                  <a:pt x="544" y="164"/>
                  <a:pt x="544" y="164"/>
                </a:cubicBezTo>
                <a:cubicBezTo>
                  <a:pt x="543" y="163"/>
                  <a:pt x="542" y="162"/>
                  <a:pt x="541" y="161"/>
                </a:cubicBezTo>
                <a:cubicBezTo>
                  <a:pt x="539" y="159"/>
                  <a:pt x="536" y="159"/>
                  <a:pt x="534" y="159"/>
                </a:cubicBezTo>
                <a:cubicBezTo>
                  <a:pt x="533" y="159"/>
                  <a:pt x="533" y="159"/>
                  <a:pt x="533" y="159"/>
                </a:cubicBezTo>
                <a:cubicBezTo>
                  <a:pt x="532" y="158"/>
                  <a:pt x="529" y="156"/>
                  <a:pt x="529" y="156"/>
                </a:cubicBezTo>
                <a:cubicBezTo>
                  <a:pt x="528" y="153"/>
                  <a:pt x="527" y="150"/>
                  <a:pt x="525" y="148"/>
                </a:cubicBezTo>
                <a:cubicBezTo>
                  <a:pt x="523" y="147"/>
                  <a:pt x="521" y="146"/>
                  <a:pt x="519" y="146"/>
                </a:cubicBezTo>
                <a:cubicBezTo>
                  <a:pt x="517" y="144"/>
                  <a:pt x="515" y="142"/>
                  <a:pt x="512" y="139"/>
                </a:cubicBezTo>
                <a:cubicBezTo>
                  <a:pt x="512" y="139"/>
                  <a:pt x="511" y="139"/>
                  <a:pt x="511" y="139"/>
                </a:cubicBezTo>
                <a:cubicBezTo>
                  <a:pt x="510" y="138"/>
                  <a:pt x="509" y="137"/>
                  <a:pt x="508" y="136"/>
                </a:cubicBezTo>
                <a:cubicBezTo>
                  <a:pt x="507" y="135"/>
                  <a:pt x="505" y="134"/>
                  <a:pt x="504" y="134"/>
                </a:cubicBezTo>
                <a:cubicBezTo>
                  <a:pt x="501" y="131"/>
                  <a:pt x="497" y="128"/>
                  <a:pt x="493" y="125"/>
                </a:cubicBezTo>
                <a:cubicBezTo>
                  <a:pt x="493" y="124"/>
                  <a:pt x="493" y="124"/>
                  <a:pt x="492" y="124"/>
                </a:cubicBezTo>
                <a:cubicBezTo>
                  <a:pt x="490" y="122"/>
                  <a:pt x="489" y="122"/>
                  <a:pt x="487" y="121"/>
                </a:cubicBezTo>
                <a:cubicBezTo>
                  <a:pt x="484" y="118"/>
                  <a:pt x="480" y="114"/>
                  <a:pt x="476" y="112"/>
                </a:cubicBezTo>
                <a:cubicBezTo>
                  <a:pt x="476" y="111"/>
                  <a:pt x="476" y="111"/>
                  <a:pt x="475" y="111"/>
                </a:cubicBezTo>
                <a:cubicBezTo>
                  <a:pt x="473" y="109"/>
                  <a:pt x="471" y="109"/>
                  <a:pt x="469" y="109"/>
                </a:cubicBezTo>
                <a:cubicBezTo>
                  <a:pt x="468" y="109"/>
                  <a:pt x="467" y="108"/>
                  <a:pt x="466" y="107"/>
                </a:cubicBezTo>
                <a:cubicBezTo>
                  <a:pt x="465" y="106"/>
                  <a:pt x="462" y="104"/>
                  <a:pt x="461" y="103"/>
                </a:cubicBezTo>
                <a:cubicBezTo>
                  <a:pt x="461" y="101"/>
                  <a:pt x="460" y="99"/>
                  <a:pt x="458" y="98"/>
                </a:cubicBezTo>
                <a:cubicBezTo>
                  <a:pt x="456" y="96"/>
                  <a:pt x="453" y="96"/>
                  <a:pt x="452" y="96"/>
                </a:cubicBezTo>
                <a:cubicBezTo>
                  <a:pt x="451" y="96"/>
                  <a:pt x="450" y="95"/>
                  <a:pt x="450" y="95"/>
                </a:cubicBezTo>
                <a:cubicBezTo>
                  <a:pt x="448" y="94"/>
                  <a:pt x="446" y="92"/>
                  <a:pt x="445" y="90"/>
                </a:cubicBezTo>
                <a:cubicBezTo>
                  <a:pt x="444" y="88"/>
                  <a:pt x="443" y="87"/>
                  <a:pt x="442" y="85"/>
                </a:cubicBezTo>
                <a:cubicBezTo>
                  <a:pt x="440" y="84"/>
                  <a:pt x="438" y="83"/>
                  <a:pt x="437" y="83"/>
                </a:cubicBezTo>
                <a:cubicBezTo>
                  <a:pt x="434" y="80"/>
                  <a:pt x="431" y="78"/>
                  <a:pt x="429" y="76"/>
                </a:cubicBezTo>
                <a:cubicBezTo>
                  <a:pt x="428" y="76"/>
                  <a:pt x="428" y="76"/>
                  <a:pt x="427" y="76"/>
                </a:cubicBezTo>
                <a:cubicBezTo>
                  <a:pt x="427" y="74"/>
                  <a:pt x="426" y="73"/>
                  <a:pt x="425" y="72"/>
                </a:cubicBezTo>
                <a:cubicBezTo>
                  <a:pt x="423" y="71"/>
                  <a:pt x="420" y="70"/>
                  <a:pt x="418" y="70"/>
                </a:cubicBezTo>
                <a:cubicBezTo>
                  <a:pt x="417" y="69"/>
                  <a:pt x="416" y="68"/>
                  <a:pt x="414" y="67"/>
                </a:cubicBezTo>
                <a:cubicBezTo>
                  <a:pt x="413" y="67"/>
                  <a:pt x="412" y="65"/>
                  <a:pt x="411" y="65"/>
                </a:cubicBezTo>
                <a:cubicBezTo>
                  <a:pt x="410" y="62"/>
                  <a:pt x="409" y="60"/>
                  <a:pt x="407" y="58"/>
                </a:cubicBezTo>
                <a:cubicBezTo>
                  <a:pt x="405" y="57"/>
                  <a:pt x="403" y="57"/>
                  <a:pt x="401" y="57"/>
                </a:cubicBezTo>
                <a:cubicBezTo>
                  <a:pt x="399" y="55"/>
                  <a:pt x="398" y="54"/>
                  <a:pt x="396" y="54"/>
                </a:cubicBezTo>
                <a:cubicBezTo>
                  <a:pt x="396" y="53"/>
                  <a:pt x="394" y="53"/>
                  <a:pt x="394" y="52"/>
                </a:cubicBezTo>
                <a:cubicBezTo>
                  <a:pt x="393" y="49"/>
                  <a:pt x="392" y="47"/>
                  <a:pt x="390" y="45"/>
                </a:cubicBezTo>
                <a:cubicBezTo>
                  <a:pt x="387" y="43"/>
                  <a:pt x="384" y="43"/>
                  <a:pt x="382" y="43"/>
                </a:cubicBezTo>
                <a:cubicBezTo>
                  <a:pt x="382" y="43"/>
                  <a:pt x="382" y="43"/>
                  <a:pt x="382" y="43"/>
                </a:cubicBezTo>
                <a:cubicBezTo>
                  <a:pt x="381" y="43"/>
                  <a:pt x="378" y="41"/>
                  <a:pt x="377" y="40"/>
                </a:cubicBezTo>
                <a:cubicBezTo>
                  <a:pt x="377" y="37"/>
                  <a:pt x="376" y="34"/>
                  <a:pt x="373" y="33"/>
                </a:cubicBezTo>
                <a:cubicBezTo>
                  <a:pt x="371" y="31"/>
                  <a:pt x="369" y="31"/>
                  <a:pt x="367" y="31"/>
                </a:cubicBezTo>
                <a:cubicBezTo>
                  <a:pt x="366" y="30"/>
                  <a:pt x="365" y="30"/>
                  <a:pt x="364" y="29"/>
                </a:cubicBezTo>
                <a:cubicBezTo>
                  <a:pt x="363" y="29"/>
                  <a:pt x="362" y="28"/>
                  <a:pt x="361" y="27"/>
                </a:cubicBezTo>
                <a:cubicBezTo>
                  <a:pt x="361" y="25"/>
                  <a:pt x="359" y="23"/>
                  <a:pt x="357" y="21"/>
                </a:cubicBezTo>
                <a:cubicBezTo>
                  <a:pt x="356" y="20"/>
                  <a:pt x="354" y="19"/>
                  <a:pt x="353" y="19"/>
                </a:cubicBezTo>
                <a:cubicBezTo>
                  <a:pt x="351" y="17"/>
                  <a:pt x="348" y="16"/>
                  <a:pt x="346" y="15"/>
                </a:cubicBezTo>
                <a:cubicBezTo>
                  <a:pt x="346" y="14"/>
                  <a:pt x="345" y="14"/>
                  <a:pt x="344" y="13"/>
                </a:cubicBezTo>
                <a:cubicBezTo>
                  <a:pt x="344" y="12"/>
                  <a:pt x="343" y="10"/>
                  <a:pt x="341" y="9"/>
                </a:cubicBezTo>
                <a:cubicBezTo>
                  <a:pt x="340" y="7"/>
                  <a:pt x="338" y="7"/>
                  <a:pt x="336" y="7"/>
                </a:cubicBezTo>
                <a:cubicBezTo>
                  <a:pt x="336" y="5"/>
                  <a:pt x="335" y="4"/>
                  <a:pt x="333" y="3"/>
                </a:cubicBezTo>
                <a:cubicBezTo>
                  <a:pt x="330" y="0"/>
                  <a:pt x="326" y="0"/>
                  <a:pt x="324" y="1"/>
                </a:cubicBezTo>
                <a:cubicBezTo>
                  <a:pt x="323" y="1"/>
                  <a:pt x="322" y="1"/>
                  <a:pt x="322" y="1"/>
                </a:cubicBezTo>
                <a:cubicBezTo>
                  <a:pt x="317" y="1"/>
                  <a:pt x="313" y="5"/>
                  <a:pt x="313" y="10"/>
                </a:cubicBezTo>
                <a:cubicBezTo>
                  <a:pt x="313" y="12"/>
                  <a:pt x="313" y="13"/>
                  <a:pt x="314" y="15"/>
                </a:cubicBezTo>
                <a:cubicBezTo>
                  <a:pt x="313" y="17"/>
                  <a:pt x="313" y="20"/>
                  <a:pt x="313" y="22"/>
                </a:cubicBezTo>
                <a:cubicBezTo>
                  <a:pt x="313" y="24"/>
                  <a:pt x="313" y="26"/>
                  <a:pt x="314" y="27"/>
                </a:cubicBezTo>
                <a:cubicBezTo>
                  <a:pt x="313" y="29"/>
                  <a:pt x="313" y="32"/>
                  <a:pt x="313" y="35"/>
                </a:cubicBezTo>
                <a:cubicBezTo>
                  <a:pt x="313" y="36"/>
                  <a:pt x="313" y="38"/>
                  <a:pt x="314" y="39"/>
                </a:cubicBezTo>
                <a:cubicBezTo>
                  <a:pt x="313" y="42"/>
                  <a:pt x="313" y="45"/>
                  <a:pt x="313" y="48"/>
                </a:cubicBezTo>
                <a:cubicBezTo>
                  <a:pt x="313" y="50"/>
                  <a:pt x="313" y="51"/>
                  <a:pt x="314" y="53"/>
                </a:cubicBezTo>
                <a:cubicBezTo>
                  <a:pt x="313" y="55"/>
                  <a:pt x="313" y="57"/>
                  <a:pt x="313" y="60"/>
                </a:cubicBezTo>
                <a:cubicBezTo>
                  <a:pt x="313" y="62"/>
                  <a:pt x="313" y="64"/>
                  <a:pt x="314" y="65"/>
                </a:cubicBezTo>
                <a:cubicBezTo>
                  <a:pt x="313" y="68"/>
                  <a:pt x="313" y="70"/>
                  <a:pt x="313" y="73"/>
                </a:cubicBezTo>
                <a:cubicBezTo>
                  <a:pt x="313" y="75"/>
                  <a:pt x="313" y="76"/>
                  <a:pt x="314" y="78"/>
                </a:cubicBezTo>
                <a:cubicBezTo>
                  <a:pt x="313" y="80"/>
                  <a:pt x="313" y="82"/>
                  <a:pt x="313" y="85"/>
                </a:cubicBezTo>
                <a:cubicBezTo>
                  <a:pt x="313" y="87"/>
                  <a:pt x="313" y="89"/>
                  <a:pt x="314" y="90"/>
                </a:cubicBezTo>
                <a:cubicBezTo>
                  <a:pt x="313" y="92"/>
                  <a:pt x="313" y="95"/>
                  <a:pt x="313" y="98"/>
                </a:cubicBezTo>
                <a:cubicBezTo>
                  <a:pt x="313" y="98"/>
                  <a:pt x="313" y="99"/>
                  <a:pt x="313" y="99"/>
                </a:cubicBezTo>
                <a:cubicBezTo>
                  <a:pt x="308" y="101"/>
                  <a:pt x="297" y="104"/>
                  <a:pt x="268" y="103"/>
                </a:cubicBezTo>
                <a:cubicBezTo>
                  <a:pt x="240" y="102"/>
                  <a:pt x="204" y="99"/>
                  <a:pt x="168" y="95"/>
                </a:cubicBezTo>
                <a:cubicBezTo>
                  <a:pt x="80" y="86"/>
                  <a:pt x="24" y="82"/>
                  <a:pt x="7" y="98"/>
                </a:cubicBezTo>
                <a:cubicBezTo>
                  <a:pt x="3" y="101"/>
                  <a:pt x="1" y="106"/>
                  <a:pt x="1" y="111"/>
                </a:cubicBezTo>
                <a:cubicBezTo>
                  <a:pt x="1" y="114"/>
                  <a:pt x="3" y="117"/>
                  <a:pt x="5" y="118"/>
                </a:cubicBezTo>
                <a:cubicBezTo>
                  <a:pt x="6" y="119"/>
                  <a:pt x="8" y="120"/>
                  <a:pt x="10" y="120"/>
                </a:cubicBezTo>
                <a:cubicBezTo>
                  <a:pt x="12" y="122"/>
                  <a:pt x="12" y="123"/>
                  <a:pt x="12" y="124"/>
                </a:cubicBezTo>
                <a:cubicBezTo>
                  <a:pt x="12" y="127"/>
                  <a:pt x="14" y="130"/>
                  <a:pt x="16" y="131"/>
                </a:cubicBezTo>
                <a:cubicBezTo>
                  <a:pt x="17" y="132"/>
                  <a:pt x="18" y="132"/>
                  <a:pt x="19" y="133"/>
                </a:cubicBezTo>
                <a:cubicBezTo>
                  <a:pt x="20" y="135"/>
                  <a:pt x="22" y="137"/>
                  <a:pt x="23" y="139"/>
                </a:cubicBezTo>
                <a:cubicBezTo>
                  <a:pt x="24" y="139"/>
                  <a:pt x="24" y="140"/>
                  <a:pt x="24" y="140"/>
                </a:cubicBezTo>
                <a:cubicBezTo>
                  <a:pt x="25" y="142"/>
                  <a:pt x="26" y="143"/>
                  <a:pt x="27" y="144"/>
                </a:cubicBezTo>
                <a:cubicBezTo>
                  <a:pt x="28" y="145"/>
                  <a:pt x="30" y="145"/>
                  <a:pt x="31" y="146"/>
                </a:cubicBezTo>
                <a:cubicBezTo>
                  <a:pt x="31" y="147"/>
                  <a:pt x="32" y="149"/>
                  <a:pt x="34" y="150"/>
                </a:cubicBezTo>
                <a:cubicBezTo>
                  <a:pt x="34" y="151"/>
                  <a:pt x="35" y="152"/>
                  <a:pt x="35" y="152"/>
                </a:cubicBezTo>
                <a:cubicBezTo>
                  <a:pt x="36" y="154"/>
                  <a:pt x="36" y="155"/>
                  <a:pt x="38" y="156"/>
                </a:cubicBezTo>
                <a:cubicBezTo>
                  <a:pt x="39" y="157"/>
                  <a:pt x="41" y="158"/>
                  <a:pt x="42" y="158"/>
                </a:cubicBezTo>
                <a:cubicBezTo>
                  <a:pt x="42" y="159"/>
                  <a:pt x="43" y="159"/>
                  <a:pt x="43" y="159"/>
                </a:cubicBezTo>
                <a:cubicBezTo>
                  <a:pt x="44" y="161"/>
                  <a:pt x="46" y="163"/>
                  <a:pt x="46" y="164"/>
                </a:cubicBezTo>
                <a:cubicBezTo>
                  <a:pt x="47" y="167"/>
                  <a:pt x="48" y="169"/>
                  <a:pt x="50" y="170"/>
                </a:cubicBezTo>
                <a:cubicBezTo>
                  <a:pt x="52" y="171"/>
                  <a:pt x="54" y="172"/>
                  <a:pt x="55" y="172"/>
                </a:cubicBezTo>
                <a:cubicBezTo>
                  <a:pt x="57" y="174"/>
                  <a:pt x="58" y="176"/>
                  <a:pt x="58" y="176"/>
                </a:cubicBezTo>
                <a:cubicBezTo>
                  <a:pt x="58" y="179"/>
                  <a:pt x="59" y="182"/>
                  <a:pt x="62" y="184"/>
                </a:cubicBezTo>
                <a:cubicBezTo>
                  <a:pt x="64" y="185"/>
                  <a:pt x="66" y="185"/>
                  <a:pt x="67" y="185"/>
                </a:cubicBezTo>
                <a:cubicBezTo>
                  <a:pt x="67" y="185"/>
                  <a:pt x="67" y="185"/>
                  <a:pt x="67" y="185"/>
                </a:cubicBezTo>
                <a:cubicBezTo>
                  <a:pt x="68" y="186"/>
                  <a:pt x="69" y="188"/>
                  <a:pt x="69" y="188"/>
                </a:cubicBezTo>
                <a:cubicBezTo>
                  <a:pt x="69" y="191"/>
                  <a:pt x="70" y="193"/>
                  <a:pt x="72" y="195"/>
                </a:cubicBezTo>
                <a:cubicBezTo>
                  <a:pt x="73" y="196"/>
                  <a:pt x="74" y="197"/>
                  <a:pt x="75" y="197"/>
                </a:cubicBezTo>
                <a:cubicBezTo>
                  <a:pt x="76" y="201"/>
                  <a:pt x="79" y="204"/>
                  <a:pt x="81" y="206"/>
                </a:cubicBezTo>
                <a:cubicBezTo>
                  <a:pt x="80" y="208"/>
                  <a:pt x="79" y="210"/>
                  <a:pt x="79" y="212"/>
                </a:cubicBezTo>
                <a:cubicBezTo>
                  <a:pt x="68" y="221"/>
                  <a:pt x="68" y="222"/>
                  <a:pt x="68" y="226"/>
                </a:cubicBezTo>
                <a:cubicBezTo>
                  <a:pt x="63" y="228"/>
                  <a:pt x="58" y="231"/>
                  <a:pt x="57" y="236"/>
                </a:cubicBezTo>
                <a:cubicBezTo>
                  <a:pt x="50" y="241"/>
                  <a:pt x="46" y="246"/>
                  <a:pt x="45" y="250"/>
                </a:cubicBezTo>
                <a:cubicBezTo>
                  <a:pt x="40" y="253"/>
                  <a:pt x="35" y="257"/>
                  <a:pt x="34" y="262"/>
                </a:cubicBezTo>
                <a:cubicBezTo>
                  <a:pt x="23" y="270"/>
                  <a:pt x="22" y="275"/>
                  <a:pt x="22" y="278"/>
                </a:cubicBezTo>
                <a:cubicBezTo>
                  <a:pt x="20" y="280"/>
                  <a:pt x="17" y="282"/>
                  <a:pt x="14" y="285"/>
                </a:cubicBezTo>
                <a:cubicBezTo>
                  <a:pt x="13" y="286"/>
                  <a:pt x="12" y="287"/>
                  <a:pt x="11" y="289"/>
                </a:cubicBezTo>
                <a:cubicBezTo>
                  <a:pt x="0" y="298"/>
                  <a:pt x="0" y="302"/>
                  <a:pt x="0" y="305"/>
                </a:cubicBezTo>
                <a:cubicBezTo>
                  <a:pt x="0" y="307"/>
                  <a:pt x="1" y="310"/>
                  <a:pt x="3" y="312"/>
                </a:cubicBezTo>
                <a:cubicBezTo>
                  <a:pt x="4" y="312"/>
                  <a:pt x="4" y="312"/>
                  <a:pt x="4" y="313"/>
                </a:cubicBezTo>
                <a:cubicBezTo>
                  <a:pt x="6" y="318"/>
                  <a:pt x="9" y="323"/>
                  <a:pt x="14" y="327"/>
                </a:cubicBezTo>
                <a:cubicBezTo>
                  <a:pt x="36" y="345"/>
                  <a:pt x="92" y="331"/>
                  <a:pt x="157" y="316"/>
                </a:cubicBezTo>
                <a:cubicBezTo>
                  <a:pt x="217" y="301"/>
                  <a:pt x="284" y="285"/>
                  <a:pt x="306" y="301"/>
                </a:cubicBezTo>
                <a:cubicBezTo>
                  <a:pt x="309" y="304"/>
                  <a:pt x="312" y="308"/>
                  <a:pt x="312" y="317"/>
                </a:cubicBezTo>
                <a:cubicBezTo>
                  <a:pt x="312" y="319"/>
                  <a:pt x="313" y="321"/>
                  <a:pt x="314" y="322"/>
                </a:cubicBezTo>
                <a:cubicBezTo>
                  <a:pt x="313" y="325"/>
                  <a:pt x="312" y="328"/>
                  <a:pt x="312" y="330"/>
                </a:cubicBezTo>
                <a:cubicBezTo>
                  <a:pt x="312" y="332"/>
                  <a:pt x="313" y="334"/>
                  <a:pt x="314" y="335"/>
                </a:cubicBezTo>
                <a:cubicBezTo>
                  <a:pt x="313" y="337"/>
                  <a:pt x="313" y="340"/>
                  <a:pt x="313" y="343"/>
                </a:cubicBezTo>
                <a:cubicBezTo>
                  <a:pt x="313" y="345"/>
                  <a:pt x="313" y="347"/>
                  <a:pt x="314" y="348"/>
                </a:cubicBezTo>
                <a:cubicBezTo>
                  <a:pt x="314" y="349"/>
                  <a:pt x="314" y="349"/>
                  <a:pt x="314" y="349"/>
                </a:cubicBezTo>
                <a:cubicBezTo>
                  <a:pt x="313" y="353"/>
                  <a:pt x="313" y="354"/>
                  <a:pt x="313" y="356"/>
                </a:cubicBezTo>
                <a:cubicBezTo>
                  <a:pt x="313" y="358"/>
                  <a:pt x="313" y="359"/>
                  <a:pt x="314" y="361"/>
                </a:cubicBezTo>
                <a:cubicBezTo>
                  <a:pt x="314" y="363"/>
                  <a:pt x="313" y="365"/>
                  <a:pt x="313" y="366"/>
                </a:cubicBezTo>
                <a:cubicBezTo>
                  <a:pt x="312" y="369"/>
                  <a:pt x="313" y="372"/>
                  <a:pt x="314" y="374"/>
                </a:cubicBezTo>
                <a:cubicBezTo>
                  <a:pt x="314" y="375"/>
                  <a:pt x="314" y="376"/>
                  <a:pt x="314" y="377"/>
                </a:cubicBezTo>
                <a:cubicBezTo>
                  <a:pt x="313" y="379"/>
                  <a:pt x="313" y="380"/>
                  <a:pt x="313" y="382"/>
                </a:cubicBezTo>
                <a:cubicBezTo>
                  <a:pt x="313" y="383"/>
                  <a:pt x="313" y="385"/>
                  <a:pt x="314" y="386"/>
                </a:cubicBezTo>
                <a:cubicBezTo>
                  <a:pt x="313" y="389"/>
                  <a:pt x="313" y="392"/>
                  <a:pt x="313" y="395"/>
                </a:cubicBezTo>
                <a:cubicBezTo>
                  <a:pt x="313" y="397"/>
                  <a:pt x="314" y="400"/>
                  <a:pt x="316" y="402"/>
                </a:cubicBezTo>
                <a:cubicBezTo>
                  <a:pt x="318" y="403"/>
                  <a:pt x="320" y="404"/>
                  <a:pt x="322" y="404"/>
                </a:cubicBezTo>
                <a:cubicBezTo>
                  <a:pt x="323" y="404"/>
                  <a:pt x="323" y="404"/>
                  <a:pt x="323" y="404"/>
                </a:cubicBezTo>
                <a:cubicBezTo>
                  <a:pt x="324" y="405"/>
                  <a:pt x="325" y="406"/>
                  <a:pt x="325" y="406"/>
                </a:cubicBezTo>
                <a:cubicBezTo>
                  <a:pt x="327" y="407"/>
                  <a:pt x="329" y="408"/>
                  <a:pt x="331" y="408"/>
                </a:cubicBezTo>
                <a:cubicBezTo>
                  <a:pt x="332" y="408"/>
                  <a:pt x="333" y="408"/>
                  <a:pt x="334" y="407"/>
                </a:cubicBezTo>
                <a:cubicBezTo>
                  <a:pt x="338" y="408"/>
                  <a:pt x="341" y="406"/>
                  <a:pt x="343" y="403"/>
                </a:cubicBezTo>
                <a:cubicBezTo>
                  <a:pt x="350" y="401"/>
                  <a:pt x="360" y="397"/>
                  <a:pt x="360" y="387"/>
                </a:cubicBezTo>
                <a:cubicBezTo>
                  <a:pt x="361" y="387"/>
                  <a:pt x="362" y="386"/>
                  <a:pt x="363" y="386"/>
                </a:cubicBezTo>
                <a:cubicBezTo>
                  <a:pt x="367" y="385"/>
                  <a:pt x="371" y="383"/>
                  <a:pt x="374" y="380"/>
                </a:cubicBezTo>
                <a:cubicBezTo>
                  <a:pt x="390" y="376"/>
                  <a:pt x="393" y="367"/>
                  <a:pt x="393" y="361"/>
                </a:cubicBezTo>
                <a:cubicBezTo>
                  <a:pt x="393" y="361"/>
                  <a:pt x="393" y="360"/>
                  <a:pt x="393" y="360"/>
                </a:cubicBezTo>
                <a:cubicBezTo>
                  <a:pt x="394" y="360"/>
                  <a:pt x="395" y="360"/>
                  <a:pt x="396" y="360"/>
                </a:cubicBezTo>
                <a:cubicBezTo>
                  <a:pt x="401" y="359"/>
                  <a:pt x="410" y="357"/>
                  <a:pt x="410" y="348"/>
                </a:cubicBezTo>
                <a:cubicBezTo>
                  <a:pt x="411" y="348"/>
                  <a:pt x="411" y="348"/>
                  <a:pt x="411" y="348"/>
                </a:cubicBezTo>
                <a:cubicBezTo>
                  <a:pt x="416" y="347"/>
                  <a:pt x="426" y="345"/>
                  <a:pt x="427" y="337"/>
                </a:cubicBezTo>
                <a:cubicBezTo>
                  <a:pt x="433" y="337"/>
                  <a:pt x="443" y="334"/>
                  <a:pt x="444" y="323"/>
                </a:cubicBezTo>
                <a:cubicBezTo>
                  <a:pt x="447" y="322"/>
                  <a:pt x="451" y="320"/>
                  <a:pt x="452" y="319"/>
                </a:cubicBezTo>
                <a:cubicBezTo>
                  <a:pt x="457" y="316"/>
                  <a:pt x="461" y="315"/>
                  <a:pt x="461" y="310"/>
                </a:cubicBezTo>
                <a:cubicBezTo>
                  <a:pt x="467" y="309"/>
                  <a:pt x="478" y="307"/>
                  <a:pt x="478" y="296"/>
                </a:cubicBezTo>
                <a:cubicBezTo>
                  <a:pt x="478" y="296"/>
                  <a:pt x="478" y="295"/>
                  <a:pt x="478" y="295"/>
                </a:cubicBezTo>
                <a:cubicBezTo>
                  <a:pt x="480" y="294"/>
                  <a:pt x="481" y="294"/>
                  <a:pt x="482" y="294"/>
                </a:cubicBezTo>
                <a:cubicBezTo>
                  <a:pt x="486" y="293"/>
                  <a:pt x="492" y="292"/>
                  <a:pt x="494" y="287"/>
                </a:cubicBezTo>
                <a:cubicBezTo>
                  <a:pt x="501" y="285"/>
                  <a:pt x="511" y="282"/>
                  <a:pt x="511" y="271"/>
                </a:cubicBezTo>
                <a:cubicBezTo>
                  <a:pt x="512" y="271"/>
                  <a:pt x="512" y="270"/>
                  <a:pt x="513" y="270"/>
                </a:cubicBezTo>
                <a:cubicBezTo>
                  <a:pt x="518" y="269"/>
                  <a:pt x="528" y="267"/>
                  <a:pt x="528" y="258"/>
                </a:cubicBezTo>
                <a:cubicBezTo>
                  <a:pt x="528" y="258"/>
                  <a:pt x="529" y="258"/>
                  <a:pt x="530" y="258"/>
                </a:cubicBezTo>
                <a:cubicBezTo>
                  <a:pt x="535" y="257"/>
                  <a:pt x="544" y="254"/>
                  <a:pt x="545" y="246"/>
                </a:cubicBezTo>
                <a:cubicBezTo>
                  <a:pt x="547" y="245"/>
                  <a:pt x="551" y="243"/>
                  <a:pt x="555" y="241"/>
                </a:cubicBezTo>
                <a:cubicBezTo>
                  <a:pt x="556" y="241"/>
                  <a:pt x="558" y="240"/>
                  <a:pt x="559" y="238"/>
                </a:cubicBezTo>
                <a:cubicBezTo>
                  <a:pt x="567" y="236"/>
                  <a:pt x="576" y="232"/>
                  <a:pt x="578" y="223"/>
                </a:cubicBezTo>
                <a:cubicBezTo>
                  <a:pt x="586" y="220"/>
                  <a:pt x="595" y="216"/>
                  <a:pt x="595" y="207"/>
                </a:cubicBezTo>
                <a:cubicBezTo>
                  <a:pt x="595" y="204"/>
                  <a:pt x="594" y="201"/>
                  <a:pt x="592" y="199"/>
                </a:cubicBezTo>
                <a:close/>
              </a:path>
            </a:pathLst>
          </a:custGeom>
          <a:solidFill>
            <a:srgbClr val="1B591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424729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Clustering between healthy and sub-clinical mastitis milk</a:t>
            </a:r>
            <a:endParaRPr lang="en-GB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quarter" idx="13"/>
          </p:nvPr>
        </p:nvSpPr>
        <p:spPr>
          <a:xfrm>
            <a:off x="3366974" y="413213"/>
            <a:ext cx="8694737" cy="528638"/>
          </a:xfrm>
        </p:spPr>
        <p:txBody>
          <a:bodyPr/>
          <a:lstStyle/>
          <a:p>
            <a:r>
              <a:rPr lang="en-GB" dirty="0"/>
              <a:t>WP5 – System biology assessment of the effects of essential oils after in vitro and in vivo studies </a:t>
            </a:r>
          </a:p>
          <a:p>
            <a:endParaRPr lang="en-GB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932" y="2175796"/>
            <a:ext cx="4682134" cy="3499407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3"/>
          <a:srcRect r="73357"/>
          <a:stretch/>
        </p:blipFill>
        <p:spPr>
          <a:xfrm>
            <a:off x="8016714" y="2025683"/>
            <a:ext cx="2617419" cy="2907547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7714343" y="5352038"/>
            <a:ext cx="4033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PCA analysis of healthy and sub clinical mastitis affected </a:t>
            </a:r>
            <a:r>
              <a:rPr lang="en-GB" dirty="0" err="1" smtClean="0"/>
              <a:t>lipidome</a:t>
            </a:r>
            <a:r>
              <a:rPr lang="en-GB" dirty="0" smtClean="0"/>
              <a:t> results</a:t>
            </a:r>
            <a:endParaRPr lang="en-GB" dirty="0"/>
          </a:p>
        </p:txBody>
      </p:sp>
      <p:sp>
        <p:nvSpPr>
          <p:cNvPr id="8" name="Rettangolo 7"/>
          <p:cNvSpPr/>
          <p:nvPr/>
        </p:nvSpPr>
        <p:spPr>
          <a:xfrm>
            <a:off x="8952652" y="6058895"/>
            <a:ext cx="139337" cy="139337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ttangolo 8"/>
          <p:cNvSpPr/>
          <p:nvPr/>
        </p:nvSpPr>
        <p:spPr>
          <a:xfrm>
            <a:off x="8952653" y="6380180"/>
            <a:ext cx="139337" cy="139337"/>
          </a:xfrm>
          <a:prstGeom prst="rect">
            <a:avLst/>
          </a:prstGeom>
          <a:solidFill>
            <a:srgbClr val="29872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asellaDiTesto 9"/>
          <p:cNvSpPr txBox="1"/>
          <p:nvPr/>
        </p:nvSpPr>
        <p:spPr>
          <a:xfrm>
            <a:off x="9091989" y="5874229"/>
            <a:ext cx="884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healthy</a:t>
            </a:r>
            <a:endParaRPr lang="en-GB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9091989" y="6258758"/>
            <a:ext cx="2026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Sub-clinical mastitis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084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WP5 – System biology assessment of the effects of essential oils after in vitro and in vivo studies 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508000" y="1448065"/>
          <a:ext cx="10896600" cy="15327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9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Objectives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The main aim of WP5 is to study the effects of essential oils on milk immune status at molecular level and changes of milk and faeces microbiota. </a:t>
                      </a:r>
                      <a:endParaRPr lang="en-GB" sz="1400" dirty="0" smtClean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GB" sz="1400" dirty="0" smtClean="0">
                          <a:effectLst/>
                        </a:rPr>
                        <a:t>To define the variation of microbiome at intestinal and milk level (T5.1)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GB" sz="1400" dirty="0" smtClean="0">
                          <a:effectLst/>
                        </a:rPr>
                        <a:t>To </a:t>
                      </a:r>
                      <a:r>
                        <a:rPr lang="en-GB" sz="1400" dirty="0">
                          <a:effectLst/>
                        </a:rPr>
                        <a:t>determine the post-transcriptional regulation of host immune response in milk (the </a:t>
                      </a:r>
                      <a:r>
                        <a:rPr lang="en-GB" sz="1400" dirty="0" err="1">
                          <a:effectLst/>
                        </a:rPr>
                        <a:t>miRNome</a:t>
                      </a:r>
                      <a:r>
                        <a:rPr lang="en-GB" sz="1400" dirty="0">
                          <a:effectLst/>
                        </a:rPr>
                        <a:t>) (T5.2)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GB" sz="1400" dirty="0">
                          <a:effectLst/>
                        </a:rPr>
                        <a:t>To determine the variation of metabolome of milk after natural oil integration (T5.3)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GB" sz="1400" dirty="0">
                          <a:effectLst/>
                        </a:rPr>
                        <a:t>To determine the changes of host immune response in proteome of milk and plasma (T5.4).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el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989087"/>
              </p:ext>
            </p:extLst>
          </p:nvPr>
        </p:nvGraphicFramePr>
        <p:xfrm>
          <a:off x="508000" y="3293305"/>
          <a:ext cx="10896600" cy="32341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708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31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025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575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Description of work 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6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Task 5.1: microbiome determination</a:t>
                      </a:r>
                      <a:endParaRPr lang="en-GB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670">
                <a:tc grid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Microbiome determination on in vitro samples (WP3) and milk and faeces (WP4) will be carried out by </a:t>
                      </a:r>
                      <a:r>
                        <a:rPr lang="en-GB" sz="1400" dirty="0" smtClean="0">
                          <a:effectLst/>
                        </a:rPr>
                        <a:t>high throughput </a:t>
                      </a:r>
                      <a:r>
                        <a:rPr lang="en-GB" sz="1400" dirty="0">
                          <a:effectLst/>
                        </a:rPr>
                        <a:t>DNA sequencing of the 16S </a:t>
                      </a:r>
                      <a:r>
                        <a:rPr lang="en-GB" sz="1400" dirty="0" err="1">
                          <a:effectLst/>
                        </a:rPr>
                        <a:t>rRNA</a:t>
                      </a:r>
                      <a:r>
                        <a:rPr lang="en-GB" sz="1400" dirty="0">
                          <a:effectLst/>
                        </a:rPr>
                        <a:t> genome milk samples as previously </a:t>
                      </a:r>
                      <a:r>
                        <a:rPr lang="en-GB" sz="1400" dirty="0" smtClean="0">
                          <a:effectLst/>
                        </a:rPr>
                        <a:t>described using an </a:t>
                      </a:r>
                      <a:r>
                        <a:rPr lang="en-GB" sz="1400" dirty="0">
                          <a:effectLst/>
                        </a:rPr>
                        <a:t>Ion Torrent™ platform.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6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cap="small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Task 5.2 </a:t>
                      </a:r>
                      <a:r>
                        <a:rPr lang="en-GB" sz="160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microRNAome</a:t>
                      </a:r>
                      <a:r>
                        <a:rPr lang="en-GB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determination</a:t>
                      </a:r>
                      <a:endParaRPr lang="en-GB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90">
                <a:tc grid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Differentially abundant microRNA in milk will be identified after determining of </a:t>
                      </a:r>
                      <a:r>
                        <a:rPr lang="en-GB" sz="1400" dirty="0" err="1">
                          <a:effectLst/>
                        </a:rPr>
                        <a:t>microRNAome</a:t>
                      </a:r>
                      <a:r>
                        <a:rPr lang="en-GB" sz="1400" dirty="0">
                          <a:effectLst/>
                        </a:rPr>
                        <a:t> on the </a:t>
                      </a:r>
                      <a:r>
                        <a:rPr lang="en-GB" sz="1400" dirty="0" err="1">
                          <a:effectLst/>
                        </a:rPr>
                        <a:t>HiSeq</a:t>
                      </a:r>
                      <a:r>
                        <a:rPr lang="en-GB" sz="1400" dirty="0">
                          <a:effectLst/>
                        </a:rPr>
                        <a:t> 2000 Sequencing System (Illumina), as previously described </a:t>
                      </a:r>
                      <a:r>
                        <a:rPr lang="en-GB" sz="1400" dirty="0" smtClean="0">
                          <a:effectLst/>
                        </a:rPr>
                        <a:t>. </a:t>
                      </a:r>
                      <a:r>
                        <a:rPr lang="en-GB" sz="1400" dirty="0">
                          <a:effectLst/>
                        </a:rPr>
                        <a:t>The presence of microRNA and their abundance will be validated by RT-PCR using </a:t>
                      </a:r>
                      <a:r>
                        <a:rPr lang="en-GB" sz="1400" dirty="0" err="1">
                          <a:effectLst/>
                        </a:rPr>
                        <a:t>Taqman</a:t>
                      </a:r>
                      <a:r>
                        <a:rPr lang="en-GB" sz="1400" dirty="0">
                          <a:effectLst/>
                        </a:rPr>
                        <a:t> probes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5">
                <a:tc>
                  <a:txBody>
                    <a:bodyPr/>
                    <a:lstStyle/>
                    <a:p>
                      <a:pPr algn="ctr"/>
                      <a:r>
                        <a:rPr lang="en-GB" sz="1600" cap="small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Task 5.3: </a:t>
                      </a:r>
                      <a:r>
                        <a:rPr lang="en-GB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metabolome determination</a:t>
                      </a:r>
                      <a:endParaRPr lang="en-GB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5">
                <a:tc grid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Metabolome from milk will be carried out at the UNITECH –OMICS platform of the University of Milano on a </a:t>
                      </a:r>
                      <a:r>
                        <a:rPr lang="en-GB" sz="1400" dirty="0" err="1">
                          <a:effectLst/>
                        </a:rPr>
                        <a:t>TripleTOF</a:t>
                      </a:r>
                      <a:r>
                        <a:rPr lang="en-GB" sz="1400" dirty="0">
                          <a:effectLst/>
                        </a:rPr>
                        <a:t>™ 6600 plus, equipped with SWATH™ technology and a chromatograph UHPLC </a:t>
                      </a:r>
                      <a:r>
                        <a:rPr lang="en-GB" sz="1400" dirty="0" err="1">
                          <a:effectLst/>
                        </a:rPr>
                        <a:t>Sciex</a:t>
                      </a:r>
                      <a:r>
                        <a:rPr lang="en-GB" sz="1400" dirty="0">
                          <a:effectLst/>
                        </a:rPr>
                        <a:t> </a:t>
                      </a:r>
                      <a:r>
                        <a:rPr lang="en-GB" sz="1400" dirty="0" err="1">
                          <a:effectLst/>
                        </a:rPr>
                        <a:t>Exion</a:t>
                      </a:r>
                      <a:r>
                        <a:rPr lang="en-GB" sz="1400" dirty="0">
                          <a:effectLst/>
                        </a:rPr>
                        <a:t> LC AD following an untargeted </a:t>
                      </a:r>
                      <a:r>
                        <a:rPr lang="en-GB" sz="1400" dirty="0" err="1">
                          <a:effectLst/>
                        </a:rPr>
                        <a:t>metabolomic</a:t>
                      </a:r>
                      <a:r>
                        <a:rPr lang="en-GB" sz="1400" dirty="0">
                          <a:effectLst/>
                        </a:rPr>
                        <a:t> strategy 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79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cap="small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Task 5.4: </a:t>
                      </a:r>
                      <a:r>
                        <a:rPr lang="en-GB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proteome determination</a:t>
                      </a:r>
                      <a:endParaRPr lang="en-GB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575">
                <a:tc grid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Quantitative proteome analysis will be carried out on milk at the UNITECH –OMICS platform of the University of Milano, equipped with an </a:t>
                      </a:r>
                      <a:r>
                        <a:rPr lang="en-GB" sz="1400" dirty="0" err="1">
                          <a:effectLst/>
                        </a:rPr>
                        <a:t>Orbitrap</a:t>
                      </a:r>
                      <a:r>
                        <a:rPr lang="en-GB" sz="1400" dirty="0">
                          <a:effectLst/>
                        </a:rPr>
                        <a:t> </a:t>
                      </a:r>
                      <a:r>
                        <a:rPr lang="en-GB" sz="1400" dirty="0" err="1">
                          <a:effectLst/>
                        </a:rPr>
                        <a:t>Fusion™Tribrid</a:t>
                      </a:r>
                      <a:r>
                        <a:rPr lang="en-GB" sz="1400" dirty="0">
                          <a:effectLst/>
                        </a:rPr>
                        <a:t> Technology combined with isobaric mass tag labelling (</a:t>
                      </a:r>
                      <a:r>
                        <a:rPr lang="en-GB" sz="1400" dirty="0" err="1">
                          <a:effectLst/>
                        </a:rPr>
                        <a:t>iTRAQ</a:t>
                      </a:r>
                      <a:r>
                        <a:rPr lang="en-GB" sz="1400" dirty="0">
                          <a:effectLst/>
                        </a:rPr>
                        <a:t>®).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2272393" y="365737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GB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GB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Rettangolo arrotondato 1"/>
          <p:cNvSpPr/>
          <p:nvPr/>
        </p:nvSpPr>
        <p:spPr>
          <a:xfrm>
            <a:off x="237066" y="5795225"/>
            <a:ext cx="11438467" cy="881546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1924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Proteomic pipeline</a:t>
            </a:r>
            <a:endParaRPr lang="en-GB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quarter" idx="13"/>
          </p:nvPr>
        </p:nvSpPr>
        <p:spPr>
          <a:xfrm>
            <a:off x="3298901" y="387471"/>
            <a:ext cx="8694737" cy="528638"/>
          </a:xfrm>
        </p:spPr>
        <p:txBody>
          <a:bodyPr/>
          <a:lstStyle/>
          <a:p>
            <a:r>
              <a:rPr lang="en-GB" dirty="0"/>
              <a:t>WP5 – System biology assessment of the effects of essential oils after in vitro and in vivo studies </a:t>
            </a:r>
          </a:p>
          <a:p>
            <a:endParaRPr lang="en-GB" dirty="0"/>
          </a:p>
        </p:txBody>
      </p:sp>
      <p:grpSp>
        <p:nvGrpSpPr>
          <p:cNvPr id="10" name="Gruppo 9"/>
          <p:cNvGrpSpPr/>
          <p:nvPr/>
        </p:nvGrpSpPr>
        <p:grpSpPr>
          <a:xfrm>
            <a:off x="324195" y="1830926"/>
            <a:ext cx="6442167" cy="4220068"/>
            <a:chOff x="2100942" y="1940991"/>
            <a:chExt cx="6442167" cy="4220068"/>
          </a:xfrm>
        </p:grpSpPr>
        <p:pic>
          <p:nvPicPr>
            <p:cNvPr id="5" name="Immagin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0942" y="1940993"/>
              <a:ext cx="6305079" cy="4220066"/>
            </a:xfrm>
            <a:prstGeom prst="rect">
              <a:avLst/>
            </a:prstGeom>
          </p:spPr>
        </p:pic>
        <p:sp>
          <p:nvSpPr>
            <p:cNvPr id="6" name="Rettangolo 5"/>
            <p:cNvSpPr/>
            <p:nvPr/>
          </p:nvSpPr>
          <p:spPr>
            <a:xfrm>
              <a:off x="4049484" y="1940992"/>
              <a:ext cx="1924595" cy="17427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/>
                <a:t>MILK</a:t>
              </a:r>
              <a:endParaRPr lang="en-GB" dirty="0"/>
            </a:p>
          </p:txBody>
        </p:sp>
        <p:sp>
          <p:nvSpPr>
            <p:cNvPr id="7" name="Rettangolo 6"/>
            <p:cNvSpPr/>
            <p:nvPr/>
          </p:nvSpPr>
          <p:spPr>
            <a:xfrm>
              <a:off x="5377541" y="1940991"/>
              <a:ext cx="3165568" cy="17427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ttangolo 7"/>
            <p:cNvSpPr/>
            <p:nvPr/>
          </p:nvSpPr>
          <p:spPr>
            <a:xfrm>
              <a:off x="3087186" y="2485257"/>
              <a:ext cx="1924595" cy="5138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CasellaDiTesto 8"/>
            <p:cNvSpPr txBox="1"/>
            <p:nvPr/>
          </p:nvSpPr>
          <p:spPr>
            <a:xfrm>
              <a:off x="4537109" y="2972060"/>
              <a:ext cx="6575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MILK</a:t>
              </a:r>
              <a:endParaRPr lang="en-GB" dirty="0"/>
            </a:p>
          </p:txBody>
        </p:sp>
      </p:grpSp>
      <p:sp>
        <p:nvSpPr>
          <p:cNvPr id="3" name="CasellaDiTesto 2"/>
          <p:cNvSpPr txBox="1"/>
          <p:nvPr/>
        </p:nvSpPr>
        <p:spPr>
          <a:xfrm>
            <a:off x="8105443" y="2056356"/>
            <a:ext cx="30479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solidFill>
                  <a:srgbClr val="1B591C"/>
                </a:solidFill>
              </a:rPr>
              <a:t>Statistical analysis </a:t>
            </a:r>
          </a:p>
          <a:p>
            <a:r>
              <a:rPr lang="en-GB" dirty="0" smtClean="0"/>
              <a:t>(what it true and what is not)</a:t>
            </a:r>
            <a:endParaRPr lang="en-GB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8447272" y="3764899"/>
            <a:ext cx="23642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 smtClean="0">
                <a:solidFill>
                  <a:srgbClr val="1B591C"/>
                </a:solidFill>
              </a:rPr>
              <a:t>Bioinformatic</a:t>
            </a:r>
            <a:r>
              <a:rPr lang="en-GB" sz="2400" dirty="0" smtClean="0">
                <a:solidFill>
                  <a:srgbClr val="1B591C"/>
                </a:solidFill>
              </a:rPr>
              <a:t> analysis</a:t>
            </a:r>
          </a:p>
          <a:p>
            <a:pPr algn="ctr"/>
            <a:r>
              <a:rPr lang="en-GB" dirty="0" smtClean="0"/>
              <a:t>(what does what)</a:t>
            </a:r>
            <a:endParaRPr lang="en-GB" dirty="0"/>
          </a:p>
        </p:txBody>
      </p:sp>
      <p:sp>
        <p:nvSpPr>
          <p:cNvPr id="12" name="Freccia ad arco 8"/>
          <p:cNvSpPr/>
          <p:nvPr/>
        </p:nvSpPr>
        <p:spPr bwMode="auto">
          <a:xfrm rot="4529931">
            <a:off x="10691305" y="3098327"/>
            <a:ext cx="1562630" cy="854333"/>
          </a:xfrm>
          <a:custGeom>
            <a:avLst/>
            <a:gdLst>
              <a:gd name="connsiteX0" fmla="*/ 549052 w 2664296"/>
              <a:gd name="connsiteY0" fmla="*/ 809753 h 2985427"/>
              <a:gd name="connsiteX1" fmla="*/ 1579318 w 2664296"/>
              <a:gd name="connsiteY1" fmla="*/ 390599 h 2985427"/>
              <a:gd name="connsiteX2" fmla="*/ 2282907 w 2664296"/>
              <a:gd name="connsiteY2" fmla="*/ 1223469 h 2985427"/>
              <a:gd name="connsiteX3" fmla="*/ 2632559 w 2664296"/>
              <a:gd name="connsiteY3" fmla="*/ 1223469 h 2985427"/>
              <a:gd name="connsiteX4" fmla="*/ 2144119 w 2664296"/>
              <a:gd name="connsiteY4" fmla="*/ 1492713 h 2985427"/>
              <a:gd name="connsiteX5" fmla="*/ 1592205 w 2664296"/>
              <a:gd name="connsiteY5" fmla="*/ 1223469 h 2985427"/>
              <a:gd name="connsiteX6" fmla="*/ 1940524 w 2664296"/>
              <a:gd name="connsiteY6" fmla="*/ 1223469 h 2985427"/>
              <a:gd name="connsiteX7" fmla="*/ 1452067 w 2664296"/>
              <a:gd name="connsiteY7" fmla="*/ 700729 h 2985427"/>
              <a:gd name="connsiteX8" fmla="*/ 802974 w 2664296"/>
              <a:gd name="connsiteY8" fmla="*/ 1031205 h 2985427"/>
              <a:gd name="connsiteX9" fmla="*/ 549052 w 2664296"/>
              <a:gd name="connsiteY9" fmla="*/ 809753 h 2985427"/>
              <a:gd name="connsiteX0" fmla="*/ 0 w 2083507"/>
              <a:gd name="connsiteY0" fmla="*/ 456151 h 1139111"/>
              <a:gd name="connsiteX1" fmla="*/ 1030266 w 2083507"/>
              <a:gd name="connsiteY1" fmla="*/ 36997 h 1139111"/>
              <a:gd name="connsiteX2" fmla="*/ 1733855 w 2083507"/>
              <a:gd name="connsiteY2" fmla="*/ 869867 h 1139111"/>
              <a:gd name="connsiteX3" fmla="*/ 2083507 w 2083507"/>
              <a:gd name="connsiteY3" fmla="*/ 869867 h 1139111"/>
              <a:gd name="connsiteX4" fmla="*/ 1595067 w 2083507"/>
              <a:gd name="connsiteY4" fmla="*/ 1139111 h 1139111"/>
              <a:gd name="connsiteX5" fmla="*/ 1043153 w 2083507"/>
              <a:gd name="connsiteY5" fmla="*/ 869867 h 1139111"/>
              <a:gd name="connsiteX6" fmla="*/ 1391472 w 2083507"/>
              <a:gd name="connsiteY6" fmla="*/ 869867 h 1139111"/>
              <a:gd name="connsiteX7" fmla="*/ 903015 w 2083507"/>
              <a:gd name="connsiteY7" fmla="*/ 347127 h 1139111"/>
              <a:gd name="connsiteX8" fmla="*/ 253922 w 2083507"/>
              <a:gd name="connsiteY8" fmla="*/ 677603 h 1139111"/>
              <a:gd name="connsiteX9" fmla="*/ 269061 w 2083507"/>
              <a:gd name="connsiteY9" fmla="*/ 386473 h 1139111"/>
              <a:gd name="connsiteX10" fmla="*/ 0 w 2083507"/>
              <a:gd name="connsiteY10" fmla="*/ 456151 h 1139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83507" h="1139111">
                <a:moveTo>
                  <a:pt x="0" y="456151"/>
                </a:moveTo>
                <a:cubicBezTo>
                  <a:pt x="238380" y="85755"/>
                  <a:pt x="645585" y="-79913"/>
                  <a:pt x="1030266" y="36997"/>
                </a:cubicBezTo>
                <a:cubicBezTo>
                  <a:pt x="1378539" y="142841"/>
                  <a:pt x="1648773" y="462729"/>
                  <a:pt x="1733855" y="869867"/>
                </a:cubicBezTo>
                <a:lnTo>
                  <a:pt x="2083507" y="869867"/>
                </a:lnTo>
                <a:lnTo>
                  <a:pt x="1595067" y="1139111"/>
                </a:lnTo>
                <a:lnTo>
                  <a:pt x="1043153" y="869867"/>
                </a:lnTo>
                <a:lnTo>
                  <a:pt x="1391472" y="869867"/>
                </a:lnTo>
                <a:cubicBezTo>
                  <a:pt x="1314740" y="599495"/>
                  <a:pt x="1128722" y="400421"/>
                  <a:pt x="903015" y="347127"/>
                </a:cubicBezTo>
                <a:cubicBezTo>
                  <a:pt x="653426" y="288194"/>
                  <a:pt x="399363" y="417546"/>
                  <a:pt x="253922" y="677603"/>
                </a:cubicBezTo>
                <a:cubicBezTo>
                  <a:pt x="205527" y="641005"/>
                  <a:pt x="317456" y="423071"/>
                  <a:pt x="269061" y="386473"/>
                </a:cubicBezTo>
                <a:cubicBezTo>
                  <a:pt x="232816" y="349254"/>
                  <a:pt x="36245" y="493370"/>
                  <a:pt x="0" y="456151"/>
                </a:cubicBezTo>
                <a:close/>
              </a:path>
            </a:pathLst>
          </a:custGeom>
          <a:solidFill>
            <a:srgbClr val="008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3" name="Freeform 17"/>
          <p:cNvSpPr>
            <a:spLocks noChangeAspect="1"/>
          </p:cNvSpPr>
          <p:nvPr/>
        </p:nvSpPr>
        <p:spPr bwMode="auto">
          <a:xfrm rot="9593811" flipH="1" flipV="1">
            <a:off x="5657797" y="2279576"/>
            <a:ext cx="2407385" cy="660992"/>
          </a:xfrm>
          <a:custGeom>
            <a:avLst/>
            <a:gdLst>
              <a:gd name="T0" fmla="*/ 912 w 917"/>
              <a:gd name="T1" fmla="*/ 163 h 215"/>
              <a:gd name="T2" fmla="*/ 860 w 917"/>
              <a:gd name="T3" fmla="*/ 32 h 215"/>
              <a:gd name="T4" fmla="*/ 827 w 917"/>
              <a:gd name="T5" fmla="*/ 3 h 215"/>
              <a:gd name="T6" fmla="*/ 805 w 917"/>
              <a:gd name="T7" fmla="*/ 15 h 215"/>
              <a:gd name="T8" fmla="*/ 836 w 917"/>
              <a:gd name="T9" fmla="*/ 109 h 215"/>
              <a:gd name="T10" fmla="*/ 828 w 917"/>
              <a:gd name="T11" fmla="*/ 104 h 215"/>
              <a:gd name="T12" fmla="*/ 678 w 917"/>
              <a:gd name="T13" fmla="*/ 54 h 215"/>
              <a:gd name="T14" fmla="*/ 448 w 917"/>
              <a:gd name="T15" fmla="*/ 14 h 215"/>
              <a:gd name="T16" fmla="*/ 207 w 917"/>
              <a:gd name="T17" fmla="*/ 13 h 215"/>
              <a:gd name="T18" fmla="*/ 22 w 917"/>
              <a:gd name="T19" fmla="*/ 80 h 215"/>
              <a:gd name="T20" fmla="*/ 19 w 917"/>
              <a:gd name="T21" fmla="*/ 82 h 215"/>
              <a:gd name="T22" fmla="*/ 66 w 917"/>
              <a:gd name="T23" fmla="*/ 123 h 215"/>
              <a:gd name="T24" fmla="*/ 240 w 917"/>
              <a:gd name="T25" fmla="*/ 58 h 215"/>
              <a:gd name="T26" fmla="*/ 468 w 917"/>
              <a:gd name="T27" fmla="*/ 57 h 215"/>
              <a:gd name="T28" fmla="*/ 685 w 917"/>
              <a:gd name="T29" fmla="*/ 94 h 215"/>
              <a:gd name="T30" fmla="*/ 770 w 917"/>
              <a:gd name="T31" fmla="*/ 118 h 215"/>
              <a:gd name="T32" fmla="*/ 825 w 917"/>
              <a:gd name="T33" fmla="*/ 139 h 215"/>
              <a:gd name="T34" fmla="*/ 838 w 917"/>
              <a:gd name="T35" fmla="*/ 143 h 215"/>
              <a:gd name="T36" fmla="*/ 743 w 917"/>
              <a:gd name="T37" fmla="*/ 169 h 215"/>
              <a:gd name="T38" fmla="*/ 751 w 917"/>
              <a:gd name="T39" fmla="*/ 198 h 215"/>
              <a:gd name="T40" fmla="*/ 790 w 917"/>
              <a:gd name="T41" fmla="*/ 210 h 215"/>
              <a:gd name="T42" fmla="*/ 905 w 917"/>
              <a:gd name="T43" fmla="*/ 182 h 215"/>
              <a:gd name="T44" fmla="*/ 912 w 917"/>
              <a:gd name="T45" fmla="*/ 163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17" h="215">
                <a:moveTo>
                  <a:pt x="912" y="163"/>
                </a:moveTo>
                <a:cubicBezTo>
                  <a:pt x="887" y="123"/>
                  <a:pt x="870" y="78"/>
                  <a:pt x="860" y="32"/>
                </a:cubicBezTo>
                <a:cubicBezTo>
                  <a:pt x="857" y="18"/>
                  <a:pt x="840" y="7"/>
                  <a:pt x="827" y="3"/>
                </a:cubicBezTo>
                <a:cubicBezTo>
                  <a:pt x="817" y="0"/>
                  <a:pt x="802" y="1"/>
                  <a:pt x="805" y="15"/>
                </a:cubicBezTo>
                <a:cubicBezTo>
                  <a:pt x="812" y="47"/>
                  <a:pt x="823" y="79"/>
                  <a:pt x="836" y="109"/>
                </a:cubicBezTo>
                <a:cubicBezTo>
                  <a:pt x="833" y="107"/>
                  <a:pt x="831" y="105"/>
                  <a:pt x="828" y="104"/>
                </a:cubicBezTo>
                <a:cubicBezTo>
                  <a:pt x="781" y="80"/>
                  <a:pt x="729" y="66"/>
                  <a:pt x="678" y="54"/>
                </a:cubicBezTo>
                <a:cubicBezTo>
                  <a:pt x="602" y="35"/>
                  <a:pt x="526" y="22"/>
                  <a:pt x="448" y="14"/>
                </a:cubicBezTo>
                <a:cubicBezTo>
                  <a:pt x="369" y="5"/>
                  <a:pt x="287" y="3"/>
                  <a:pt x="207" y="13"/>
                </a:cubicBezTo>
                <a:cubicBezTo>
                  <a:pt x="143" y="21"/>
                  <a:pt x="74" y="38"/>
                  <a:pt x="22" y="80"/>
                </a:cubicBezTo>
                <a:cubicBezTo>
                  <a:pt x="21" y="80"/>
                  <a:pt x="20" y="81"/>
                  <a:pt x="19" y="82"/>
                </a:cubicBezTo>
                <a:cubicBezTo>
                  <a:pt x="0" y="98"/>
                  <a:pt x="50" y="137"/>
                  <a:pt x="66" y="123"/>
                </a:cubicBezTo>
                <a:cubicBezTo>
                  <a:pt x="114" y="82"/>
                  <a:pt x="178" y="66"/>
                  <a:pt x="240" y="58"/>
                </a:cubicBezTo>
                <a:cubicBezTo>
                  <a:pt x="315" y="47"/>
                  <a:pt x="392" y="50"/>
                  <a:pt x="468" y="57"/>
                </a:cubicBezTo>
                <a:cubicBezTo>
                  <a:pt x="541" y="64"/>
                  <a:pt x="614" y="77"/>
                  <a:pt x="685" y="94"/>
                </a:cubicBezTo>
                <a:cubicBezTo>
                  <a:pt x="714" y="101"/>
                  <a:pt x="742" y="109"/>
                  <a:pt x="770" y="118"/>
                </a:cubicBezTo>
                <a:cubicBezTo>
                  <a:pt x="795" y="126"/>
                  <a:pt x="806" y="129"/>
                  <a:pt x="825" y="139"/>
                </a:cubicBezTo>
                <a:cubicBezTo>
                  <a:pt x="828" y="140"/>
                  <a:pt x="833" y="142"/>
                  <a:pt x="838" y="143"/>
                </a:cubicBezTo>
                <a:cubicBezTo>
                  <a:pt x="806" y="150"/>
                  <a:pt x="774" y="159"/>
                  <a:pt x="743" y="169"/>
                </a:cubicBezTo>
                <a:cubicBezTo>
                  <a:pt x="730" y="173"/>
                  <a:pt x="746" y="194"/>
                  <a:pt x="751" y="198"/>
                </a:cubicBezTo>
                <a:cubicBezTo>
                  <a:pt x="761" y="207"/>
                  <a:pt x="776" y="215"/>
                  <a:pt x="790" y="210"/>
                </a:cubicBezTo>
                <a:cubicBezTo>
                  <a:pt x="827" y="198"/>
                  <a:pt x="866" y="189"/>
                  <a:pt x="905" y="182"/>
                </a:cubicBezTo>
                <a:cubicBezTo>
                  <a:pt x="915" y="180"/>
                  <a:pt x="917" y="171"/>
                  <a:pt x="912" y="163"/>
                </a:cubicBezTo>
                <a:close/>
              </a:path>
            </a:pathLst>
          </a:custGeom>
          <a:solidFill>
            <a:srgbClr val="1B591C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35087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Matrix-Assisted Time of Flight analysis</a:t>
            </a:r>
            <a:endParaRPr lang="en-GB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quarter" idx="13"/>
          </p:nvPr>
        </p:nvSpPr>
        <p:spPr>
          <a:xfrm>
            <a:off x="3400501" y="352492"/>
            <a:ext cx="8694737" cy="528638"/>
          </a:xfrm>
        </p:spPr>
        <p:txBody>
          <a:bodyPr/>
          <a:lstStyle/>
          <a:p>
            <a:r>
              <a:rPr lang="en-GB" dirty="0"/>
              <a:t>WP5 – System biology assessment of the effects of essential oils after in vitro and in vivo studies </a:t>
            </a:r>
          </a:p>
          <a:p>
            <a:endParaRPr lang="en-GB" dirty="0"/>
          </a:p>
        </p:txBody>
      </p:sp>
      <p:pic>
        <p:nvPicPr>
          <p:cNvPr id="5" name="Time of Flight Mass Spectromete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4195" y="1705296"/>
            <a:ext cx="5738284" cy="3227785"/>
          </a:xfrm>
          <a:prstGeom prst="rect">
            <a:avLst/>
          </a:prstGeom>
        </p:spPr>
      </p:pic>
      <p:pic>
        <p:nvPicPr>
          <p:cNvPr id="6" name="Picture 2" descr="Risultati immagini per proteomic identification spectr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669" y="4817577"/>
            <a:ext cx="5625951" cy="1396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749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50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WP5 – System biology assessment of the effects of essential oils after in vitro and in vivo studies 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5642891"/>
              </p:ext>
            </p:extLst>
          </p:nvPr>
        </p:nvGraphicFramePr>
        <p:xfrm>
          <a:off x="508000" y="1448065"/>
          <a:ext cx="10896600" cy="15327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9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Objectives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The main aim of WP5 is to study the effects of essential oils on milk immune status at molecular level and changes of milk and faeces microbiota. </a:t>
                      </a:r>
                      <a:endParaRPr lang="en-GB" sz="1400" dirty="0" smtClean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GB" sz="1400" dirty="0" smtClean="0">
                          <a:effectLst/>
                        </a:rPr>
                        <a:t>To define the variation of microbiome at intestinal and milk level (T5.1)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GB" sz="1400" dirty="0" smtClean="0">
                          <a:effectLst/>
                        </a:rPr>
                        <a:t>To </a:t>
                      </a:r>
                      <a:r>
                        <a:rPr lang="en-GB" sz="1400" dirty="0">
                          <a:effectLst/>
                        </a:rPr>
                        <a:t>determine the post-transcriptional regulation of host immune response in milk (the </a:t>
                      </a:r>
                      <a:r>
                        <a:rPr lang="en-GB" sz="1400" dirty="0" err="1">
                          <a:effectLst/>
                        </a:rPr>
                        <a:t>miRNome</a:t>
                      </a:r>
                      <a:r>
                        <a:rPr lang="en-GB" sz="1400" dirty="0">
                          <a:effectLst/>
                        </a:rPr>
                        <a:t>) (T5.2)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GB" sz="1400" dirty="0">
                          <a:effectLst/>
                        </a:rPr>
                        <a:t>To determine the variation of metabolome of milk after natural oil integration (T5.3)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GB" sz="1400" dirty="0">
                          <a:effectLst/>
                        </a:rPr>
                        <a:t>To determine the changes of host immune response in proteome of milk and plasma (T5.4).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el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564568"/>
              </p:ext>
            </p:extLst>
          </p:nvPr>
        </p:nvGraphicFramePr>
        <p:xfrm>
          <a:off x="508000" y="3293305"/>
          <a:ext cx="10896600" cy="32341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708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31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025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575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Description of work 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6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Task 5.1: microbiome determination</a:t>
                      </a:r>
                      <a:endParaRPr lang="en-GB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670">
                <a:tc grid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Microbiome determination on in vitro samples (WP3) and milk and faeces (WP4) will be carried out by high </a:t>
                      </a:r>
                      <a:r>
                        <a:rPr lang="en-GB" sz="1400" dirty="0" err="1" smtClean="0">
                          <a:effectLst/>
                        </a:rPr>
                        <a:t>thoughput</a:t>
                      </a:r>
                      <a:r>
                        <a:rPr lang="en-GB" sz="1400" baseline="0" dirty="0" smtClean="0">
                          <a:effectLst/>
                        </a:rPr>
                        <a:t> </a:t>
                      </a:r>
                      <a:r>
                        <a:rPr lang="en-GB" sz="1400" dirty="0" smtClean="0">
                          <a:effectLst/>
                        </a:rPr>
                        <a:t>DNA </a:t>
                      </a:r>
                      <a:r>
                        <a:rPr lang="en-GB" sz="1400" dirty="0">
                          <a:effectLst/>
                        </a:rPr>
                        <a:t>sequencing of the 16S </a:t>
                      </a:r>
                      <a:r>
                        <a:rPr lang="en-GB" sz="1400" dirty="0" err="1">
                          <a:effectLst/>
                        </a:rPr>
                        <a:t>rRNA</a:t>
                      </a:r>
                      <a:r>
                        <a:rPr lang="en-GB" sz="1400" dirty="0">
                          <a:effectLst/>
                        </a:rPr>
                        <a:t> genome milk samples as previously </a:t>
                      </a:r>
                      <a:r>
                        <a:rPr lang="en-GB" sz="1400" dirty="0" smtClean="0">
                          <a:effectLst/>
                        </a:rPr>
                        <a:t>described using an </a:t>
                      </a:r>
                      <a:r>
                        <a:rPr lang="en-GB" sz="1400" dirty="0">
                          <a:effectLst/>
                        </a:rPr>
                        <a:t>Ion Torrent™ platform.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6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cap="small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Task 5.2 </a:t>
                      </a:r>
                      <a:r>
                        <a:rPr lang="en-GB" sz="160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microRNAome</a:t>
                      </a:r>
                      <a:r>
                        <a:rPr lang="en-GB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determination</a:t>
                      </a:r>
                      <a:endParaRPr lang="en-GB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90">
                <a:tc grid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Differentially abundant microRNA in milk will be identified after determining of </a:t>
                      </a:r>
                      <a:r>
                        <a:rPr lang="en-GB" sz="1400" dirty="0" err="1">
                          <a:effectLst/>
                        </a:rPr>
                        <a:t>microRNAome</a:t>
                      </a:r>
                      <a:r>
                        <a:rPr lang="en-GB" sz="1400" dirty="0">
                          <a:effectLst/>
                        </a:rPr>
                        <a:t> on the </a:t>
                      </a:r>
                      <a:r>
                        <a:rPr lang="en-GB" sz="1400" dirty="0" err="1">
                          <a:effectLst/>
                        </a:rPr>
                        <a:t>HiSeq</a:t>
                      </a:r>
                      <a:r>
                        <a:rPr lang="en-GB" sz="1400" dirty="0">
                          <a:effectLst/>
                        </a:rPr>
                        <a:t> 2000 Sequencing System (Illumina), as previously described [. The presence of microRNA and their abundance will be validated by RT-PCR using </a:t>
                      </a:r>
                      <a:r>
                        <a:rPr lang="en-GB" sz="1400" dirty="0" err="1">
                          <a:effectLst/>
                        </a:rPr>
                        <a:t>Taqman</a:t>
                      </a:r>
                      <a:r>
                        <a:rPr lang="en-GB" sz="1400" dirty="0">
                          <a:effectLst/>
                        </a:rPr>
                        <a:t> probes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5">
                <a:tc>
                  <a:txBody>
                    <a:bodyPr/>
                    <a:lstStyle/>
                    <a:p>
                      <a:pPr algn="ctr"/>
                      <a:r>
                        <a:rPr lang="en-GB" sz="1600" cap="small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Task 5.3: </a:t>
                      </a:r>
                      <a:r>
                        <a:rPr lang="en-GB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metabolome determination</a:t>
                      </a:r>
                      <a:endParaRPr lang="en-GB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5">
                <a:tc grid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Metabolome from milk will be carried out at the UNITECH –OMICS platform of the University of Milano on a </a:t>
                      </a:r>
                      <a:r>
                        <a:rPr lang="en-GB" sz="1400" dirty="0" err="1">
                          <a:effectLst/>
                        </a:rPr>
                        <a:t>TripleTOF</a:t>
                      </a:r>
                      <a:r>
                        <a:rPr lang="en-GB" sz="1400" dirty="0">
                          <a:effectLst/>
                        </a:rPr>
                        <a:t>™ 6600 plus, equipped with SWATH™ technology and a chromatograph UHPLC </a:t>
                      </a:r>
                      <a:r>
                        <a:rPr lang="en-GB" sz="1400" dirty="0" err="1">
                          <a:effectLst/>
                        </a:rPr>
                        <a:t>Sciex</a:t>
                      </a:r>
                      <a:r>
                        <a:rPr lang="en-GB" sz="1400" dirty="0">
                          <a:effectLst/>
                        </a:rPr>
                        <a:t> </a:t>
                      </a:r>
                      <a:r>
                        <a:rPr lang="en-GB" sz="1400" dirty="0" err="1">
                          <a:effectLst/>
                        </a:rPr>
                        <a:t>Exion</a:t>
                      </a:r>
                      <a:r>
                        <a:rPr lang="en-GB" sz="1400" dirty="0">
                          <a:effectLst/>
                        </a:rPr>
                        <a:t> LC AD following an untargeted </a:t>
                      </a:r>
                      <a:r>
                        <a:rPr lang="en-GB" sz="1400" dirty="0" err="1">
                          <a:effectLst/>
                        </a:rPr>
                        <a:t>metabolomic</a:t>
                      </a:r>
                      <a:r>
                        <a:rPr lang="en-GB" sz="1400" dirty="0">
                          <a:effectLst/>
                        </a:rPr>
                        <a:t> strategy 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79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cap="small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Task 5.4: </a:t>
                      </a:r>
                      <a:r>
                        <a:rPr lang="en-GB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proteome determination</a:t>
                      </a:r>
                      <a:endParaRPr lang="en-GB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575">
                <a:tc grid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Quantitative proteome analysis will be carried out on milk at the UNITECH –OMICS platform of the University of Milano, equipped with an </a:t>
                      </a:r>
                      <a:r>
                        <a:rPr lang="en-GB" sz="1400" dirty="0" err="1">
                          <a:effectLst/>
                        </a:rPr>
                        <a:t>Orbitrap</a:t>
                      </a:r>
                      <a:r>
                        <a:rPr lang="en-GB" sz="1400" dirty="0">
                          <a:effectLst/>
                        </a:rPr>
                        <a:t> </a:t>
                      </a:r>
                      <a:r>
                        <a:rPr lang="en-GB" sz="1400" dirty="0" err="1">
                          <a:effectLst/>
                        </a:rPr>
                        <a:t>Fusion™Tribrid</a:t>
                      </a:r>
                      <a:r>
                        <a:rPr lang="en-GB" sz="1400" dirty="0">
                          <a:effectLst/>
                        </a:rPr>
                        <a:t> Technology combined with isobaric mass tag labelling (</a:t>
                      </a:r>
                      <a:r>
                        <a:rPr lang="en-GB" sz="1400" dirty="0" err="1">
                          <a:effectLst/>
                        </a:rPr>
                        <a:t>iTRAQ</a:t>
                      </a:r>
                      <a:r>
                        <a:rPr lang="en-GB" sz="1400" dirty="0">
                          <a:effectLst/>
                        </a:rPr>
                        <a:t>®).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2272393" y="365737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GB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GB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Rettangolo arrotondato 1"/>
          <p:cNvSpPr/>
          <p:nvPr/>
        </p:nvSpPr>
        <p:spPr>
          <a:xfrm>
            <a:off x="228600" y="3107267"/>
            <a:ext cx="11438467" cy="1312333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4915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Statistical and bioinformatics analysis</a:t>
            </a:r>
            <a:endParaRPr lang="en-GB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324195" y="2146696"/>
            <a:ext cx="11269814" cy="1631343"/>
          </a:xfrm>
        </p:spPr>
        <p:txBody>
          <a:bodyPr/>
          <a:lstStyle/>
          <a:p>
            <a:r>
              <a:rPr lang="en-GB" sz="2800" dirty="0" smtClean="0"/>
              <a:t>Very close to the other pipelines</a:t>
            </a:r>
          </a:p>
          <a:p>
            <a:r>
              <a:rPr lang="en-GB" sz="2800" dirty="0" smtClean="0"/>
              <a:t>A list of proteins is produced, and statistics tells us the probability that the results are true or not</a:t>
            </a:r>
          </a:p>
          <a:p>
            <a:r>
              <a:rPr lang="en-GB" sz="2800" dirty="0" smtClean="0"/>
              <a:t>The proteins have to be validated (for several studies, validation is not required any more)</a:t>
            </a:r>
          </a:p>
          <a:p>
            <a:r>
              <a:rPr lang="en-GB" sz="2800" dirty="0" smtClean="0"/>
              <a:t>Once determined the proteins, bioinformatics tells us what is the potential biological effect of each of them.</a:t>
            </a:r>
            <a:endParaRPr lang="en-GB" sz="2800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quarter" idx="13"/>
          </p:nvPr>
        </p:nvSpPr>
        <p:spPr>
          <a:xfrm>
            <a:off x="3273501" y="345395"/>
            <a:ext cx="8694737" cy="528638"/>
          </a:xfrm>
        </p:spPr>
        <p:txBody>
          <a:bodyPr/>
          <a:lstStyle/>
          <a:p>
            <a:r>
              <a:rPr lang="en-GB" dirty="0"/>
              <a:t>WP5 – System biology assessment of the effects of essential oils after in vitro and in vivo studies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3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How to collect samples (and how much)</a:t>
            </a:r>
            <a:endParaRPr lang="en-GB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quarter" idx="13"/>
          </p:nvPr>
        </p:nvSpPr>
        <p:spPr>
          <a:xfrm>
            <a:off x="3392760" y="337870"/>
            <a:ext cx="8694737" cy="528638"/>
          </a:xfrm>
        </p:spPr>
        <p:txBody>
          <a:bodyPr/>
          <a:lstStyle/>
          <a:p>
            <a:r>
              <a:rPr lang="en-GB" dirty="0"/>
              <a:t>WP5 – System biology assessment of the effects of essential oils after in vitro and in vivo studies </a:t>
            </a:r>
          </a:p>
          <a:p>
            <a:endParaRPr lang="en-GB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423333" y="2184400"/>
            <a:ext cx="1910523" cy="461665"/>
          </a:xfrm>
          <a:prstGeom prst="rect">
            <a:avLst/>
          </a:prstGeom>
          <a:solidFill>
            <a:srgbClr val="1B591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r>
              <a:rPr lang="en-GB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Microbiomics</a:t>
            </a:r>
            <a:endParaRPr lang="en-GB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2821046" y="2174240"/>
            <a:ext cx="2135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Main issue is sterility</a:t>
            </a:r>
            <a:endParaRPr lang="en-GB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5721531" y="1768901"/>
            <a:ext cx="63659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Collection is as usual for microbiology</a:t>
            </a:r>
          </a:p>
          <a:p>
            <a:r>
              <a:rPr lang="en-GB" dirty="0" smtClean="0"/>
              <a:t>2 x 10 ml of milk – snap freeze it ASAP and then store at -80°C</a:t>
            </a:r>
          </a:p>
          <a:p>
            <a:r>
              <a:rPr lang="en-GB" dirty="0" smtClean="0"/>
              <a:t>The same for faeces (better to collect straight from rectal ampulla)</a:t>
            </a:r>
            <a:endParaRPr lang="en-GB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423333" y="3371053"/>
            <a:ext cx="1641796" cy="461665"/>
          </a:xfrm>
          <a:prstGeom prst="rect">
            <a:avLst/>
          </a:prstGeom>
          <a:solidFill>
            <a:srgbClr val="1B591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r>
              <a:rPr lang="en-GB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miRNAome</a:t>
            </a:r>
            <a:endParaRPr lang="en-GB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2853264" y="3371053"/>
            <a:ext cx="21352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Main issue is sterility and </a:t>
            </a:r>
            <a:r>
              <a:rPr lang="en-GB" dirty="0" err="1" smtClean="0"/>
              <a:t>RNAse</a:t>
            </a:r>
            <a:endParaRPr lang="en-GB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5776664" y="3509553"/>
            <a:ext cx="6110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4 x 2 ml of milk – snap freeze it ASAP and then store at -80°C</a:t>
            </a:r>
            <a:endParaRPr lang="en-GB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423333" y="5579738"/>
            <a:ext cx="1840247" cy="461665"/>
          </a:xfrm>
          <a:prstGeom prst="rect">
            <a:avLst/>
          </a:prstGeom>
          <a:solidFill>
            <a:srgbClr val="1B591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en-GB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etabolome</a:t>
            </a:r>
            <a:endParaRPr lang="en-GB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2849219" y="4503337"/>
            <a:ext cx="2445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Main issue is degradation of proteins</a:t>
            </a:r>
            <a:endParaRPr lang="en-GB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5776664" y="4513625"/>
            <a:ext cx="52454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4 x 2 ml of milk – add protease inhibitor, snap freeze it ASAP and then store at -80°C</a:t>
            </a:r>
            <a:endParaRPr lang="en-GB" dirty="0"/>
          </a:p>
        </p:txBody>
      </p:sp>
      <p:sp>
        <p:nvSpPr>
          <p:cNvPr id="14" name="CasellaDiTesto 13"/>
          <p:cNvSpPr txBox="1"/>
          <p:nvPr/>
        </p:nvSpPr>
        <p:spPr>
          <a:xfrm>
            <a:off x="421056" y="4557706"/>
            <a:ext cx="1449884" cy="461665"/>
          </a:xfrm>
          <a:prstGeom prst="rect">
            <a:avLst/>
          </a:prstGeom>
          <a:solidFill>
            <a:srgbClr val="1B591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Proteome</a:t>
            </a:r>
            <a:endParaRPr lang="en-GB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2863909" y="5487404"/>
            <a:ext cx="2445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Not many issues (but take care, regardless…)</a:t>
            </a:r>
            <a:endParaRPr lang="en-GB" dirty="0"/>
          </a:p>
        </p:txBody>
      </p:sp>
      <p:sp>
        <p:nvSpPr>
          <p:cNvPr id="16" name="CasellaDiTesto 15"/>
          <p:cNvSpPr txBox="1"/>
          <p:nvPr/>
        </p:nvSpPr>
        <p:spPr>
          <a:xfrm>
            <a:off x="5776664" y="5561274"/>
            <a:ext cx="581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4 x 2 ml of milk – snap freeze it ASAP and then store at -80°C</a:t>
            </a:r>
            <a:endParaRPr lang="en-GB" dirty="0"/>
          </a:p>
        </p:txBody>
      </p:sp>
      <p:sp>
        <p:nvSpPr>
          <p:cNvPr id="17" name="Freeform 16"/>
          <p:cNvSpPr>
            <a:spLocks noChangeAspect="1"/>
          </p:cNvSpPr>
          <p:nvPr/>
        </p:nvSpPr>
        <p:spPr bwMode="auto">
          <a:xfrm>
            <a:off x="2397401" y="2298675"/>
            <a:ext cx="439126" cy="153280"/>
          </a:xfrm>
          <a:custGeom>
            <a:avLst/>
            <a:gdLst>
              <a:gd name="T0" fmla="*/ 578 w 595"/>
              <a:gd name="T1" fmla="*/ 192 h 408"/>
              <a:gd name="T2" fmla="*/ 570 w 595"/>
              <a:gd name="T3" fmla="*/ 185 h 408"/>
              <a:gd name="T4" fmla="*/ 558 w 595"/>
              <a:gd name="T5" fmla="*/ 173 h 408"/>
              <a:gd name="T6" fmla="*/ 544 w 595"/>
              <a:gd name="T7" fmla="*/ 164 h 408"/>
              <a:gd name="T8" fmla="*/ 533 w 595"/>
              <a:gd name="T9" fmla="*/ 159 h 408"/>
              <a:gd name="T10" fmla="*/ 519 w 595"/>
              <a:gd name="T11" fmla="*/ 146 h 408"/>
              <a:gd name="T12" fmla="*/ 508 w 595"/>
              <a:gd name="T13" fmla="*/ 136 h 408"/>
              <a:gd name="T14" fmla="*/ 492 w 595"/>
              <a:gd name="T15" fmla="*/ 124 h 408"/>
              <a:gd name="T16" fmla="*/ 475 w 595"/>
              <a:gd name="T17" fmla="*/ 111 h 408"/>
              <a:gd name="T18" fmla="*/ 461 w 595"/>
              <a:gd name="T19" fmla="*/ 103 h 408"/>
              <a:gd name="T20" fmla="*/ 450 w 595"/>
              <a:gd name="T21" fmla="*/ 95 h 408"/>
              <a:gd name="T22" fmla="*/ 437 w 595"/>
              <a:gd name="T23" fmla="*/ 83 h 408"/>
              <a:gd name="T24" fmla="*/ 425 w 595"/>
              <a:gd name="T25" fmla="*/ 72 h 408"/>
              <a:gd name="T26" fmla="*/ 411 w 595"/>
              <a:gd name="T27" fmla="*/ 65 h 408"/>
              <a:gd name="T28" fmla="*/ 396 w 595"/>
              <a:gd name="T29" fmla="*/ 54 h 408"/>
              <a:gd name="T30" fmla="*/ 382 w 595"/>
              <a:gd name="T31" fmla="*/ 43 h 408"/>
              <a:gd name="T32" fmla="*/ 373 w 595"/>
              <a:gd name="T33" fmla="*/ 33 h 408"/>
              <a:gd name="T34" fmla="*/ 361 w 595"/>
              <a:gd name="T35" fmla="*/ 27 h 408"/>
              <a:gd name="T36" fmla="*/ 346 w 595"/>
              <a:gd name="T37" fmla="*/ 15 h 408"/>
              <a:gd name="T38" fmla="*/ 336 w 595"/>
              <a:gd name="T39" fmla="*/ 7 h 408"/>
              <a:gd name="T40" fmla="*/ 322 w 595"/>
              <a:gd name="T41" fmla="*/ 1 h 408"/>
              <a:gd name="T42" fmla="*/ 313 w 595"/>
              <a:gd name="T43" fmla="*/ 22 h 408"/>
              <a:gd name="T44" fmla="*/ 314 w 595"/>
              <a:gd name="T45" fmla="*/ 39 h 408"/>
              <a:gd name="T46" fmla="*/ 313 w 595"/>
              <a:gd name="T47" fmla="*/ 60 h 408"/>
              <a:gd name="T48" fmla="*/ 314 w 595"/>
              <a:gd name="T49" fmla="*/ 78 h 408"/>
              <a:gd name="T50" fmla="*/ 313 w 595"/>
              <a:gd name="T51" fmla="*/ 98 h 408"/>
              <a:gd name="T52" fmla="*/ 168 w 595"/>
              <a:gd name="T53" fmla="*/ 95 h 408"/>
              <a:gd name="T54" fmla="*/ 5 w 595"/>
              <a:gd name="T55" fmla="*/ 118 h 408"/>
              <a:gd name="T56" fmla="*/ 16 w 595"/>
              <a:gd name="T57" fmla="*/ 131 h 408"/>
              <a:gd name="T58" fmla="*/ 24 w 595"/>
              <a:gd name="T59" fmla="*/ 140 h 408"/>
              <a:gd name="T60" fmla="*/ 34 w 595"/>
              <a:gd name="T61" fmla="*/ 150 h 408"/>
              <a:gd name="T62" fmla="*/ 42 w 595"/>
              <a:gd name="T63" fmla="*/ 158 h 408"/>
              <a:gd name="T64" fmla="*/ 50 w 595"/>
              <a:gd name="T65" fmla="*/ 170 h 408"/>
              <a:gd name="T66" fmla="*/ 62 w 595"/>
              <a:gd name="T67" fmla="*/ 184 h 408"/>
              <a:gd name="T68" fmla="*/ 69 w 595"/>
              <a:gd name="T69" fmla="*/ 188 h 408"/>
              <a:gd name="T70" fmla="*/ 81 w 595"/>
              <a:gd name="T71" fmla="*/ 206 h 408"/>
              <a:gd name="T72" fmla="*/ 57 w 595"/>
              <a:gd name="T73" fmla="*/ 236 h 408"/>
              <a:gd name="T74" fmla="*/ 22 w 595"/>
              <a:gd name="T75" fmla="*/ 278 h 408"/>
              <a:gd name="T76" fmla="*/ 0 w 595"/>
              <a:gd name="T77" fmla="*/ 305 h 408"/>
              <a:gd name="T78" fmla="*/ 14 w 595"/>
              <a:gd name="T79" fmla="*/ 327 h 408"/>
              <a:gd name="T80" fmla="*/ 312 w 595"/>
              <a:gd name="T81" fmla="*/ 317 h 408"/>
              <a:gd name="T82" fmla="*/ 314 w 595"/>
              <a:gd name="T83" fmla="*/ 335 h 408"/>
              <a:gd name="T84" fmla="*/ 314 w 595"/>
              <a:gd name="T85" fmla="*/ 349 h 408"/>
              <a:gd name="T86" fmla="*/ 313 w 595"/>
              <a:gd name="T87" fmla="*/ 366 h 408"/>
              <a:gd name="T88" fmla="*/ 313 w 595"/>
              <a:gd name="T89" fmla="*/ 382 h 408"/>
              <a:gd name="T90" fmla="*/ 316 w 595"/>
              <a:gd name="T91" fmla="*/ 402 h 408"/>
              <a:gd name="T92" fmla="*/ 325 w 595"/>
              <a:gd name="T93" fmla="*/ 406 h 408"/>
              <a:gd name="T94" fmla="*/ 343 w 595"/>
              <a:gd name="T95" fmla="*/ 403 h 408"/>
              <a:gd name="T96" fmla="*/ 374 w 595"/>
              <a:gd name="T97" fmla="*/ 380 h 408"/>
              <a:gd name="T98" fmla="*/ 396 w 595"/>
              <a:gd name="T99" fmla="*/ 360 h 408"/>
              <a:gd name="T100" fmla="*/ 427 w 595"/>
              <a:gd name="T101" fmla="*/ 337 h 408"/>
              <a:gd name="T102" fmla="*/ 461 w 595"/>
              <a:gd name="T103" fmla="*/ 310 h 408"/>
              <a:gd name="T104" fmla="*/ 482 w 595"/>
              <a:gd name="T105" fmla="*/ 294 h 408"/>
              <a:gd name="T106" fmla="*/ 513 w 595"/>
              <a:gd name="T107" fmla="*/ 270 h 408"/>
              <a:gd name="T108" fmla="*/ 545 w 595"/>
              <a:gd name="T109" fmla="*/ 246 h 408"/>
              <a:gd name="T110" fmla="*/ 578 w 595"/>
              <a:gd name="T111" fmla="*/ 223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95" h="408">
                <a:moveTo>
                  <a:pt x="592" y="199"/>
                </a:moveTo>
                <a:cubicBezTo>
                  <a:pt x="590" y="198"/>
                  <a:pt x="588" y="198"/>
                  <a:pt x="587" y="197"/>
                </a:cubicBezTo>
                <a:cubicBezTo>
                  <a:pt x="584" y="194"/>
                  <a:pt x="580" y="193"/>
                  <a:pt x="578" y="192"/>
                </a:cubicBezTo>
                <a:cubicBezTo>
                  <a:pt x="578" y="192"/>
                  <a:pt x="578" y="191"/>
                  <a:pt x="578" y="191"/>
                </a:cubicBezTo>
                <a:cubicBezTo>
                  <a:pt x="577" y="189"/>
                  <a:pt x="576" y="188"/>
                  <a:pt x="574" y="186"/>
                </a:cubicBezTo>
                <a:cubicBezTo>
                  <a:pt x="573" y="185"/>
                  <a:pt x="571" y="185"/>
                  <a:pt x="570" y="185"/>
                </a:cubicBezTo>
                <a:cubicBezTo>
                  <a:pt x="567" y="182"/>
                  <a:pt x="564" y="180"/>
                  <a:pt x="562" y="179"/>
                </a:cubicBezTo>
                <a:cubicBezTo>
                  <a:pt x="562" y="179"/>
                  <a:pt x="562" y="179"/>
                  <a:pt x="562" y="179"/>
                </a:cubicBezTo>
                <a:cubicBezTo>
                  <a:pt x="561" y="177"/>
                  <a:pt x="560" y="175"/>
                  <a:pt x="558" y="173"/>
                </a:cubicBezTo>
                <a:cubicBezTo>
                  <a:pt x="556" y="173"/>
                  <a:pt x="555" y="172"/>
                  <a:pt x="553" y="172"/>
                </a:cubicBezTo>
                <a:cubicBezTo>
                  <a:pt x="551" y="168"/>
                  <a:pt x="547" y="166"/>
                  <a:pt x="544" y="164"/>
                </a:cubicBezTo>
                <a:cubicBezTo>
                  <a:pt x="544" y="164"/>
                  <a:pt x="544" y="164"/>
                  <a:pt x="544" y="164"/>
                </a:cubicBezTo>
                <a:cubicBezTo>
                  <a:pt x="543" y="163"/>
                  <a:pt x="542" y="162"/>
                  <a:pt x="541" y="161"/>
                </a:cubicBezTo>
                <a:cubicBezTo>
                  <a:pt x="539" y="159"/>
                  <a:pt x="536" y="159"/>
                  <a:pt x="534" y="159"/>
                </a:cubicBezTo>
                <a:cubicBezTo>
                  <a:pt x="533" y="159"/>
                  <a:pt x="533" y="159"/>
                  <a:pt x="533" y="159"/>
                </a:cubicBezTo>
                <a:cubicBezTo>
                  <a:pt x="532" y="158"/>
                  <a:pt x="529" y="156"/>
                  <a:pt x="529" y="156"/>
                </a:cubicBezTo>
                <a:cubicBezTo>
                  <a:pt x="528" y="153"/>
                  <a:pt x="527" y="150"/>
                  <a:pt x="525" y="148"/>
                </a:cubicBezTo>
                <a:cubicBezTo>
                  <a:pt x="523" y="147"/>
                  <a:pt x="521" y="146"/>
                  <a:pt x="519" y="146"/>
                </a:cubicBezTo>
                <a:cubicBezTo>
                  <a:pt x="517" y="144"/>
                  <a:pt x="515" y="142"/>
                  <a:pt x="512" y="139"/>
                </a:cubicBezTo>
                <a:cubicBezTo>
                  <a:pt x="512" y="139"/>
                  <a:pt x="511" y="139"/>
                  <a:pt x="511" y="139"/>
                </a:cubicBezTo>
                <a:cubicBezTo>
                  <a:pt x="510" y="138"/>
                  <a:pt x="509" y="137"/>
                  <a:pt x="508" y="136"/>
                </a:cubicBezTo>
                <a:cubicBezTo>
                  <a:pt x="507" y="135"/>
                  <a:pt x="505" y="134"/>
                  <a:pt x="504" y="134"/>
                </a:cubicBezTo>
                <a:cubicBezTo>
                  <a:pt x="501" y="131"/>
                  <a:pt x="497" y="128"/>
                  <a:pt x="493" y="125"/>
                </a:cubicBezTo>
                <a:cubicBezTo>
                  <a:pt x="493" y="124"/>
                  <a:pt x="493" y="124"/>
                  <a:pt x="492" y="124"/>
                </a:cubicBezTo>
                <a:cubicBezTo>
                  <a:pt x="490" y="122"/>
                  <a:pt x="489" y="122"/>
                  <a:pt x="487" y="121"/>
                </a:cubicBezTo>
                <a:cubicBezTo>
                  <a:pt x="484" y="118"/>
                  <a:pt x="480" y="114"/>
                  <a:pt x="476" y="112"/>
                </a:cubicBezTo>
                <a:cubicBezTo>
                  <a:pt x="476" y="111"/>
                  <a:pt x="476" y="111"/>
                  <a:pt x="475" y="111"/>
                </a:cubicBezTo>
                <a:cubicBezTo>
                  <a:pt x="473" y="109"/>
                  <a:pt x="471" y="109"/>
                  <a:pt x="469" y="109"/>
                </a:cubicBezTo>
                <a:cubicBezTo>
                  <a:pt x="468" y="109"/>
                  <a:pt x="467" y="108"/>
                  <a:pt x="466" y="107"/>
                </a:cubicBezTo>
                <a:cubicBezTo>
                  <a:pt x="465" y="106"/>
                  <a:pt x="462" y="104"/>
                  <a:pt x="461" y="103"/>
                </a:cubicBezTo>
                <a:cubicBezTo>
                  <a:pt x="461" y="101"/>
                  <a:pt x="460" y="99"/>
                  <a:pt x="458" y="98"/>
                </a:cubicBezTo>
                <a:cubicBezTo>
                  <a:pt x="456" y="96"/>
                  <a:pt x="453" y="96"/>
                  <a:pt x="452" y="96"/>
                </a:cubicBezTo>
                <a:cubicBezTo>
                  <a:pt x="451" y="96"/>
                  <a:pt x="450" y="95"/>
                  <a:pt x="450" y="95"/>
                </a:cubicBezTo>
                <a:cubicBezTo>
                  <a:pt x="448" y="94"/>
                  <a:pt x="446" y="92"/>
                  <a:pt x="445" y="90"/>
                </a:cubicBezTo>
                <a:cubicBezTo>
                  <a:pt x="444" y="88"/>
                  <a:pt x="443" y="87"/>
                  <a:pt x="442" y="85"/>
                </a:cubicBezTo>
                <a:cubicBezTo>
                  <a:pt x="440" y="84"/>
                  <a:pt x="438" y="83"/>
                  <a:pt x="437" y="83"/>
                </a:cubicBezTo>
                <a:cubicBezTo>
                  <a:pt x="434" y="80"/>
                  <a:pt x="431" y="78"/>
                  <a:pt x="429" y="76"/>
                </a:cubicBezTo>
                <a:cubicBezTo>
                  <a:pt x="428" y="76"/>
                  <a:pt x="428" y="76"/>
                  <a:pt x="427" y="76"/>
                </a:cubicBezTo>
                <a:cubicBezTo>
                  <a:pt x="427" y="74"/>
                  <a:pt x="426" y="73"/>
                  <a:pt x="425" y="72"/>
                </a:cubicBezTo>
                <a:cubicBezTo>
                  <a:pt x="423" y="71"/>
                  <a:pt x="420" y="70"/>
                  <a:pt x="418" y="70"/>
                </a:cubicBezTo>
                <a:cubicBezTo>
                  <a:pt x="417" y="69"/>
                  <a:pt x="416" y="68"/>
                  <a:pt x="414" y="67"/>
                </a:cubicBezTo>
                <a:cubicBezTo>
                  <a:pt x="413" y="67"/>
                  <a:pt x="412" y="65"/>
                  <a:pt x="411" y="65"/>
                </a:cubicBezTo>
                <a:cubicBezTo>
                  <a:pt x="410" y="62"/>
                  <a:pt x="409" y="60"/>
                  <a:pt x="407" y="58"/>
                </a:cubicBezTo>
                <a:cubicBezTo>
                  <a:pt x="405" y="57"/>
                  <a:pt x="403" y="57"/>
                  <a:pt x="401" y="57"/>
                </a:cubicBezTo>
                <a:cubicBezTo>
                  <a:pt x="399" y="55"/>
                  <a:pt x="398" y="54"/>
                  <a:pt x="396" y="54"/>
                </a:cubicBezTo>
                <a:cubicBezTo>
                  <a:pt x="396" y="53"/>
                  <a:pt x="394" y="53"/>
                  <a:pt x="394" y="52"/>
                </a:cubicBezTo>
                <a:cubicBezTo>
                  <a:pt x="393" y="49"/>
                  <a:pt x="392" y="47"/>
                  <a:pt x="390" y="45"/>
                </a:cubicBezTo>
                <a:cubicBezTo>
                  <a:pt x="387" y="43"/>
                  <a:pt x="384" y="43"/>
                  <a:pt x="382" y="43"/>
                </a:cubicBezTo>
                <a:cubicBezTo>
                  <a:pt x="382" y="43"/>
                  <a:pt x="382" y="43"/>
                  <a:pt x="382" y="43"/>
                </a:cubicBezTo>
                <a:cubicBezTo>
                  <a:pt x="381" y="43"/>
                  <a:pt x="378" y="41"/>
                  <a:pt x="377" y="40"/>
                </a:cubicBezTo>
                <a:cubicBezTo>
                  <a:pt x="377" y="37"/>
                  <a:pt x="376" y="34"/>
                  <a:pt x="373" y="33"/>
                </a:cubicBezTo>
                <a:cubicBezTo>
                  <a:pt x="371" y="31"/>
                  <a:pt x="369" y="31"/>
                  <a:pt x="367" y="31"/>
                </a:cubicBezTo>
                <a:cubicBezTo>
                  <a:pt x="366" y="30"/>
                  <a:pt x="365" y="30"/>
                  <a:pt x="364" y="29"/>
                </a:cubicBezTo>
                <a:cubicBezTo>
                  <a:pt x="363" y="29"/>
                  <a:pt x="362" y="28"/>
                  <a:pt x="361" y="27"/>
                </a:cubicBezTo>
                <a:cubicBezTo>
                  <a:pt x="361" y="25"/>
                  <a:pt x="359" y="23"/>
                  <a:pt x="357" y="21"/>
                </a:cubicBezTo>
                <a:cubicBezTo>
                  <a:pt x="356" y="20"/>
                  <a:pt x="354" y="19"/>
                  <a:pt x="353" y="19"/>
                </a:cubicBezTo>
                <a:cubicBezTo>
                  <a:pt x="351" y="17"/>
                  <a:pt x="348" y="16"/>
                  <a:pt x="346" y="15"/>
                </a:cubicBezTo>
                <a:cubicBezTo>
                  <a:pt x="346" y="14"/>
                  <a:pt x="345" y="14"/>
                  <a:pt x="344" y="13"/>
                </a:cubicBezTo>
                <a:cubicBezTo>
                  <a:pt x="344" y="12"/>
                  <a:pt x="343" y="10"/>
                  <a:pt x="341" y="9"/>
                </a:cubicBezTo>
                <a:cubicBezTo>
                  <a:pt x="340" y="7"/>
                  <a:pt x="338" y="7"/>
                  <a:pt x="336" y="7"/>
                </a:cubicBezTo>
                <a:cubicBezTo>
                  <a:pt x="336" y="5"/>
                  <a:pt x="335" y="4"/>
                  <a:pt x="333" y="3"/>
                </a:cubicBezTo>
                <a:cubicBezTo>
                  <a:pt x="330" y="0"/>
                  <a:pt x="326" y="0"/>
                  <a:pt x="324" y="1"/>
                </a:cubicBezTo>
                <a:cubicBezTo>
                  <a:pt x="323" y="1"/>
                  <a:pt x="322" y="1"/>
                  <a:pt x="322" y="1"/>
                </a:cubicBezTo>
                <a:cubicBezTo>
                  <a:pt x="317" y="1"/>
                  <a:pt x="313" y="5"/>
                  <a:pt x="313" y="10"/>
                </a:cubicBezTo>
                <a:cubicBezTo>
                  <a:pt x="313" y="12"/>
                  <a:pt x="313" y="13"/>
                  <a:pt x="314" y="15"/>
                </a:cubicBezTo>
                <a:cubicBezTo>
                  <a:pt x="313" y="17"/>
                  <a:pt x="313" y="20"/>
                  <a:pt x="313" y="22"/>
                </a:cubicBezTo>
                <a:cubicBezTo>
                  <a:pt x="313" y="24"/>
                  <a:pt x="313" y="26"/>
                  <a:pt x="314" y="27"/>
                </a:cubicBezTo>
                <a:cubicBezTo>
                  <a:pt x="313" y="29"/>
                  <a:pt x="313" y="32"/>
                  <a:pt x="313" y="35"/>
                </a:cubicBezTo>
                <a:cubicBezTo>
                  <a:pt x="313" y="36"/>
                  <a:pt x="313" y="38"/>
                  <a:pt x="314" y="39"/>
                </a:cubicBezTo>
                <a:cubicBezTo>
                  <a:pt x="313" y="42"/>
                  <a:pt x="313" y="45"/>
                  <a:pt x="313" y="48"/>
                </a:cubicBezTo>
                <a:cubicBezTo>
                  <a:pt x="313" y="50"/>
                  <a:pt x="313" y="51"/>
                  <a:pt x="314" y="53"/>
                </a:cubicBezTo>
                <a:cubicBezTo>
                  <a:pt x="313" y="55"/>
                  <a:pt x="313" y="57"/>
                  <a:pt x="313" y="60"/>
                </a:cubicBezTo>
                <a:cubicBezTo>
                  <a:pt x="313" y="62"/>
                  <a:pt x="313" y="64"/>
                  <a:pt x="314" y="65"/>
                </a:cubicBezTo>
                <a:cubicBezTo>
                  <a:pt x="313" y="68"/>
                  <a:pt x="313" y="70"/>
                  <a:pt x="313" y="73"/>
                </a:cubicBezTo>
                <a:cubicBezTo>
                  <a:pt x="313" y="75"/>
                  <a:pt x="313" y="76"/>
                  <a:pt x="314" y="78"/>
                </a:cubicBezTo>
                <a:cubicBezTo>
                  <a:pt x="313" y="80"/>
                  <a:pt x="313" y="82"/>
                  <a:pt x="313" y="85"/>
                </a:cubicBezTo>
                <a:cubicBezTo>
                  <a:pt x="313" y="87"/>
                  <a:pt x="313" y="89"/>
                  <a:pt x="314" y="90"/>
                </a:cubicBezTo>
                <a:cubicBezTo>
                  <a:pt x="313" y="92"/>
                  <a:pt x="313" y="95"/>
                  <a:pt x="313" y="98"/>
                </a:cubicBezTo>
                <a:cubicBezTo>
                  <a:pt x="313" y="98"/>
                  <a:pt x="313" y="99"/>
                  <a:pt x="313" y="99"/>
                </a:cubicBezTo>
                <a:cubicBezTo>
                  <a:pt x="308" y="101"/>
                  <a:pt x="297" y="104"/>
                  <a:pt x="268" y="103"/>
                </a:cubicBezTo>
                <a:cubicBezTo>
                  <a:pt x="240" y="102"/>
                  <a:pt x="204" y="99"/>
                  <a:pt x="168" y="95"/>
                </a:cubicBezTo>
                <a:cubicBezTo>
                  <a:pt x="80" y="86"/>
                  <a:pt x="24" y="82"/>
                  <a:pt x="7" y="98"/>
                </a:cubicBezTo>
                <a:cubicBezTo>
                  <a:pt x="3" y="101"/>
                  <a:pt x="1" y="106"/>
                  <a:pt x="1" y="111"/>
                </a:cubicBezTo>
                <a:cubicBezTo>
                  <a:pt x="1" y="114"/>
                  <a:pt x="3" y="117"/>
                  <a:pt x="5" y="118"/>
                </a:cubicBezTo>
                <a:cubicBezTo>
                  <a:pt x="6" y="119"/>
                  <a:pt x="8" y="120"/>
                  <a:pt x="10" y="120"/>
                </a:cubicBezTo>
                <a:cubicBezTo>
                  <a:pt x="12" y="122"/>
                  <a:pt x="12" y="123"/>
                  <a:pt x="12" y="124"/>
                </a:cubicBezTo>
                <a:cubicBezTo>
                  <a:pt x="12" y="127"/>
                  <a:pt x="14" y="130"/>
                  <a:pt x="16" y="131"/>
                </a:cubicBezTo>
                <a:cubicBezTo>
                  <a:pt x="17" y="132"/>
                  <a:pt x="18" y="132"/>
                  <a:pt x="19" y="133"/>
                </a:cubicBezTo>
                <a:cubicBezTo>
                  <a:pt x="20" y="135"/>
                  <a:pt x="22" y="137"/>
                  <a:pt x="23" y="139"/>
                </a:cubicBezTo>
                <a:cubicBezTo>
                  <a:pt x="24" y="139"/>
                  <a:pt x="24" y="140"/>
                  <a:pt x="24" y="140"/>
                </a:cubicBezTo>
                <a:cubicBezTo>
                  <a:pt x="25" y="142"/>
                  <a:pt x="26" y="143"/>
                  <a:pt x="27" y="144"/>
                </a:cubicBezTo>
                <a:cubicBezTo>
                  <a:pt x="28" y="145"/>
                  <a:pt x="30" y="145"/>
                  <a:pt x="31" y="146"/>
                </a:cubicBezTo>
                <a:cubicBezTo>
                  <a:pt x="31" y="147"/>
                  <a:pt x="32" y="149"/>
                  <a:pt x="34" y="150"/>
                </a:cubicBezTo>
                <a:cubicBezTo>
                  <a:pt x="34" y="151"/>
                  <a:pt x="35" y="152"/>
                  <a:pt x="35" y="152"/>
                </a:cubicBezTo>
                <a:cubicBezTo>
                  <a:pt x="36" y="154"/>
                  <a:pt x="36" y="155"/>
                  <a:pt x="38" y="156"/>
                </a:cubicBezTo>
                <a:cubicBezTo>
                  <a:pt x="39" y="157"/>
                  <a:pt x="41" y="158"/>
                  <a:pt x="42" y="158"/>
                </a:cubicBezTo>
                <a:cubicBezTo>
                  <a:pt x="42" y="159"/>
                  <a:pt x="43" y="159"/>
                  <a:pt x="43" y="159"/>
                </a:cubicBezTo>
                <a:cubicBezTo>
                  <a:pt x="44" y="161"/>
                  <a:pt x="46" y="163"/>
                  <a:pt x="46" y="164"/>
                </a:cubicBezTo>
                <a:cubicBezTo>
                  <a:pt x="47" y="167"/>
                  <a:pt x="48" y="169"/>
                  <a:pt x="50" y="170"/>
                </a:cubicBezTo>
                <a:cubicBezTo>
                  <a:pt x="52" y="171"/>
                  <a:pt x="54" y="172"/>
                  <a:pt x="55" y="172"/>
                </a:cubicBezTo>
                <a:cubicBezTo>
                  <a:pt x="57" y="174"/>
                  <a:pt x="58" y="176"/>
                  <a:pt x="58" y="176"/>
                </a:cubicBezTo>
                <a:cubicBezTo>
                  <a:pt x="58" y="179"/>
                  <a:pt x="59" y="182"/>
                  <a:pt x="62" y="184"/>
                </a:cubicBezTo>
                <a:cubicBezTo>
                  <a:pt x="64" y="185"/>
                  <a:pt x="66" y="185"/>
                  <a:pt x="67" y="185"/>
                </a:cubicBezTo>
                <a:cubicBezTo>
                  <a:pt x="67" y="185"/>
                  <a:pt x="67" y="185"/>
                  <a:pt x="67" y="185"/>
                </a:cubicBezTo>
                <a:cubicBezTo>
                  <a:pt x="68" y="186"/>
                  <a:pt x="69" y="188"/>
                  <a:pt x="69" y="188"/>
                </a:cubicBezTo>
                <a:cubicBezTo>
                  <a:pt x="69" y="191"/>
                  <a:pt x="70" y="193"/>
                  <a:pt x="72" y="195"/>
                </a:cubicBezTo>
                <a:cubicBezTo>
                  <a:pt x="73" y="196"/>
                  <a:pt x="74" y="197"/>
                  <a:pt x="75" y="197"/>
                </a:cubicBezTo>
                <a:cubicBezTo>
                  <a:pt x="76" y="201"/>
                  <a:pt x="79" y="204"/>
                  <a:pt x="81" y="206"/>
                </a:cubicBezTo>
                <a:cubicBezTo>
                  <a:pt x="80" y="208"/>
                  <a:pt x="79" y="210"/>
                  <a:pt x="79" y="212"/>
                </a:cubicBezTo>
                <a:cubicBezTo>
                  <a:pt x="68" y="221"/>
                  <a:pt x="68" y="222"/>
                  <a:pt x="68" y="226"/>
                </a:cubicBezTo>
                <a:cubicBezTo>
                  <a:pt x="63" y="228"/>
                  <a:pt x="58" y="231"/>
                  <a:pt x="57" y="236"/>
                </a:cubicBezTo>
                <a:cubicBezTo>
                  <a:pt x="50" y="241"/>
                  <a:pt x="46" y="246"/>
                  <a:pt x="45" y="250"/>
                </a:cubicBezTo>
                <a:cubicBezTo>
                  <a:pt x="40" y="253"/>
                  <a:pt x="35" y="257"/>
                  <a:pt x="34" y="262"/>
                </a:cubicBezTo>
                <a:cubicBezTo>
                  <a:pt x="23" y="270"/>
                  <a:pt x="22" y="275"/>
                  <a:pt x="22" y="278"/>
                </a:cubicBezTo>
                <a:cubicBezTo>
                  <a:pt x="20" y="280"/>
                  <a:pt x="17" y="282"/>
                  <a:pt x="14" y="285"/>
                </a:cubicBezTo>
                <a:cubicBezTo>
                  <a:pt x="13" y="286"/>
                  <a:pt x="12" y="287"/>
                  <a:pt x="11" y="289"/>
                </a:cubicBezTo>
                <a:cubicBezTo>
                  <a:pt x="0" y="298"/>
                  <a:pt x="0" y="302"/>
                  <a:pt x="0" y="305"/>
                </a:cubicBezTo>
                <a:cubicBezTo>
                  <a:pt x="0" y="307"/>
                  <a:pt x="1" y="310"/>
                  <a:pt x="3" y="312"/>
                </a:cubicBezTo>
                <a:cubicBezTo>
                  <a:pt x="4" y="312"/>
                  <a:pt x="4" y="312"/>
                  <a:pt x="4" y="313"/>
                </a:cubicBezTo>
                <a:cubicBezTo>
                  <a:pt x="6" y="318"/>
                  <a:pt x="9" y="323"/>
                  <a:pt x="14" y="327"/>
                </a:cubicBezTo>
                <a:cubicBezTo>
                  <a:pt x="36" y="345"/>
                  <a:pt x="92" y="331"/>
                  <a:pt x="157" y="316"/>
                </a:cubicBezTo>
                <a:cubicBezTo>
                  <a:pt x="217" y="301"/>
                  <a:pt x="284" y="285"/>
                  <a:pt x="306" y="301"/>
                </a:cubicBezTo>
                <a:cubicBezTo>
                  <a:pt x="309" y="304"/>
                  <a:pt x="312" y="308"/>
                  <a:pt x="312" y="317"/>
                </a:cubicBezTo>
                <a:cubicBezTo>
                  <a:pt x="312" y="319"/>
                  <a:pt x="313" y="321"/>
                  <a:pt x="314" y="322"/>
                </a:cubicBezTo>
                <a:cubicBezTo>
                  <a:pt x="313" y="325"/>
                  <a:pt x="312" y="328"/>
                  <a:pt x="312" y="330"/>
                </a:cubicBezTo>
                <a:cubicBezTo>
                  <a:pt x="312" y="332"/>
                  <a:pt x="313" y="334"/>
                  <a:pt x="314" y="335"/>
                </a:cubicBezTo>
                <a:cubicBezTo>
                  <a:pt x="313" y="337"/>
                  <a:pt x="313" y="340"/>
                  <a:pt x="313" y="343"/>
                </a:cubicBezTo>
                <a:cubicBezTo>
                  <a:pt x="313" y="345"/>
                  <a:pt x="313" y="347"/>
                  <a:pt x="314" y="348"/>
                </a:cubicBezTo>
                <a:cubicBezTo>
                  <a:pt x="314" y="349"/>
                  <a:pt x="314" y="349"/>
                  <a:pt x="314" y="349"/>
                </a:cubicBezTo>
                <a:cubicBezTo>
                  <a:pt x="313" y="353"/>
                  <a:pt x="313" y="354"/>
                  <a:pt x="313" y="356"/>
                </a:cubicBezTo>
                <a:cubicBezTo>
                  <a:pt x="313" y="358"/>
                  <a:pt x="313" y="359"/>
                  <a:pt x="314" y="361"/>
                </a:cubicBezTo>
                <a:cubicBezTo>
                  <a:pt x="314" y="363"/>
                  <a:pt x="313" y="365"/>
                  <a:pt x="313" y="366"/>
                </a:cubicBezTo>
                <a:cubicBezTo>
                  <a:pt x="312" y="369"/>
                  <a:pt x="313" y="372"/>
                  <a:pt x="314" y="374"/>
                </a:cubicBezTo>
                <a:cubicBezTo>
                  <a:pt x="314" y="375"/>
                  <a:pt x="314" y="376"/>
                  <a:pt x="314" y="377"/>
                </a:cubicBezTo>
                <a:cubicBezTo>
                  <a:pt x="313" y="379"/>
                  <a:pt x="313" y="380"/>
                  <a:pt x="313" y="382"/>
                </a:cubicBezTo>
                <a:cubicBezTo>
                  <a:pt x="313" y="383"/>
                  <a:pt x="313" y="385"/>
                  <a:pt x="314" y="386"/>
                </a:cubicBezTo>
                <a:cubicBezTo>
                  <a:pt x="313" y="389"/>
                  <a:pt x="313" y="392"/>
                  <a:pt x="313" y="395"/>
                </a:cubicBezTo>
                <a:cubicBezTo>
                  <a:pt x="313" y="397"/>
                  <a:pt x="314" y="400"/>
                  <a:pt x="316" y="402"/>
                </a:cubicBezTo>
                <a:cubicBezTo>
                  <a:pt x="318" y="403"/>
                  <a:pt x="320" y="404"/>
                  <a:pt x="322" y="404"/>
                </a:cubicBezTo>
                <a:cubicBezTo>
                  <a:pt x="323" y="404"/>
                  <a:pt x="323" y="404"/>
                  <a:pt x="323" y="404"/>
                </a:cubicBezTo>
                <a:cubicBezTo>
                  <a:pt x="324" y="405"/>
                  <a:pt x="325" y="406"/>
                  <a:pt x="325" y="406"/>
                </a:cubicBezTo>
                <a:cubicBezTo>
                  <a:pt x="327" y="407"/>
                  <a:pt x="329" y="408"/>
                  <a:pt x="331" y="408"/>
                </a:cubicBezTo>
                <a:cubicBezTo>
                  <a:pt x="332" y="408"/>
                  <a:pt x="333" y="408"/>
                  <a:pt x="334" y="407"/>
                </a:cubicBezTo>
                <a:cubicBezTo>
                  <a:pt x="338" y="408"/>
                  <a:pt x="341" y="406"/>
                  <a:pt x="343" y="403"/>
                </a:cubicBezTo>
                <a:cubicBezTo>
                  <a:pt x="350" y="401"/>
                  <a:pt x="360" y="397"/>
                  <a:pt x="360" y="387"/>
                </a:cubicBezTo>
                <a:cubicBezTo>
                  <a:pt x="361" y="387"/>
                  <a:pt x="362" y="386"/>
                  <a:pt x="363" y="386"/>
                </a:cubicBezTo>
                <a:cubicBezTo>
                  <a:pt x="367" y="385"/>
                  <a:pt x="371" y="383"/>
                  <a:pt x="374" y="380"/>
                </a:cubicBezTo>
                <a:cubicBezTo>
                  <a:pt x="390" y="376"/>
                  <a:pt x="393" y="367"/>
                  <a:pt x="393" y="361"/>
                </a:cubicBezTo>
                <a:cubicBezTo>
                  <a:pt x="393" y="361"/>
                  <a:pt x="393" y="360"/>
                  <a:pt x="393" y="360"/>
                </a:cubicBezTo>
                <a:cubicBezTo>
                  <a:pt x="394" y="360"/>
                  <a:pt x="395" y="360"/>
                  <a:pt x="396" y="360"/>
                </a:cubicBezTo>
                <a:cubicBezTo>
                  <a:pt x="401" y="359"/>
                  <a:pt x="410" y="357"/>
                  <a:pt x="410" y="348"/>
                </a:cubicBezTo>
                <a:cubicBezTo>
                  <a:pt x="411" y="348"/>
                  <a:pt x="411" y="348"/>
                  <a:pt x="411" y="348"/>
                </a:cubicBezTo>
                <a:cubicBezTo>
                  <a:pt x="416" y="347"/>
                  <a:pt x="426" y="345"/>
                  <a:pt x="427" y="337"/>
                </a:cubicBezTo>
                <a:cubicBezTo>
                  <a:pt x="433" y="337"/>
                  <a:pt x="443" y="334"/>
                  <a:pt x="444" y="323"/>
                </a:cubicBezTo>
                <a:cubicBezTo>
                  <a:pt x="447" y="322"/>
                  <a:pt x="451" y="320"/>
                  <a:pt x="452" y="319"/>
                </a:cubicBezTo>
                <a:cubicBezTo>
                  <a:pt x="457" y="316"/>
                  <a:pt x="461" y="315"/>
                  <a:pt x="461" y="310"/>
                </a:cubicBezTo>
                <a:cubicBezTo>
                  <a:pt x="467" y="309"/>
                  <a:pt x="478" y="307"/>
                  <a:pt x="478" y="296"/>
                </a:cubicBezTo>
                <a:cubicBezTo>
                  <a:pt x="478" y="296"/>
                  <a:pt x="478" y="295"/>
                  <a:pt x="478" y="295"/>
                </a:cubicBezTo>
                <a:cubicBezTo>
                  <a:pt x="480" y="294"/>
                  <a:pt x="481" y="294"/>
                  <a:pt x="482" y="294"/>
                </a:cubicBezTo>
                <a:cubicBezTo>
                  <a:pt x="486" y="293"/>
                  <a:pt x="492" y="292"/>
                  <a:pt x="494" y="287"/>
                </a:cubicBezTo>
                <a:cubicBezTo>
                  <a:pt x="501" y="285"/>
                  <a:pt x="511" y="282"/>
                  <a:pt x="511" y="271"/>
                </a:cubicBezTo>
                <a:cubicBezTo>
                  <a:pt x="512" y="271"/>
                  <a:pt x="512" y="270"/>
                  <a:pt x="513" y="270"/>
                </a:cubicBezTo>
                <a:cubicBezTo>
                  <a:pt x="518" y="269"/>
                  <a:pt x="528" y="267"/>
                  <a:pt x="528" y="258"/>
                </a:cubicBezTo>
                <a:cubicBezTo>
                  <a:pt x="528" y="258"/>
                  <a:pt x="529" y="258"/>
                  <a:pt x="530" y="258"/>
                </a:cubicBezTo>
                <a:cubicBezTo>
                  <a:pt x="535" y="257"/>
                  <a:pt x="544" y="254"/>
                  <a:pt x="545" y="246"/>
                </a:cubicBezTo>
                <a:cubicBezTo>
                  <a:pt x="547" y="245"/>
                  <a:pt x="551" y="243"/>
                  <a:pt x="555" y="241"/>
                </a:cubicBezTo>
                <a:cubicBezTo>
                  <a:pt x="556" y="241"/>
                  <a:pt x="558" y="240"/>
                  <a:pt x="559" y="238"/>
                </a:cubicBezTo>
                <a:cubicBezTo>
                  <a:pt x="567" y="236"/>
                  <a:pt x="576" y="232"/>
                  <a:pt x="578" y="223"/>
                </a:cubicBezTo>
                <a:cubicBezTo>
                  <a:pt x="586" y="220"/>
                  <a:pt x="595" y="216"/>
                  <a:pt x="595" y="207"/>
                </a:cubicBezTo>
                <a:cubicBezTo>
                  <a:pt x="595" y="204"/>
                  <a:pt x="594" y="201"/>
                  <a:pt x="592" y="199"/>
                </a:cubicBezTo>
                <a:close/>
              </a:path>
            </a:pathLst>
          </a:custGeom>
          <a:solidFill>
            <a:srgbClr val="C00000"/>
          </a:solidFill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18" name="Freeform 16"/>
          <p:cNvSpPr>
            <a:spLocks noChangeAspect="1"/>
          </p:cNvSpPr>
          <p:nvPr/>
        </p:nvSpPr>
        <p:spPr bwMode="auto">
          <a:xfrm>
            <a:off x="2333856" y="3540938"/>
            <a:ext cx="439126" cy="153280"/>
          </a:xfrm>
          <a:custGeom>
            <a:avLst/>
            <a:gdLst>
              <a:gd name="T0" fmla="*/ 578 w 595"/>
              <a:gd name="T1" fmla="*/ 192 h 408"/>
              <a:gd name="T2" fmla="*/ 570 w 595"/>
              <a:gd name="T3" fmla="*/ 185 h 408"/>
              <a:gd name="T4" fmla="*/ 558 w 595"/>
              <a:gd name="T5" fmla="*/ 173 h 408"/>
              <a:gd name="T6" fmla="*/ 544 w 595"/>
              <a:gd name="T7" fmla="*/ 164 h 408"/>
              <a:gd name="T8" fmla="*/ 533 w 595"/>
              <a:gd name="T9" fmla="*/ 159 h 408"/>
              <a:gd name="T10" fmla="*/ 519 w 595"/>
              <a:gd name="T11" fmla="*/ 146 h 408"/>
              <a:gd name="T12" fmla="*/ 508 w 595"/>
              <a:gd name="T13" fmla="*/ 136 h 408"/>
              <a:gd name="T14" fmla="*/ 492 w 595"/>
              <a:gd name="T15" fmla="*/ 124 h 408"/>
              <a:gd name="T16" fmla="*/ 475 w 595"/>
              <a:gd name="T17" fmla="*/ 111 h 408"/>
              <a:gd name="T18" fmla="*/ 461 w 595"/>
              <a:gd name="T19" fmla="*/ 103 h 408"/>
              <a:gd name="T20" fmla="*/ 450 w 595"/>
              <a:gd name="T21" fmla="*/ 95 h 408"/>
              <a:gd name="T22" fmla="*/ 437 w 595"/>
              <a:gd name="T23" fmla="*/ 83 h 408"/>
              <a:gd name="T24" fmla="*/ 425 w 595"/>
              <a:gd name="T25" fmla="*/ 72 h 408"/>
              <a:gd name="T26" fmla="*/ 411 w 595"/>
              <a:gd name="T27" fmla="*/ 65 h 408"/>
              <a:gd name="T28" fmla="*/ 396 w 595"/>
              <a:gd name="T29" fmla="*/ 54 h 408"/>
              <a:gd name="T30" fmla="*/ 382 w 595"/>
              <a:gd name="T31" fmla="*/ 43 h 408"/>
              <a:gd name="T32" fmla="*/ 373 w 595"/>
              <a:gd name="T33" fmla="*/ 33 h 408"/>
              <a:gd name="T34" fmla="*/ 361 w 595"/>
              <a:gd name="T35" fmla="*/ 27 h 408"/>
              <a:gd name="T36" fmla="*/ 346 w 595"/>
              <a:gd name="T37" fmla="*/ 15 h 408"/>
              <a:gd name="T38" fmla="*/ 336 w 595"/>
              <a:gd name="T39" fmla="*/ 7 h 408"/>
              <a:gd name="T40" fmla="*/ 322 w 595"/>
              <a:gd name="T41" fmla="*/ 1 h 408"/>
              <a:gd name="T42" fmla="*/ 313 w 595"/>
              <a:gd name="T43" fmla="*/ 22 h 408"/>
              <a:gd name="T44" fmla="*/ 314 w 595"/>
              <a:gd name="T45" fmla="*/ 39 h 408"/>
              <a:gd name="T46" fmla="*/ 313 w 595"/>
              <a:gd name="T47" fmla="*/ 60 h 408"/>
              <a:gd name="T48" fmla="*/ 314 w 595"/>
              <a:gd name="T49" fmla="*/ 78 h 408"/>
              <a:gd name="T50" fmla="*/ 313 w 595"/>
              <a:gd name="T51" fmla="*/ 98 h 408"/>
              <a:gd name="T52" fmla="*/ 168 w 595"/>
              <a:gd name="T53" fmla="*/ 95 h 408"/>
              <a:gd name="T54" fmla="*/ 5 w 595"/>
              <a:gd name="T55" fmla="*/ 118 h 408"/>
              <a:gd name="T56" fmla="*/ 16 w 595"/>
              <a:gd name="T57" fmla="*/ 131 h 408"/>
              <a:gd name="T58" fmla="*/ 24 w 595"/>
              <a:gd name="T59" fmla="*/ 140 h 408"/>
              <a:gd name="T60" fmla="*/ 34 w 595"/>
              <a:gd name="T61" fmla="*/ 150 h 408"/>
              <a:gd name="T62" fmla="*/ 42 w 595"/>
              <a:gd name="T63" fmla="*/ 158 h 408"/>
              <a:gd name="T64" fmla="*/ 50 w 595"/>
              <a:gd name="T65" fmla="*/ 170 h 408"/>
              <a:gd name="T66" fmla="*/ 62 w 595"/>
              <a:gd name="T67" fmla="*/ 184 h 408"/>
              <a:gd name="T68" fmla="*/ 69 w 595"/>
              <a:gd name="T69" fmla="*/ 188 h 408"/>
              <a:gd name="T70" fmla="*/ 81 w 595"/>
              <a:gd name="T71" fmla="*/ 206 h 408"/>
              <a:gd name="T72" fmla="*/ 57 w 595"/>
              <a:gd name="T73" fmla="*/ 236 h 408"/>
              <a:gd name="T74" fmla="*/ 22 w 595"/>
              <a:gd name="T75" fmla="*/ 278 h 408"/>
              <a:gd name="T76" fmla="*/ 0 w 595"/>
              <a:gd name="T77" fmla="*/ 305 h 408"/>
              <a:gd name="T78" fmla="*/ 14 w 595"/>
              <a:gd name="T79" fmla="*/ 327 h 408"/>
              <a:gd name="T80" fmla="*/ 312 w 595"/>
              <a:gd name="T81" fmla="*/ 317 h 408"/>
              <a:gd name="T82" fmla="*/ 314 w 595"/>
              <a:gd name="T83" fmla="*/ 335 h 408"/>
              <a:gd name="T84" fmla="*/ 314 w 595"/>
              <a:gd name="T85" fmla="*/ 349 h 408"/>
              <a:gd name="T86" fmla="*/ 313 w 595"/>
              <a:gd name="T87" fmla="*/ 366 h 408"/>
              <a:gd name="T88" fmla="*/ 313 w 595"/>
              <a:gd name="T89" fmla="*/ 382 h 408"/>
              <a:gd name="T90" fmla="*/ 316 w 595"/>
              <a:gd name="T91" fmla="*/ 402 h 408"/>
              <a:gd name="T92" fmla="*/ 325 w 595"/>
              <a:gd name="T93" fmla="*/ 406 h 408"/>
              <a:gd name="T94" fmla="*/ 343 w 595"/>
              <a:gd name="T95" fmla="*/ 403 h 408"/>
              <a:gd name="T96" fmla="*/ 374 w 595"/>
              <a:gd name="T97" fmla="*/ 380 h 408"/>
              <a:gd name="T98" fmla="*/ 396 w 595"/>
              <a:gd name="T99" fmla="*/ 360 h 408"/>
              <a:gd name="T100" fmla="*/ 427 w 595"/>
              <a:gd name="T101" fmla="*/ 337 h 408"/>
              <a:gd name="T102" fmla="*/ 461 w 595"/>
              <a:gd name="T103" fmla="*/ 310 h 408"/>
              <a:gd name="T104" fmla="*/ 482 w 595"/>
              <a:gd name="T105" fmla="*/ 294 h 408"/>
              <a:gd name="T106" fmla="*/ 513 w 595"/>
              <a:gd name="T107" fmla="*/ 270 h 408"/>
              <a:gd name="T108" fmla="*/ 545 w 595"/>
              <a:gd name="T109" fmla="*/ 246 h 408"/>
              <a:gd name="T110" fmla="*/ 578 w 595"/>
              <a:gd name="T111" fmla="*/ 223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95" h="408">
                <a:moveTo>
                  <a:pt x="592" y="199"/>
                </a:moveTo>
                <a:cubicBezTo>
                  <a:pt x="590" y="198"/>
                  <a:pt x="588" y="198"/>
                  <a:pt x="587" y="197"/>
                </a:cubicBezTo>
                <a:cubicBezTo>
                  <a:pt x="584" y="194"/>
                  <a:pt x="580" y="193"/>
                  <a:pt x="578" y="192"/>
                </a:cubicBezTo>
                <a:cubicBezTo>
                  <a:pt x="578" y="192"/>
                  <a:pt x="578" y="191"/>
                  <a:pt x="578" y="191"/>
                </a:cubicBezTo>
                <a:cubicBezTo>
                  <a:pt x="577" y="189"/>
                  <a:pt x="576" y="188"/>
                  <a:pt x="574" y="186"/>
                </a:cubicBezTo>
                <a:cubicBezTo>
                  <a:pt x="573" y="185"/>
                  <a:pt x="571" y="185"/>
                  <a:pt x="570" y="185"/>
                </a:cubicBezTo>
                <a:cubicBezTo>
                  <a:pt x="567" y="182"/>
                  <a:pt x="564" y="180"/>
                  <a:pt x="562" y="179"/>
                </a:cubicBezTo>
                <a:cubicBezTo>
                  <a:pt x="562" y="179"/>
                  <a:pt x="562" y="179"/>
                  <a:pt x="562" y="179"/>
                </a:cubicBezTo>
                <a:cubicBezTo>
                  <a:pt x="561" y="177"/>
                  <a:pt x="560" y="175"/>
                  <a:pt x="558" y="173"/>
                </a:cubicBezTo>
                <a:cubicBezTo>
                  <a:pt x="556" y="173"/>
                  <a:pt x="555" y="172"/>
                  <a:pt x="553" y="172"/>
                </a:cubicBezTo>
                <a:cubicBezTo>
                  <a:pt x="551" y="168"/>
                  <a:pt x="547" y="166"/>
                  <a:pt x="544" y="164"/>
                </a:cubicBezTo>
                <a:cubicBezTo>
                  <a:pt x="544" y="164"/>
                  <a:pt x="544" y="164"/>
                  <a:pt x="544" y="164"/>
                </a:cubicBezTo>
                <a:cubicBezTo>
                  <a:pt x="543" y="163"/>
                  <a:pt x="542" y="162"/>
                  <a:pt x="541" y="161"/>
                </a:cubicBezTo>
                <a:cubicBezTo>
                  <a:pt x="539" y="159"/>
                  <a:pt x="536" y="159"/>
                  <a:pt x="534" y="159"/>
                </a:cubicBezTo>
                <a:cubicBezTo>
                  <a:pt x="533" y="159"/>
                  <a:pt x="533" y="159"/>
                  <a:pt x="533" y="159"/>
                </a:cubicBezTo>
                <a:cubicBezTo>
                  <a:pt x="532" y="158"/>
                  <a:pt x="529" y="156"/>
                  <a:pt x="529" y="156"/>
                </a:cubicBezTo>
                <a:cubicBezTo>
                  <a:pt x="528" y="153"/>
                  <a:pt x="527" y="150"/>
                  <a:pt x="525" y="148"/>
                </a:cubicBezTo>
                <a:cubicBezTo>
                  <a:pt x="523" y="147"/>
                  <a:pt x="521" y="146"/>
                  <a:pt x="519" y="146"/>
                </a:cubicBezTo>
                <a:cubicBezTo>
                  <a:pt x="517" y="144"/>
                  <a:pt x="515" y="142"/>
                  <a:pt x="512" y="139"/>
                </a:cubicBezTo>
                <a:cubicBezTo>
                  <a:pt x="512" y="139"/>
                  <a:pt x="511" y="139"/>
                  <a:pt x="511" y="139"/>
                </a:cubicBezTo>
                <a:cubicBezTo>
                  <a:pt x="510" y="138"/>
                  <a:pt x="509" y="137"/>
                  <a:pt x="508" y="136"/>
                </a:cubicBezTo>
                <a:cubicBezTo>
                  <a:pt x="507" y="135"/>
                  <a:pt x="505" y="134"/>
                  <a:pt x="504" y="134"/>
                </a:cubicBezTo>
                <a:cubicBezTo>
                  <a:pt x="501" y="131"/>
                  <a:pt x="497" y="128"/>
                  <a:pt x="493" y="125"/>
                </a:cubicBezTo>
                <a:cubicBezTo>
                  <a:pt x="493" y="124"/>
                  <a:pt x="493" y="124"/>
                  <a:pt x="492" y="124"/>
                </a:cubicBezTo>
                <a:cubicBezTo>
                  <a:pt x="490" y="122"/>
                  <a:pt x="489" y="122"/>
                  <a:pt x="487" y="121"/>
                </a:cubicBezTo>
                <a:cubicBezTo>
                  <a:pt x="484" y="118"/>
                  <a:pt x="480" y="114"/>
                  <a:pt x="476" y="112"/>
                </a:cubicBezTo>
                <a:cubicBezTo>
                  <a:pt x="476" y="111"/>
                  <a:pt x="476" y="111"/>
                  <a:pt x="475" y="111"/>
                </a:cubicBezTo>
                <a:cubicBezTo>
                  <a:pt x="473" y="109"/>
                  <a:pt x="471" y="109"/>
                  <a:pt x="469" y="109"/>
                </a:cubicBezTo>
                <a:cubicBezTo>
                  <a:pt x="468" y="109"/>
                  <a:pt x="467" y="108"/>
                  <a:pt x="466" y="107"/>
                </a:cubicBezTo>
                <a:cubicBezTo>
                  <a:pt x="465" y="106"/>
                  <a:pt x="462" y="104"/>
                  <a:pt x="461" y="103"/>
                </a:cubicBezTo>
                <a:cubicBezTo>
                  <a:pt x="461" y="101"/>
                  <a:pt x="460" y="99"/>
                  <a:pt x="458" y="98"/>
                </a:cubicBezTo>
                <a:cubicBezTo>
                  <a:pt x="456" y="96"/>
                  <a:pt x="453" y="96"/>
                  <a:pt x="452" y="96"/>
                </a:cubicBezTo>
                <a:cubicBezTo>
                  <a:pt x="451" y="96"/>
                  <a:pt x="450" y="95"/>
                  <a:pt x="450" y="95"/>
                </a:cubicBezTo>
                <a:cubicBezTo>
                  <a:pt x="448" y="94"/>
                  <a:pt x="446" y="92"/>
                  <a:pt x="445" y="90"/>
                </a:cubicBezTo>
                <a:cubicBezTo>
                  <a:pt x="444" y="88"/>
                  <a:pt x="443" y="87"/>
                  <a:pt x="442" y="85"/>
                </a:cubicBezTo>
                <a:cubicBezTo>
                  <a:pt x="440" y="84"/>
                  <a:pt x="438" y="83"/>
                  <a:pt x="437" y="83"/>
                </a:cubicBezTo>
                <a:cubicBezTo>
                  <a:pt x="434" y="80"/>
                  <a:pt x="431" y="78"/>
                  <a:pt x="429" y="76"/>
                </a:cubicBezTo>
                <a:cubicBezTo>
                  <a:pt x="428" y="76"/>
                  <a:pt x="428" y="76"/>
                  <a:pt x="427" y="76"/>
                </a:cubicBezTo>
                <a:cubicBezTo>
                  <a:pt x="427" y="74"/>
                  <a:pt x="426" y="73"/>
                  <a:pt x="425" y="72"/>
                </a:cubicBezTo>
                <a:cubicBezTo>
                  <a:pt x="423" y="71"/>
                  <a:pt x="420" y="70"/>
                  <a:pt x="418" y="70"/>
                </a:cubicBezTo>
                <a:cubicBezTo>
                  <a:pt x="417" y="69"/>
                  <a:pt x="416" y="68"/>
                  <a:pt x="414" y="67"/>
                </a:cubicBezTo>
                <a:cubicBezTo>
                  <a:pt x="413" y="67"/>
                  <a:pt x="412" y="65"/>
                  <a:pt x="411" y="65"/>
                </a:cubicBezTo>
                <a:cubicBezTo>
                  <a:pt x="410" y="62"/>
                  <a:pt x="409" y="60"/>
                  <a:pt x="407" y="58"/>
                </a:cubicBezTo>
                <a:cubicBezTo>
                  <a:pt x="405" y="57"/>
                  <a:pt x="403" y="57"/>
                  <a:pt x="401" y="57"/>
                </a:cubicBezTo>
                <a:cubicBezTo>
                  <a:pt x="399" y="55"/>
                  <a:pt x="398" y="54"/>
                  <a:pt x="396" y="54"/>
                </a:cubicBezTo>
                <a:cubicBezTo>
                  <a:pt x="396" y="53"/>
                  <a:pt x="394" y="53"/>
                  <a:pt x="394" y="52"/>
                </a:cubicBezTo>
                <a:cubicBezTo>
                  <a:pt x="393" y="49"/>
                  <a:pt x="392" y="47"/>
                  <a:pt x="390" y="45"/>
                </a:cubicBezTo>
                <a:cubicBezTo>
                  <a:pt x="387" y="43"/>
                  <a:pt x="384" y="43"/>
                  <a:pt x="382" y="43"/>
                </a:cubicBezTo>
                <a:cubicBezTo>
                  <a:pt x="382" y="43"/>
                  <a:pt x="382" y="43"/>
                  <a:pt x="382" y="43"/>
                </a:cubicBezTo>
                <a:cubicBezTo>
                  <a:pt x="381" y="43"/>
                  <a:pt x="378" y="41"/>
                  <a:pt x="377" y="40"/>
                </a:cubicBezTo>
                <a:cubicBezTo>
                  <a:pt x="377" y="37"/>
                  <a:pt x="376" y="34"/>
                  <a:pt x="373" y="33"/>
                </a:cubicBezTo>
                <a:cubicBezTo>
                  <a:pt x="371" y="31"/>
                  <a:pt x="369" y="31"/>
                  <a:pt x="367" y="31"/>
                </a:cubicBezTo>
                <a:cubicBezTo>
                  <a:pt x="366" y="30"/>
                  <a:pt x="365" y="30"/>
                  <a:pt x="364" y="29"/>
                </a:cubicBezTo>
                <a:cubicBezTo>
                  <a:pt x="363" y="29"/>
                  <a:pt x="362" y="28"/>
                  <a:pt x="361" y="27"/>
                </a:cubicBezTo>
                <a:cubicBezTo>
                  <a:pt x="361" y="25"/>
                  <a:pt x="359" y="23"/>
                  <a:pt x="357" y="21"/>
                </a:cubicBezTo>
                <a:cubicBezTo>
                  <a:pt x="356" y="20"/>
                  <a:pt x="354" y="19"/>
                  <a:pt x="353" y="19"/>
                </a:cubicBezTo>
                <a:cubicBezTo>
                  <a:pt x="351" y="17"/>
                  <a:pt x="348" y="16"/>
                  <a:pt x="346" y="15"/>
                </a:cubicBezTo>
                <a:cubicBezTo>
                  <a:pt x="346" y="14"/>
                  <a:pt x="345" y="14"/>
                  <a:pt x="344" y="13"/>
                </a:cubicBezTo>
                <a:cubicBezTo>
                  <a:pt x="344" y="12"/>
                  <a:pt x="343" y="10"/>
                  <a:pt x="341" y="9"/>
                </a:cubicBezTo>
                <a:cubicBezTo>
                  <a:pt x="340" y="7"/>
                  <a:pt x="338" y="7"/>
                  <a:pt x="336" y="7"/>
                </a:cubicBezTo>
                <a:cubicBezTo>
                  <a:pt x="336" y="5"/>
                  <a:pt x="335" y="4"/>
                  <a:pt x="333" y="3"/>
                </a:cubicBezTo>
                <a:cubicBezTo>
                  <a:pt x="330" y="0"/>
                  <a:pt x="326" y="0"/>
                  <a:pt x="324" y="1"/>
                </a:cubicBezTo>
                <a:cubicBezTo>
                  <a:pt x="323" y="1"/>
                  <a:pt x="322" y="1"/>
                  <a:pt x="322" y="1"/>
                </a:cubicBezTo>
                <a:cubicBezTo>
                  <a:pt x="317" y="1"/>
                  <a:pt x="313" y="5"/>
                  <a:pt x="313" y="10"/>
                </a:cubicBezTo>
                <a:cubicBezTo>
                  <a:pt x="313" y="12"/>
                  <a:pt x="313" y="13"/>
                  <a:pt x="314" y="15"/>
                </a:cubicBezTo>
                <a:cubicBezTo>
                  <a:pt x="313" y="17"/>
                  <a:pt x="313" y="20"/>
                  <a:pt x="313" y="22"/>
                </a:cubicBezTo>
                <a:cubicBezTo>
                  <a:pt x="313" y="24"/>
                  <a:pt x="313" y="26"/>
                  <a:pt x="314" y="27"/>
                </a:cubicBezTo>
                <a:cubicBezTo>
                  <a:pt x="313" y="29"/>
                  <a:pt x="313" y="32"/>
                  <a:pt x="313" y="35"/>
                </a:cubicBezTo>
                <a:cubicBezTo>
                  <a:pt x="313" y="36"/>
                  <a:pt x="313" y="38"/>
                  <a:pt x="314" y="39"/>
                </a:cubicBezTo>
                <a:cubicBezTo>
                  <a:pt x="313" y="42"/>
                  <a:pt x="313" y="45"/>
                  <a:pt x="313" y="48"/>
                </a:cubicBezTo>
                <a:cubicBezTo>
                  <a:pt x="313" y="50"/>
                  <a:pt x="313" y="51"/>
                  <a:pt x="314" y="53"/>
                </a:cubicBezTo>
                <a:cubicBezTo>
                  <a:pt x="313" y="55"/>
                  <a:pt x="313" y="57"/>
                  <a:pt x="313" y="60"/>
                </a:cubicBezTo>
                <a:cubicBezTo>
                  <a:pt x="313" y="62"/>
                  <a:pt x="313" y="64"/>
                  <a:pt x="314" y="65"/>
                </a:cubicBezTo>
                <a:cubicBezTo>
                  <a:pt x="313" y="68"/>
                  <a:pt x="313" y="70"/>
                  <a:pt x="313" y="73"/>
                </a:cubicBezTo>
                <a:cubicBezTo>
                  <a:pt x="313" y="75"/>
                  <a:pt x="313" y="76"/>
                  <a:pt x="314" y="78"/>
                </a:cubicBezTo>
                <a:cubicBezTo>
                  <a:pt x="313" y="80"/>
                  <a:pt x="313" y="82"/>
                  <a:pt x="313" y="85"/>
                </a:cubicBezTo>
                <a:cubicBezTo>
                  <a:pt x="313" y="87"/>
                  <a:pt x="313" y="89"/>
                  <a:pt x="314" y="90"/>
                </a:cubicBezTo>
                <a:cubicBezTo>
                  <a:pt x="313" y="92"/>
                  <a:pt x="313" y="95"/>
                  <a:pt x="313" y="98"/>
                </a:cubicBezTo>
                <a:cubicBezTo>
                  <a:pt x="313" y="98"/>
                  <a:pt x="313" y="99"/>
                  <a:pt x="313" y="99"/>
                </a:cubicBezTo>
                <a:cubicBezTo>
                  <a:pt x="308" y="101"/>
                  <a:pt x="297" y="104"/>
                  <a:pt x="268" y="103"/>
                </a:cubicBezTo>
                <a:cubicBezTo>
                  <a:pt x="240" y="102"/>
                  <a:pt x="204" y="99"/>
                  <a:pt x="168" y="95"/>
                </a:cubicBezTo>
                <a:cubicBezTo>
                  <a:pt x="80" y="86"/>
                  <a:pt x="24" y="82"/>
                  <a:pt x="7" y="98"/>
                </a:cubicBezTo>
                <a:cubicBezTo>
                  <a:pt x="3" y="101"/>
                  <a:pt x="1" y="106"/>
                  <a:pt x="1" y="111"/>
                </a:cubicBezTo>
                <a:cubicBezTo>
                  <a:pt x="1" y="114"/>
                  <a:pt x="3" y="117"/>
                  <a:pt x="5" y="118"/>
                </a:cubicBezTo>
                <a:cubicBezTo>
                  <a:pt x="6" y="119"/>
                  <a:pt x="8" y="120"/>
                  <a:pt x="10" y="120"/>
                </a:cubicBezTo>
                <a:cubicBezTo>
                  <a:pt x="12" y="122"/>
                  <a:pt x="12" y="123"/>
                  <a:pt x="12" y="124"/>
                </a:cubicBezTo>
                <a:cubicBezTo>
                  <a:pt x="12" y="127"/>
                  <a:pt x="14" y="130"/>
                  <a:pt x="16" y="131"/>
                </a:cubicBezTo>
                <a:cubicBezTo>
                  <a:pt x="17" y="132"/>
                  <a:pt x="18" y="132"/>
                  <a:pt x="19" y="133"/>
                </a:cubicBezTo>
                <a:cubicBezTo>
                  <a:pt x="20" y="135"/>
                  <a:pt x="22" y="137"/>
                  <a:pt x="23" y="139"/>
                </a:cubicBezTo>
                <a:cubicBezTo>
                  <a:pt x="24" y="139"/>
                  <a:pt x="24" y="140"/>
                  <a:pt x="24" y="140"/>
                </a:cubicBezTo>
                <a:cubicBezTo>
                  <a:pt x="25" y="142"/>
                  <a:pt x="26" y="143"/>
                  <a:pt x="27" y="144"/>
                </a:cubicBezTo>
                <a:cubicBezTo>
                  <a:pt x="28" y="145"/>
                  <a:pt x="30" y="145"/>
                  <a:pt x="31" y="146"/>
                </a:cubicBezTo>
                <a:cubicBezTo>
                  <a:pt x="31" y="147"/>
                  <a:pt x="32" y="149"/>
                  <a:pt x="34" y="150"/>
                </a:cubicBezTo>
                <a:cubicBezTo>
                  <a:pt x="34" y="151"/>
                  <a:pt x="35" y="152"/>
                  <a:pt x="35" y="152"/>
                </a:cubicBezTo>
                <a:cubicBezTo>
                  <a:pt x="36" y="154"/>
                  <a:pt x="36" y="155"/>
                  <a:pt x="38" y="156"/>
                </a:cubicBezTo>
                <a:cubicBezTo>
                  <a:pt x="39" y="157"/>
                  <a:pt x="41" y="158"/>
                  <a:pt x="42" y="158"/>
                </a:cubicBezTo>
                <a:cubicBezTo>
                  <a:pt x="42" y="159"/>
                  <a:pt x="43" y="159"/>
                  <a:pt x="43" y="159"/>
                </a:cubicBezTo>
                <a:cubicBezTo>
                  <a:pt x="44" y="161"/>
                  <a:pt x="46" y="163"/>
                  <a:pt x="46" y="164"/>
                </a:cubicBezTo>
                <a:cubicBezTo>
                  <a:pt x="47" y="167"/>
                  <a:pt x="48" y="169"/>
                  <a:pt x="50" y="170"/>
                </a:cubicBezTo>
                <a:cubicBezTo>
                  <a:pt x="52" y="171"/>
                  <a:pt x="54" y="172"/>
                  <a:pt x="55" y="172"/>
                </a:cubicBezTo>
                <a:cubicBezTo>
                  <a:pt x="57" y="174"/>
                  <a:pt x="58" y="176"/>
                  <a:pt x="58" y="176"/>
                </a:cubicBezTo>
                <a:cubicBezTo>
                  <a:pt x="58" y="179"/>
                  <a:pt x="59" y="182"/>
                  <a:pt x="62" y="184"/>
                </a:cubicBezTo>
                <a:cubicBezTo>
                  <a:pt x="64" y="185"/>
                  <a:pt x="66" y="185"/>
                  <a:pt x="67" y="185"/>
                </a:cubicBezTo>
                <a:cubicBezTo>
                  <a:pt x="67" y="185"/>
                  <a:pt x="67" y="185"/>
                  <a:pt x="67" y="185"/>
                </a:cubicBezTo>
                <a:cubicBezTo>
                  <a:pt x="68" y="186"/>
                  <a:pt x="69" y="188"/>
                  <a:pt x="69" y="188"/>
                </a:cubicBezTo>
                <a:cubicBezTo>
                  <a:pt x="69" y="191"/>
                  <a:pt x="70" y="193"/>
                  <a:pt x="72" y="195"/>
                </a:cubicBezTo>
                <a:cubicBezTo>
                  <a:pt x="73" y="196"/>
                  <a:pt x="74" y="197"/>
                  <a:pt x="75" y="197"/>
                </a:cubicBezTo>
                <a:cubicBezTo>
                  <a:pt x="76" y="201"/>
                  <a:pt x="79" y="204"/>
                  <a:pt x="81" y="206"/>
                </a:cubicBezTo>
                <a:cubicBezTo>
                  <a:pt x="80" y="208"/>
                  <a:pt x="79" y="210"/>
                  <a:pt x="79" y="212"/>
                </a:cubicBezTo>
                <a:cubicBezTo>
                  <a:pt x="68" y="221"/>
                  <a:pt x="68" y="222"/>
                  <a:pt x="68" y="226"/>
                </a:cubicBezTo>
                <a:cubicBezTo>
                  <a:pt x="63" y="228"/>
                  <a:pt x="58" y="231"/>
                  <a:pt x="57" y="236"/>
                </a:cubicBezTo>
                <a:cubicBezTo>
                  <a:pt x="50" y="241"/>
                  <a:pt x="46" y="246"/>
                  <a:pt x="45" y="250"/>
                </a:cubicBezTo>
                <a:cubicBezTo>
                  <a:pt x="40" y="253"/>
                  <a:pt x="35" y="257"/>
                  <a:pt x="34" y="262"/>
                </a:cubicBezTo>
                <a:cubicBezTo>
                  <a:pt x="23" y="270"/>
                  <a:pt x="22" y="275"/>
                  <a:pt x="22" y="278"/>
                </a:cubicBezTo>
                <a:cubicBezTo>
                  <a:pt x="20" y="280"/>
                  <a:pt x="17" y="282"/>
                  <a:pt x="14" y="285"/>
                </a:cubicBezTo>
                <a:cubicBezTo>
                  <a:pt x="13" y="286"/>
                  <a:pt x="12" y="287"/>
                  <a:pt x="11" y="289"/>
                </a:cubicBezTo>
                <a:cubicBezTo>
                  <a:pt x="0" y="298"/>
                  <a:pt x="0" y="302"/>
                  <a:pt x="0" y="305"/>
                </a:cubicBezTo>
                <a:cubicBezTo>
                  <a:pt x="0" y="307"/>
                  <a:pt x="1" y="310"/>
                  <a:pt x="3" y="312"/>
                </a:cubicBezTo>
                <a:cubicBezTo>
                  <a:pt x="4" y="312"/>
                  <a:pt x="4" y="312"/>
                  <a:pt x="4" y="313"/>
                </a:cubicBezTo>
                <a:cubicBezTo>
                  <a:pt x="6" y="318"/>
                  <a:pt x="9" y="323"/>
                  <a:pt x="14" y="327"/>
                </a:cubicBezTo>
                <a:cubicBezTo>
                  <a:pt x="36" y="345"/>
                  <a:pt x="92" y="331"/>
                  <a:pt x="157" y="316"/>
                </a:cubicBezTo>
                <a:cubicBezTo>
                  <a:pt x="217" y="301"/>
                  <a:pt x="284" y="285"/>
                  <a:pt x="306" y="301"/>
                </a:cubicBezTo>
                <a:cubicBezTo>
                  <a:pt x="309" y="304"/>
                  <a:pt x="312" y="308"/>
                  <a:pt x="312" y="317"/>
                </a:cubicBezTo>
                <a:cubicBezTo>
                  <a:pt x="312" y="319"/>
                  <a:pt x="313" y="321"/>
                  <a:pt x="314" y="322"/>
                </a:cubicBezTo>
                <a:cubicBezTo>
                  <a:pt x="313" y="325"/>
                  <a:pt x="312" y="328"/>
                  <a:pt x="312" y="330"/>
                </a:cubicBezTo>
                <a:cubicBezTo>
                  <a:pt x="312" y="332"/>
                  <a:pt x="313" y="334"/>
                  <a:pt x="314" y="335"/>
                </a:cubicBezTo>
                <a:cubicBezTo>
                  <a:pt x="313" y="337"/>
                  <a:pt x="313" y="340"/>
                  <a:pt x="313" y="343"/>
                </a:cubicBezTo>
                <a:cubicBezTo>
                  <a:pt x="313" y="345"/>
                  <a:pt x="313" y="347"/>
                  <a:pt x="314" y="348"/>
                </a:cubicBezTo>
                <a:cubicBezTo>
                  <a:pt x="314" y="349"/>
                  <a:pt x="314" y="349"/>
                  <a:pt x="314" y="349"/>
                </a:cubicBezTo>
                <a:cubicBezTo>
                  <a:pt x="313" y="353"/>
                  <a:pt x="313" y="354"/>
                  <a:pt x="313" y="356"/>
                </a:cubicBezTo>
                <a:cubicBezTo>
                  <a:pt x="313" y="358"/>
                  <a:pt x="313" y="359"/>
                  <a:pt x="314" y="361"/>
                </a:cubicBezTo>
                <a:cubicBezTo>
                  <a:pt x="314" y="363"/>
                  <a:pt x="313" y="365"/>
                  <a:pt x="313" y="366"/>
                </a:cubicBezTo>
                <a:cubicBezTo>
                  <a:pt x="312" y="369"/>
                  <a:pt x="313" y="372"/>
                  <a:pt x="314" y="374"/>
                </a:cubicBezTo>
                <a:cubicBezTo>
                  <a:pt x="314" y="375"/>
                  <a:pt x="314" y="376"/>
                  <a:pt x="314" y="377"/>
                </a:cubicBezTo>
                <a:cubicBezTo>
                  <a:pt x="313" y="379"/>
                  <a:pt x="313" y="380"/>
                  <a:pt x="313" y="382"/>
                </a:cubicBezTo>
                <a:cubicBezTo>
                  <a:pt x="313" y="383"/>
                  <a:pt x="313" y="385"/>
                  <a:pt x="314" y="386"/>
                </a:cubicBezTo>
                <a:cubicBezTo>
                  <a:pt x="313" y="389"/>
                  <a:pt x="313" y="392"/>
                  <a:pt x="313" y="395"/>
                </a:cubicBezTo>
                <a:cubicBezTo>
                  <a:pt x="313" y="397"/>
                  <a:pt x="314" y="400"/>
                  <a:pt x="316" y="402"/>
                </a:cubicBezTo>
                <a:cubicBezTo>
                  <a:pt x="318" y="403"/>
                  <a:pt x="320" y="404"/>
                  <a:pt x="322" y="404"/>
                </a:cubicBezTo>
                <a:cubicBezTo>
                  <a:pt x="323" y="404"/>
                  <a:pt x="323" y="404"/>
                  <a:pt x="323" y="404"/>
                </a:cubicBezTo>
                <a:cubicBezTo>
                  <a:pt x="324" y="405"/>
                  <a:pt x="325" y="406"/>
                  <a:pt x="325" y="406"/>
                </a:cubicBezTo>
                <a:cubicBezTo>
                  <a:pt x="327" y="407"/>
                  <a:pt x="329" y="408"/>
                  <a:pt x="331" y="408"/>
                </a:cubicBezTo>
                <a:cubicBezTo>
                  <a:pt x="332" y="408"/>
                  <a:pt x="333" y="408"/>
                  <a:pt x="334" y="407"/>
                </a:cubicBezTo>
                <a:cubicBezTo>
                  <a:pt x="338" y="408"/>
                  <a:pt x="341" y="406"/>
                  <a:pt x="343" y="403"/>
                </a:cubicBezTo>
                <a:cubicBezTo>
                  <a:pt x="350" y="401"/>
                  <a:pt x="360" y="397"/>
                  <a:pt x="360" y="387"/>
                </a:cubicBezTo>
                <a:cubicBezTo>
                  <a:pt x="361" y="387"/>
                  <a:pt x="362" y="386"/>
                  <a:pt x="363" y="386"/>
                </a:cubicBezTo>
                <a:cubicBezTo>
                  <a:pt x="367" y="385"/>
                  <a:pt x="371" y="383"/>
                  <a:pt x="374" y="380"/>
                </a:cubicBezTo>
                <a:cubicBezTo>
                  <a:pt x="390" y="376"/>
                  <a:pt x="393" y="367"/>
                  <a:pt x="393" y="361"/>
                </a:cubicBezTo>
                <a:cubicBezTo>
                  <a:pt x="393" y="361"/>
                  <a:pt x="393" y="360"/>
                  <a:pt x="393" y="360"/>
                </a:cubicBezTo>
                <a:cubicBezTo>
                  <a:pt x="394" y="360"/>
                  <a:pt x="395" y="360"/>
                  <a:pt x="396" y="360"/>
                </a:cubicBezTo>
                <a:cubicBezTo>
                  <a:pt x="401" y="359"/>
                  <a:pt x="410" y="357"/>
                  <a:pt x="410" y="348"/>
                </a:cubicBezTo>
                <a:cubicBezTo>
                  <a:pt x="411" y="348"/>
                  <a:pt x="411" y="348"/>
                  <a:pt x="411" y="348"/>
                </a:cubicBezTo>
                <a:cubicBezTo>
                  <a:pt x="416" y="347"/>
                  <a:pt x="426" y="345"/>
                  <a:pt x="427" y="337"/>
                </a:cubicBezTo>
                <a:cubicBezTo>
                  <a:pt x="433" y="337"/>
                  <a:pt x="443" y="334"/>
                  <a:pt x="444" y="323"/>
                </a:cubicBezTo>
                <a:cubicBezTo>
                  <a:pt x="447" y="322"/>
                  <a:pt x="451" y="320"/>
                  <a:pt x="452" y="319"/>
                </a:cubicBezTo>
                <a:cubicBezTo>
                  <a:pt x="457" y="316"/>
                  <a:pt x="461" y="315"/>
                  <a:pt x="461" y="310"/>
                </a:cubicBezTo>
                <a:cubicBezTo>
                  <a:pt x="467" y="309"/>
                  <a:pt x="478" y="307"/>
                  <a:pt x="478" y="296"/>
                </a:cubicBezTo>
                <a:cubicBezTo>
                  <a:pt x="478" y="296"/>
                  <a:pt x="478" y="295"/>
                  <a:pt x="478" y="295"/>
                </a:cubicBezTo>
                <a:cubicBezTo>
                  <a:pt x="480" y="294"/>
                  <a:pt x="481" y="294"/>
                  <a:pt x="482" y="294"/>
                </a:cubicBezTo>
                <a:cubicBezTo>
                  <a:pt x="486" y="293"/>
                  <a:pt x="492" y="292"/>
                  <a:pt x="494" y="287"/>
                </a:cubicBezTo>
                <a:cubicBezTo>
                  <a:pt x="501" y="285"/>
                  <a:pt x="511" y="282"/>
                  <a:pt x="511" y="271"/>
                </a:cubicBezTo>
                <a:cubicBezTo>
                  <a:pt x="512" y="271"/>
                  <a:pt x="512" y="270"/>
                  <a:pt x="513" y="270"/>
                </a:cubicBezTo>
                <a:cubicBezTo>
                  <a:pt x="518" y="269"/>
                  <a:pt x="528" y="267"/>
                  <a:pt x="528" y="258"/>
                </a:cubicBezTo>
                <a:cubicBezTo>
                  <a:pt x="528" y="258"/>
                  <a:pt x="529" y="258"/>
                  <a:pt x="530" y="258"/>
                </a:cubicBezTo>
                <a:cubicBezTo>
                  <a:pt x="535" y="257"/>
                  <a:pt x="544" y="254"/>
                  <a:pt x="545" y="246"/>
                </a:cubicBezTo>
                <a:cubicBezTo>
                  <a:pt x="547" y="245"/>
                  <a:pt x="551" y="243"/>
                  <a:pt x="555" y="241"/>
                </a:cubicBezTo>
                <a:cubicBezTo>
                  <a:pt x="556" y="241"/>
                  <a:pt x="558" y="240"/>
                  <a:pt x="559" y="238"/>
                </a:cubicBezTo>
                <a:cubicBezTo>
                  <a:pt x="567" y="236"/>
                  <a:pt x="576" y="232"/>
                  <a:pt x="578" y="223"/>
                </a:cubicBezTo>
                <a:cubicBezTo>
                  <a:pt x="586" y="220"/>
                  <a:pt x="595" y="216"/>
                  <a:pt x="595" y="207"/>
                </a:cubicBezTo>
                <a:cubicBezTo>
                  <a:pt x="595" y="204"/>
                  <a:pt x="594" y="201"/>
                  <a:pt x="592" y="199"/>
                </a:cubicBezTo>
                <a:close/>
              </a:path>
            </a:pathLst>
          </a:custGeom>
          <a:solidFill>
            <a:srgbClr val="C00000"/>
          </a:solidFill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19" name="Freeform 16"/>
          <p:cNvSpPr>
            <a:spLocks noChangeAspect="1"/>
          </p:cNvSpPr>
          <p:nvPr/>
        </p:nvSpPr>
        <p:spPr bwMode="auto">
          <a:xfrm>
            <a:off x="2340097" y="4683511"/>
            <a:ext cx="439126" cy="153280"/>
          </a:xfrm>
          <a:custGeom>
            <a:avLst/>
            <a:gdLst>
              <a:gd name="T0" fmla="*/ 578 w 595"/>
              <a:gd name="T1" fmla="*/ 192 h 408"/>
              <a:gd name="T2" fmla="*/ 570 w 595"/>
              <a:gd name="T3" fmla="*/ 185 h 408"/>
              <a:gd name="T4" fmla="*/ 558 w 595"/>
              <a:gd name="T5" fmla="*/ 173 h 408"/>
              <a:gd name="T6" fmla="*/ 544 w 595"/>
              <a:gd name="T7" fmla="*/ 164 h 408"/>
              <a:gd name="T8" fmla="*/ 533 w 595"/>
              <a:gd name="T9" fmla="*/ 159 h 408"/>
              <a:gd name="T10" fmla="*/ 519 w 595"/>
              <a:gd name="T11" fmla="*/ 146 h 408"/>
              <a:gd name="T12" fmla="*/ 508 w 595"/>
              <a:gd name="T13" fmla="*/ 136 h 408"/>
              <a:gd name="T14" fmla="*/ 492 w 595"/>
              <a:gd name="T15" fmla="*/ 124 h 408"/>
              <a:gd name="T16" fmla="*/ 475 w 595"/>
              <a:gd name="T17" fmla="*/ 111 h 408"/>
              <a:gd name="T18" fmla="*/ 461 w 595"/>
              <a:gd name="T19" fmla="*/ 103 h 408"/>
              <a:gd name="T20" fmla="*/ 450 w 595"/>
              <a:gd name="T21" fmla="*/ 95 h 408"/>
              <a:gd name="T22" fmla="*/ 437 w 595"/>
              <a:gd name="T23" fmla="*/ 83 h 408"/>
              <a:gd name="T24" fmla="*/ 425 w 595"/>
              <a:gd name="T25" fmla="*/ 72 h 408"/>
              <a:gd name="T26" fmla="*/ 411 w 595"/>
              <a:gd name="T27" fmla="*/ 65 h 408"/>
              <a:gd name="T28" fmla="*/ 396 w 595"/>
              <a:gd name="T29" fmla="*/ 54 h 408"/>
              <a:gd name="T30" fmla="*/ 382 w 595"/>
              <a:gd name="T31" fmla="*/ 43 h 408"/>
              <a:gd name="T32" fmla="*/ 373 w 595"/>
              <a:gd name="T33" fmla="*/ 33 h 408"/>
              <a:gd name="T34" fmla="*/ 361 w 595"/>
              <a:gd name="T35" fmla="*/ 27 h 408"/>
              <a:gd name="T36" fmla="*/ 346 w 595"/>
              <a:gd name="T37" fmla="*/ 15 h 408"/>
              <a:gd name="T38" fmla="*/ 336 w 595"/>
              <a:gd name="T39" fmla="*/ 7 h 408"/>
              <a:gd name="T40" fmla="*/ 322 w 595"/>
              <a:gd name="T41" fmla="*/ 1 h 408"/>
              <a:gd name="T42" fmla="*/ 313 w 595"/>
              <a:gd name="T43" fmla="*/ 22 h 408"/>
              <a:gd name="T44" fmla="*/ 314 w 595"/>
              <a:gd name="T45" fmla="*/ 39 h 408"/>
              <a:gd name="T46" fmla="*/ 313 w 595"/>
              <a:gd name="T47" fmla="*/ 60 h 408"/>
              <a:gd name="T48" fmla="*/ 314 w 595"/>
              <a:gd name="T49" fmla="*/ 78 h 408"/>
              <a:gd name="T50" fmla="*/ 313 w 595"/>
              <a:gd name="T51" fmla="*/ 98 h 408"/>
              <a:gd name="T52" fmla="*/ 168 w 595"/>
              <a:gd name="T53" fmla="*/ 95 h 408"/>
              <a:gd name="T54" fmla="*/ 5 w 595"/>
              <a:gd name="T55" fmla="*/ 118 h 408"/>
              <a:gd name="T56" fmla="*/ 16 w 595"/>
              <a:gd name="T57" fmla="*/ 131 h 408"/>
              <a:gd name="T58" fmla="*/ 24 w 595"/>
              <a:gd name="T59" fmla="*/ 140 h 408"/>
              <a:gd name="T60" fmla="*/ 34 w 595"/>
              <a:gd name="T61" fmla="*/ 150 h 408"/>
              <a:gd name="T62" fmla="*/ 42 w 595"/>
              <a:gd name="T63" fmla="*/ 158 h 408"/>
              <a:gd name="T64" fmla="*/ 50 w 595"/>
              <a:gd name="T65" fmla="*/ 170 h 408"/>
              <a:gd name="T66" fmla="*/ 62 w 595"/>
              <a:gd name="T67" fmla="*/ 184 h 408"/>
              <a:gd name="T68" fmla="*/ 69 w 595"/>
              <a:gd name="T69" fmla="*/ 188 h 408"/>
              <a:gd name="T70" fmla="*/ 81 w 595"/>
              <a:gd name="T71" fmla="*/ 206 h 408"/>
              <a:gd name="T72" fmla="*/ 57 w 595"/>
              <a:gd name="T73" fmla="*/ 236 h 408"/>
              <a:gd name="T74" fmla="*/ 22 w 595"/>
              <a:gd name="T75" fmla="*/ 278 h 408"/>
              <a:gd name="T76" fmla="*/ 0 w 595"/>
              <a:gd name="T77" fmla="*/ 305 h 408"/>
              <a:gd name="T78" fmla="*/ 14 w 595"/>
              <a:gd name="T79" fmla="*/ 327 h 408"/>
              <a:gd name="T80" fmla="*/ 312 w 595"/>
              <a:gd name="T81" fmla="*/ 317 h 408"/>
              <a:gd name="T82" fmla="*/ 314 w 595"/>
              <a:gd name="T83" fmla="*/ 335 h 408"/>
              <a:gd name="T84" fmla="*/ 314 w 595"/>
              <a:gd name="T85" fmla="*/ 349 h 408"/>
              <a:gd name="T86" fmla="*/ 313 w 595"/>
              <a:gd name="T87" fmla="*/ 366 h 408"/>
              <a:gd name="T88" fmla="*/ 313 w 595"/>
              <a:gd name="T89" fmla="*/ 382 h 408"/>
              <a:gd name="T90" fmla="*/ 316 w 595"/>
              <a:gd name="T91" fmla="*/ 402 h 408"/>
              <a:gd name="T92" fmla="*/ 325 w 595"/>
              <a:gd name="T93" fmla="*/ 406 h 408"/>
              <a:gd name="T94" fmla="*/ 343 w 595"/>
              <a:gd name="T95" fmla="*/ 403 h 408"/>
              <a:gd name="T96" fmla="*/ 374 w 595"/>
              <a:gd name="T97" fmla="*/ 380 h 408"/>
              <a:gd name="T98" fmla="*/ 396 w 595"/>
              <a:gd name="T99" fmla="*/ 360 h 408"/>
              <a:gd name="T100" fmla="*/ 427 w 595"/>
              <a:gd name="T101" fmla="*/ 337 h 408"/>
              <a:gd name="T102" fmla="*/ 461 w 595"/>
              <a:gd name="T103" fmla="*/ 310 h 408"/>
              <a:gd name="T104" fmla="*/ 482 w 595"/>
              <a:gd name="T105" fmla="*/ 294 h 408"/>
              <a:gd name="T106" fmla="*/ 513 w 595"/>
              <a:gd name="T107" fmla="*/ 270 h 408"/>
              <a:gd name="T108" fmla="*/ 545 w 595"/>
              <a:gd name="T109" fmla="*/ 246 h 408"/>
              <a:gd name="T110" fmla="*/ 578 w 595"/>
              <a:gd name="T111" fmla="*/ 223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95" h="408">
                <a:moveTo>
                  <a:pt x="592" y="199"/>
                </a:moveTo>
                <a:cubicBezTo>
                  <a:pt x="590" y="198"/>
                  <a:pt x="588" y="198"/>
                  <a:pt x="587" y="197"/>
                </a:cubicBezTo>
                <a:cubicBezTo>
                  <a:pt x="584" y="194"/>
                  <a:pt x="580" y="193"/>
                  <a:pt x="578" y="192"/>
                </a:cubicBezTo>
                <a:cubicBezTo>
                  <a:pt x="578" y="192"/>
                  <a:pt x="578" y="191"/>
                  <a:pt x="578" y="191"/>
                </a:cubicBezTo>
                <a:cubicBezTo>
                  <a:pt x="577" y="189"/>
                  <a:pt x="576" y="188"/>
                  <a:pt x="574" y="186"/>
                </a:cubicBezTo>
                <a:cubicBezTo>
                  <a:pt x="573" y="185"/>
                  <a:pt x="571" y="185"/>
                  <a:pt x="570" y="185"/>
                </a:cubicBezTo>
                <a:cubicBezTo>
                  <a:pt x="567" y="182"/>
                  <a:pt x="564" y="180"/>
                  <a:pt x="562" y="179"/>
                </a:cubicBezTo>
                <a:cubicBezTo>
                  <a:pt x="562" y="179"/>
                  <a:pt x="562" y="179"/>
                  <a:pt x="562" y="179"/>
                </a:cubicBezTo>
                <a:cubicBezTo>
                  <a:pt x="561" y="177"/>
                  <a:pt x="560" y="175"/>
                  <a:pt x="558" y="173"/>
                </a:cubicBezTo>
                <a:cubicBezTo>
                  <a:pt x="556" y="173"/>
                  <a:pt x="555" y="172"/>
                  <a:pt x="553" y="172"/>
                </a:cubicBezTo>
                <a:cubicBezTo>
                  <a:pt x="551" y="168"/>
                  <a:pt x="547" y="166"/>
                  <a:pt x="544" y="164"/>
                </a:cubicBezTo>
                <a:cubicBezTo>
                  <a:pt x="544" y="164"/>
                  <a:pt x="544" y="164"/>
                  <a:pt x="544" y="164"/>
                </a:cubicBezTo>
                <a:cubicBezTo>
                  <a:pt x="543" y="163"/>
                  <a:pt x="542" y="162"/>
                  <a:pt x="541" y="161"/>
                </a:cubicBezTo>
                <a:cubicBezTo>
                  <a:pt x="539" y="159"/>
                  <a:pt x="536" y="159"/>
                  <a:pt x="534" y="159"/>
                </a:cubicBezTo>
                <a:cubicBezTo>
                  <a:pt x="533" y="159"/>
                  <a:pt x="533" y="159"/>
                  <a:pt x="533" y="159"/>
                </a:cubicBezTo>
                <a:cubicBezTo>
                  <a:pt x="532" y="158"/>
                  <a:pt x="529" y="156"/>
                  <a:pt x="529" y="156"/>
                </a:cubicBezTo>
                <a:cubicBezTo>
                  <a:pt x="528" y="153"/>
                  <a:pt x="527" y="150"/>
                  <a:pt x="525" y="148"/>
                </a:cubicBezTo>
                <a:cubicBezTo>
                  <a:pt x="523" y="147"/>
                  <a:pt x="521" y="146"/>
                  <a:pt x="519" y="146"/>
                </a:cubicBezTo>
                <a:cubicBezTo>
                  <a:pt x="517" y="144"/>
                  <a:pt x="515" y="142"/>
                  <a:pt x="512" y="139"/>
                </a:cubicBezTo>
                <a:cubicBezTo>
                  <a:pt x="512" y="139"/>
                  <a:pt x="511" y="139"/>
                  <a:pt x="511" y="139"/>
                </a:cubicBezTo>
                <a:cubicBezTo>
                  <a:pt x="510" y="138"/>
                  <a:pt x="509" y="137"/>
                  <a:pt x="508" y="136"/>
                </a:cubicBezTo>
                <a:cubicBezTo>
                  <a:pt x="507" y="135"/>
                  <a:pt x="505" y="134"/>
                  <a:pt x="504" y="134"/>
                </a:cubicBezTo>
                <a:cubicBezTo>
                  <a:pt x="501" y="131"/>
                  <a:pt x="497" y="128"/>
                  <a:pt x="493" y="125"/>
                </a:cubicBezTo>
                <a:cubicBezTo>
                  <a:pt x="493" y="124"/>
                  <a:pt x="493" y="124"/>
                  <a:pt x="492" y="124"/>
                </a:cubicBezTo>
                <a:cubicBezTo>
                  <a:pt x="490" y="122"/>
                  <a:pt x="489" y="122"/>
                  <a:pt x="487" y="121"/>
                </a:cubicBezTo>
                <a:cubicBezTo>
                  <a:pt x="484" y="118"/>
                  <a:pt x="480" y="114"/>
                  <a:pt x="476" y="112"/>
                </a:cubicBezTo>
                <a:cubicBezTo>
                  <a:pt x="476" y="111"/>
                  <a:pt x="476" y="111"/>
                  <a:pt x="475" y="111"/>
                </a:cubicBezTo>
                <a:cubicBezTo>
                  <a:pt x="473" y="109"/>
                  <a:pt x="471" y="109"/>
                  <a:pt x="469" y="109"/>
                </a:cubicBezTo>
                <a:cubicBezTo>
                  <a:pt x="468" y="109"/>
                  <a:pt x="467" y="108"/>
                  <a:pt x="466" y="107"/>
                </a:cubicBezTo>
                <a:cubicBezTo>
                  <a:pt x="465" y="106"/>
                  <a:pt x="462" y="104"/>
                  <a:pt x="461" y="103"/>
                </a:cubicBezTo>
                <a:cubicBezTo>
                  <a:pt x="461" y="101"/>
                  <a:pt x="460" y="99"/>
                  <a:pt x="458" y="98"/>
                </a:cubicBezTo>
                <a:cubicBezTo>
                  <a:pt x="456" y="96"/>
                  <a:pt x="453" y="96"/>
                  <a:pt x="452" y="96"/>
                </a:cubicBezTo>
                <a:cubicBezTo>
                  <a:pt x="451" y="96"/>
                  <a:pt x="450" y="95"/>
                  <a:pt x="450" y="95"/>
                </a:cubicBezTo>
                <a:cubicBezTo>
                  <a:pt x="448" y="94"/>
                  <a:pt x="446" y="92"/>
                  <a:pt x="445" y="90"/>
                </a:cubicBezTo>
                <a:cubicBezTo>
                  <a:pt x="444" y="88"/>
                  <a:pt x="443" y="87"/>
                  <a:pt x="442" y="85"/>
                </a:cubicBezTo>
                <a:cubicBezTo>
                  <a:pt x="440" y="84"/>
                  <a:pt x="438" y="83"/>
                  <a:pt x="437" y="83"/>
                </a:cubicBezTo>
                <a:cubicBezTo>
                  <a:pt x="434" y="80"/>
                  <a:pt x="431" y="78"/>
                  <a:pt x="429" y="76"/>
                </a:cubicBezTo>
                <a:cubicBezTo>
                  <a:pt x="428" y="76"/>
                  <a:pt x="428" y="76"/>
                  <a:pt x="427" y="76"/>
                </a:cubicBezTo>
                <a:cubicBezTo>
                  <a:pt x="427" y="74"/>
                  <a:pt x="426" y="73"/>
                  <a:pt x="425" y="72"/>
                </a:cubicBezTo>
                <a:cubicBezTo>
                  <a:pt x="423" y="71"/>
                  <a:pt x="420" y="70"/>
                  <a:pt x="418" y="70"/>
                </a:cubicBezTo>
                <a:cubicBezTo>
                  <a:pt x="417" y="69"/>
                  <a:pt x="416" y="68"/>
                  <a:pt x="414" y="67"/>
                </a:cubicBezTo>
                <a:cubicBezTo>
                  <a:pt x="413" y="67"/>
                  <a:pt x="412" y="65"/>
                  <a:pt x="411" y="65"/>
                </a:cubicBezTo>
                <a:cubicBezTo>
                  <a:pt x="410" y="62"/>
                  <a:pt x="409" y="60"/>
                  <a:pt x="407" y="58"/>
                </a:cubicBezTo>
                <a:cubicBezTo>
                  <a:pt x="405" y="57"/>
                  <a:pt x="403" y="57"/>
                  <a:pt x="401" y="57"/>
                </a:cubicBezTo>
                <a:cubicBezTo>
                  <a:pt x="399" y="55"/>
                  <a:pt x="398" y="54"/>
                  <a:pt x="396" y="54"/>
                </a:cubicBezTo>
                <a:cubicBezTo>
                  <a:pt x="396" y="53"/>
                  <a:pt x="394" y="53"/>
                  <a:pt x="394" y="52"/>
                </a:cubicBezTo>
                <a:cubicBezTo>
                  <a:pt x="393" y="49"/>
                  <a:pt x="392" y="47"/>
                  <a:pt x="390" y="45"/>
                </a:cubicBezTo>
                <a:cubicBezTo>
                  <a:pt x="387" y="43"/>
                  <a:pt x="384" y="43"/>
                  <a:pt x="382" y="43"/>
                </a:cubicBezTo>
                <a:cubicBezTo>
                  <a:pt x="382" y="43"/>
                  <a:pt x="382" y="43"/>
                  <a:pt x="382" y="43"/>
                </a:cubicBezTo>
                <a:cubicBezTo>
                  <a:pt x="381" y="43"/>
                  <a:pt x="378" y="41"/>
                  <a:pt x="377" y="40"/>
                </a:cubicBezTo>
                <a:cubicBezTo>
                  <a:pt x="377" y="37"/>
                  <a:pt x="376" y="34"/>
                  <a:pt x="373" y="33"/>
                </a:cubicBezTo>
                <a:cubicBezTo>
                  <a:pt x="371" y="31"/>
                  <a:pt x="369" y="31"/>
                  <a:pt x="367" y="31"/>
                </a:cubicBezTo>
                <a:cubicBezTo>
                  <a:pt x="366" y="30"/>
                  <a:pt x="365" y="30"/>
                  <a:pt x="364" y="29"/>
                </a:cubicBezTo>
                <a:cubicBezTo>
                  <a:pt x="363" y="29"/>
                  <a:pt x="362" y="28"/>
                  <a:pt x="361" y="27"/>
                </a:cubicBezTo>
                <a:cubicBezTo>
                  <a:pt x="361" y="25"/>
                  <a:pt x="359" y="23"/>
                  <a:pt x="357" y="21"/>
                </a:cubicBezTo>
                <a:cubicBezTo>
                  <a:pt x="356" y="20"/>
                  <a:pt x="354" y="19"/>
                  <a:pt x="353" y="19"/>
                </a:cubicBezTo>
                <a:cubicBezTo>
                  <a:pt x="351" y="17"/>
                  <a:pt x="348" y="16"/>
                  <a:pt x="346" y="15"/>
                </a:cubicBezTo>
                <a:cubicBezTo>
                  <a:pt x="346" y="14"/>
                  <a:pt x="345" y="14"/>
                  <a:pt x="344" y="13"/>
                </a:cubicBezTo>
                <a:cubicBezTo>
                  <a:pt x="344" y="12"/>
                  <a:pt x="343" y="10"/>
                  <a:pt x="341" y="9"/>
                </a:cubicBezTo>
                <a:cubicBezTo>
                  <a:pt x="340" y="7"/>
                  <a:pt x="338" y="7"/>
                  <a:pt x="336" y="7"/>
                </a:cubicBezTo>
                <a:cubicBezTo>
                  <a:pt x="336" y="5"/>
                  <a:pt x="335" y="4"/>
                  <a:pt x="333" y="3"/>
                </a:cubicBezTo>
                <a:cubicBezTo>
                  <a:pt x="330" y="0"/>
                  <a:pt x="326" y="0"/>
                  <a:pt x="324" y="1"/>
                </a:cubicBezTo>
                <a:cubicBezTo>
                  <a:pt x="323" y="1"/>
                  <a:pt x="322" y="1"/>
                  <a:pt x="322" y="1"/>
                </a:cubicBezTo>
                <a:cubicBezTo>
                  <a:pt x="317" y="1"/>
                  <a:pt x="313" y="5"/>
                  <a:pt x="313" y="10"/>
                </a:cubicBezTo>
                <a:cubicBezTo>
                  <a:pt x="313" y="12"/>
                  <a:pt x="313" y="13"/>
                  <a:pt x="314" y="15"/>
                </a:cubicBezTo>
                <a:cubicBezTo>
                  <a:pt x="313" y="17"/>
                  <a:pt x="313" y="20"/>
                  <a:pt x="313" y="22"/>
                </a:cubicBezTo>
                <a:cubicBezTo>
                  <a:pt x="313" y="24"/>
                  <a:pt x="313" y="26"/>
                  <a:pt x="314" y="27"/>
                </a:cubicBezTo>
                <a:cubicBezTo>
                  <a:pt x="313" y="29"/>
                  <a:pt x="313" y="32"/>
                  <a:pt x="313" y="35"/>
                </a:cubicBezTo>
                <a:cubicBezTo>
                  <a:pt x="313" y="36"/>
                  <a:pt x="313" y="38"/>
                  <a:pt x="314" y="39"/>
                </a:cubicBezTo>
                <a:cubicBezTo>
                  <a:pt x="313" y="42"/>
                  <a:pt x="313" y="45"/>
                  <a:pt x="313" y="48"/>
                </a:cubicBezTo>
                <a:cubicBezTo>
                  <a:pt x="313" y="50"/>
                  <a:pt x="313" y="51"/>
                  <a:pt x="314" y="53"/>
                </a:cubicBezTo>
                <a:cubicBezTo>
                  <a:pt x="313" y="55"/>
                  <a:pt x="313" y="57"/>
                  <a:pt x="313" y="60"/>
                </a:cubicBezTo>
                <a:cubicBezTo>
                  <a:pt x="313" y="62"/>
                  <a:pt x="313" y="64"/>
                  <a:pt x="314" y="65"/>
                </a:cubicBezTo>
                <a:cubicBezTo>
                  <a:pt x="313" y="68"/>
                  <a:pt x="313" y="70"/>
                  <a:pt x="313" y="73"/>
                </a:cubicBezTo>
                <a:cubicBezTo>
                  <a:pt x="313" y="75"/>
                  <a:pt x="313" y="76"/>
                  <a:pt x="314" y="78"/>
                </a:cubicBezTo>
                <a:cubicBezTo>
                  <a:pt x="313" y="80"/>
                  <a:pt x="313" y="82"/>
                  <a:pt x="313" y="85"/>
                </a:cubicBezTo>
                <a:cubicBezTo>
                  <a:pt x="313" y="87"/>
                  <a:pt x="313" y="89"/>
                  <a:pt x="314" y="90"/>
                </a:cubicBezTo>
                <a:cubicBezTo>
                  <a:pt x="313" y="92"/>
                  <a:pt x="313" y="95"/>
                  <a:pt x="313" y="98"/>
                </a:cubicBezTo>
                <a:cubicBezTo>
                  <a:pt x="313" y="98"/>
                  <a:pt x="313" y="99"/>
                  <a:pt x="313" y="99"/>
                </a:cubicBezTo>
                <a:cubicBezTo>
                  <a:pt x="308" y="101"/>
                  <a:pt x="297" y="104"/>
                  <a:pt x="268" y="103"/>
                </a:cubicBezTo>
                <a:cubicBezTo>
                  <a:pt x="240" y="102"/>
                  <a:pt x="204" y="99"/>
                  <a:pt x="168" y="95"/>
                </a:cubicBezTo>
                <a:cubicBezTo>
                  <a:pt x="80" y="86"/>
                  <a:pt x="24" y="82"/>
                  <a:pt x="7" y="98"/>
                </a:cubicBezTo>
                <a:cubicBezTo>
                  <a:pt x="3" y="101"/>
                  <a:pt x="1" y="106"/>
                  <a:pt x="1" y="111"/>
                </a:cubicBezTo>
                <a:cubicBezTo>
                  <a:pt x="1" y="114"/>
                  <a:pt x="3" y="117"/>
                  <a:pt x="5" y="118"/>
                </a:cubicBezTo>
                <a:cubicBezTo>
                  <a:pt x="6" y="119"/>
                  <a:pt x="8" y="120"/>
                  <a:pt x="10" y="120"/>
                </a:cubicBezTo>
                <a:cubicBezTo>
                  <a:pt x="12" y="122"/>
                  <a:pt x="12" y="123"/>
                  <a:pt x="12" y="124"/>
                </a:cubicBezTo>
                <a:cubicBezTo>
                  <a:pt x="12" y="127"/>
                  <a:pt x="14" y="130"/>
                  <a:pt x="16" y="131"/>
                </a:cubicBezTo>
                <a:cubicBezTo>
                  <a:pt x="17" y="132"/>
                  <a:pt x="18" y="132"/>
                  <a:pt x="19" y="133"/>
                </a:cubicBezTo>
                <a:cubicBezTo>
                  <a:pt x="20" y="135"/>
                  <a:pt x="22" y="137"/>
                  <a:pt x="23" y="139"/>
                </a:cubicBezTo>
                <a:cubicBezTo>
                  <a:pt x="24" y="139"/>
                  <a:pt x="24" y="140"/>
                  <a:pt x="24" y="140"/>
                </a:cubicBezTo>
                <a:cubicBezTo>
                  <a:pt x="25" y="142"/>
                  <a:pt x="26" y="143"/>
                  <a:pt x="27" y="144"/>
                </a:cubicBezTo>
                <a:cubicBezTo>
                  <a:pt x="28" y="145"/>
                  <a:pt x="30" y="145"/>
                  <a:pt x="31" y="146"/>
                </a:cubicBezTo>
                <a:cubicBezTo>
                  <a:pt x="31" y="147"/>
                  <a:pt x="32" y="149"/>
                  <a:pt x="34" y="150"/>
                </a:cubicBezTo>
                <a:cubicBezTo>
                  <a:pt x="34" y="151"/>
                  <a:pt x="35" y="152"/>
                  <a:pt x="35" y="152"/>
                </a:cubicBezTo>
                <a:cubicBezTo>
                  <a:pt x="36" y="154"/>
                  <a:pt x="36" y="155"/>
                  <a:pt x="38" y="156"/>
                </a:cubicBezTo>
                <a:cubicBezTo>
                  <a:pt x="39" y="157"/>
                  <a:pt x="41" y="158"/>
                  <a:pt x="42" y="158"/>
                </a:cubicBezTo>
                <a:cubicBezTo>
                  <a:pt x="42" y="159"/>
                  <a:pt x="43" y="159"/>
                  <a:pt x="43" y="159"/>
                </a:cubicBezTo>
                <a:cubicBezTo>
                  <a:pt x="44" y="161"/>
                  <a:pt x="46" y="163"/>
                  <a:pt x="46" y="164"/>
                </a:cubicBezTo>
                <a:cubicBezTo>
                  <a:pt x="47" y="167"/>
                  <a:pt x="48" y="169"/>
                  <a:pt x="50" y="170"/>
                </a:cubicBezTo>
                <a:cubicBezTo>
                  <a:pt x="52" y="171"/>
                  <a:pt x="54" y="172"/>
                  <a:pt x="55" y="172"/>
                </a:cubicBezTo>
                <a:cubicBezTo>
                  <a:pt x="57" y="174"/>
                  <a:pt x="58" y="176"/>
                  <a:pt x="58" y="176"/>
                </a:cubicBezTo>
                <a:cubicBezTo>
                  <a:pt x="58" y="179"/>
                  <a:pt x="59" y="182"/>
                  <a:pt x="62" y="184"/>
                </a:cubicBezTo>
                <a:cubicBezTo>
                  <a:pt x="64" y="185"/>
                  <a:pt x="66" y="185"/>
                  <a:pt x="67" y="185"/>
                </a:cubicBezTo>
                <a:cubicBezTo>
                  <a:pt x="67" y="185"/>
                  <a:pt x="67" y="185"/>
                  <a:pt x="67" y="185"/>
                </a:cubicBezTo>
                <a:cubicBezTo>
                  <a:pt x="68" y="186"/>
                  <a:pt x="69" y="188"/>
                  <a:pt x="69" y="188"/>
                </a:cubicBezTo>
                <a:cubicBezTo>
                  <a:pt x="69" y="191"/>
                  <a:pt x="70" y="193"/>
                  <a:pt x="72" y="195"/>
                </a:cubicBezTo>
                <a:cubicBezTo>
                  <a:pt x="73" y="196"/>
                  <a:pt x="74" y="197"/>
                  <a:pt x="75" y="197"/>
                </a:cubicBezTo>
                <a:cubicBezTo>
                  <a:pt x="76" y="201"/>
                  <a:pt x="79" y="204"/>
                  <a:pt x="81" y="206"/>
                </a:cubicBezTo>
                <a:cubicBezTo>
                  <a:pt x="80" y="208"/>
                  <a:pt x="79" y="210"/>
                  <a:pt x="79" y="212"/>
                </a:cubicBezTo>
                <a:cubicBezTo>
                  <a:pt x="68" y="221"/>
                  <a:pt x="68" y="222"/>
                  <a:pt x="68" y="226"/>
                </a:cubicBezTo>
                <a:cubicBezTo>
                  <a:pt x="63" y="228"/>
                  <a:pt x="58" y="231"/>
                  <a:pt x="57" y="236"/>
                </a:cubicBezTo>
                <a:cubicBezTo>
                  <a:pt x="50" y="241"/>
                  <a:pt x="46" y="246"/>
                  <a:pt x="45" y="250"/>
                </a:cubicBezTo>
                <a:cubicBezTo>
                  <a:pt x="40" y="253"/>
                  <a:pt x="35" y="257"/>
                  <a:pt x="34" y="262"/>
                </a:cubicBezTo>
                <a:cubicBezTo>
                  <a:pt x="23" y="270"/>
                  <a:pt x="22" y="275"/>
                  <a:pt x="22" y="278"/>
                </a:cubicBezTo>
                <a:cubicBezTo>
                  <a:pt x="20" y="280"/>
                  <a:pt x="17" y="282"/>
                  <a:pt x="14" y="285"/>
                </a:cubicBezTo>
                <a:cubicBezTo>
                  <a:pt x="13" y="286"/>
                  <a:pt x="12" y="287"/>
                  <a:pt x="11" y="289"/>
                </a:cubicBezTo>
                <a:cubicBezTo>
                  <a:pt x="0" y="298"/>
                  <a:pt x="0" y="302"/>
                  <a:pt x="0" y="305"/>
                </a:cubicBezTo>
                <a:cubicBezTo>
                  <a:pt x="0" y="307"/>
                  <a:pt x="1" y="310"/>
                  <a:pt x="3" y="312"/>
                </a:cubicBezTo>
                <a:cubicBezTo>
                  <a:pt x="4" y="312"/>
                  <a:pt x="4" y="312"/>
                  <a:pt x="4" y="313"/>
                </a:cubicBezTo>
                <a:cubicBezTo>
                  <a:pt x="6" y="318"/>
                  <a:pt x="9" y="323"/>
                  <a:pt x="14" y="327"/>
                </a:cubicBezTo>
                <a:cubicBezTo>
                  <a:pt x="36" y="345"/>
                  <a:pt x="92" y="331"/>
                  <a:pt x="157" y="316"/>
                </a:cubicBezTo>
                <a:cubicBezTo>
                  <a:pt x="217" y="301"/>
                  <a:pt x="284" y="285"/>
                  <a:pt x="306" y="301"/>
                </a:cubicBezTo>
                <a:cubicBezTo>
                  <a:pt x="309" y="304"/>
                  <a:pt x="312" y="308"/>
                  <a:pt x="312" y="317"/>
                </a:cubicBezTo>
                <a:cubicBezTo>
                  <a:pt x="312" y="319"/>
                  <a:pt x="313" y="321"/>
                  <a:pt x="314" y="322"/>
                </a:cubicBezTo>
                <a:cubicBezTo>
                  <a:pt x="313" y="325"/>
                  <a:pt x="312" y="328"/>
                  <a:pt x="312" y="330"/>
                </a:cubicBezTo>
                <a:cubicBezTo>
                  <a:pt x="312" y="332"/>
                  <a:pt x="313" y="334"/>
                  <a:pt x="314" y="335"/>
                </a:cubicBezTo>
                <a:cubicBezTo>
                  <a:pt x="313" y="337"/>
                  <a:pt x="313" y="340"/>
                  <a:pt x="313" y="343"/>
                </a:cubicBezTo>
                <a:cubicBezTo>
                  <a:pt x="313" y="345"/>
                  <a:pt x="313" y="347"/>
                  <a:pt x="314" y="348"/>
                </a:cubicBezTo>
                <a:cubicBezTo>
                  <a:pt x="314" y="349"/>
                  <a:pt x="314" y="349"/>
                  <a:pt x="314" y="349"/>
                </a:cubicBezTo>
                <a:cubicBezTo>
                  <a:pt x="313" y="353"/>
                  <a:pt x="313" y="354"/>
                  <a:pt x="313" y="356"/>
                </a:cubicBezTo>
                <a:cubicBezTo>
                  <a:pt x="313" y="358"/>
                  <a:pt x="313" y="359"/>
                  <a:pt x="314" y="361"/>
                </a:cubicBezTo>
                <a:cubicBezTo>
                  <a:pt x="314" y="363"/>
                  <a:pt x="313" y="365"/>
                  <a:pt x="313" y="366"/>
                </a:cubicBezTo>
                <a:cubicBezTo>
                  <a:pt x="312" y="369"/>
                  <a:pt x="313" y="372"/>
                  <a:pt x="314" y="374"/>
                </a:cubicBezTo>
                <a:cubicBezTo>
                  <a:pt x="314" y="375"/>
                  <a:pt x="314" y="376"/>
                  <a:pt x="314" y="377"/>
                </a:cubicBezTo>
                <a:cubicBezTo>
                  <a:pt x="313" y="379"/>
                  <a:pt x="313" y="380"/>
                  <a:pt x="313" y="382"/>
                </a:cubicBezTo>
                <a:cubicBezTo>
                  <a:pt x="313" y="383"/>
                  <a:pt x="313" y="385"/>
                  <a:pt x="314" y="386"/>
                </a:cubicBezTo>
                <a:cubicBezTo>
                  <a:pt x="313" y="389"/>
                  <a:pt x="313" y="392"/>
                  <a:pt x="313" y="395"/>
                </a:cubicBezTo>
                <a:cubicBezTo>
                  <a:pt x="313" y="397"/>
                  <a:pt x="314" y="400"/>
                  <a:pt x="316" y="402"/>
                </a:cubicBezTo>
                <a:cubicBezTo>
                  <a:pt x="318" y="403"/>
                  <a:pt x="320" y="404"/>
                  <a:pt x="322" y="404"/>
                </a:cubicBezTo>
                <a:cubicBezTo>
                  <a:pt x="323" y="404"/>
                  <a:pt x="323" y="404"/>
                  <a:pt x="323" y="404"/>
                </a:cubicBezTo>
                <a:cubicBezTo>
                  <a:pt x="324" y="405"/>
                  <a:pt x="325" y="406"/>
                  <a:pt x="325" y="406"/>
                </a:cubicBezTo>
                <a:cubicBezTo>
                  <a:pt x="327" y="407"/>
                  <a:pt x="329" y="408"/>
                  <a:pt x="331" y="408"/>
                </a:cubicBezTo>
                <a:cubicBezTo>
                  <a:pt x="332" y="408"/>
                  <a:pt x="333" y="408"/>
                  <a:pt x="334" y="407"/>
                </a:cubicBezTo>
                <a:cubicBezTo>
                  <a:pt x="338" y="408"/>
                  <a:pt x="341" y="406"/>
                  <a:pt x="343" y="403"/>
                </a:cubicBezTo>
                <a:cubicBezTo>
                  <a:pt x="350" y="401"/>
                  <a:pt x="360" y="397"/>
                  <a:pt x="360" y="387"/>
                </a:cubicBezTo>
                <a:cubicBezTo>
                  <a:pt x="361" y="387"/>
                  <a:pt x="362" y="386"/>
                  <a:pt x="363" y="386"/>
                </a:cubicBezTo>
                <a:cubicBezTo>
                  <a:pt x="367" y="385"/>
                  <a:pt x="371" y="383"/>
                  <a:pt x="374" y="380"/>
                </a:cubicBezTo>
                <a:cubicBezTo>
                  <a:pt x="390" y="376"/>
                  <a:pt x="393" y="367"/>
                  <a:pt x="393" y="361"/>
                </a:cubicBezTo>
                <a:cubicBezTo>
                  <a:pt x="393" y="361"/>
                  <a:pt x="393" y="360"/>
                  <a:pt x="393" y="360"/>
                </a:cubicBezTo>
                <a:cubicBezTo>
                  <a:pt x="394" y="360"/>
                  <a:pt x="395" y="360"/>
                  <a:pt x="396" y="360"/>
                </a:cubicBezTo>
                <a:cubicBezTo>
                  <a:pt x="401" y="359"/>
                  <a:pt x="410" y="357"/>
                  <a:pt x="410" y="348"/>
                </a:cubicBezTo>
                <a:cubicBezTo>
                  <a:pt x="411" y="348"/>
                  <a:pt x="411" y="348"/>
                  <a:pt x="411" y="348"/>
                </a:cubicBezTo>
                <a:cubicBezTo>
                  <a:pt x="416" y="347"/>
                  <a:pt x="426" y="345"/>
                  <a:pt x="427" y="337"/>
                </a:cubicBezTo>
                <a:cubicBezTo>
                  <a:pt x="433" y="337"/>
                  <a:pt x="443" y="334"/>
                  <a:pt x="444" y="323"/>
                </a:cubicBezTo>
                <a:cubicBezTo>
                  <a:pt x="447" y="322"/>
                  <a:pt x="451" y="320"/>
                  <a:pt x="452" y="319"/>
                </a:cubicBezTo>
                <a:cubicBezTo>
                  <a:pt x="457" y="316"/>
                  <a:pt x="461" y="315"/>
                  <a:pt x="461" y="310"/>
                </a:cubicBezTo>
                <a:cubicBezTo>
                  <a:pt x="467" y="309"/>
                  <a:pt x="478" y="307"/>
                  <a:pt x="478" y="296"/>
                </a:cubicBezTo>
                <a:cubicBezTo>
                  <a:pt x="478" y="296"/>
                  <a:pt x="478" y="295"/>
                  <a:pt x="478" y="295"/>
                </a:cubicBezTo>
                <a:cubicBezTo>
                  <a:pt x="480" y="294"/>
                  <a:pt x="481" y="294"/>
                  <a:pt x="482" y="294"/>
                </a:cubicBezTo>
                <a:cubicBezTo>
                  <a:pt x="486" y="293"/>
                  <a:pt x="492" y="292"/>
                  <a:pt x="494" y="287"/>
                </a:cubicBezTo>
                <a:cubicBezTo>
                  <a:pt x="501" y="285"/>
                  <a:pt x="511" y="282"/>
                  <a:pt x="511" y="271"/>
                </a:cubicBezTo>
                <a:cubicBezTo>
                  <a:pt x="512" y="271"/>
                  <a:pt x="512" y="270"/>
                  <a:pt x="513" y="270"/>
                </a:cubicBezTo>
                <a:cubicBezTo>
                  <a:pt x="518" y="269"/>
                  <a:pt x="528" y="267"/>
                  <a:pt x="528" y="258"/>
                </a:cubicBezTo>
                <a:cubicBezTo>
                  <a:pt x="528" y="258"/>
                  <a:pt x="529" y="258"/>
                  <a:pt x="530" y="258"/>
                </a:cubicBezTo>
                <a:cubicBezTo>
                  <a:pt x="535" y="257"/>
                  <a:pt x="544" y="254"/>
                  <a:pt x="545" y="246"/>
                </a:cubicBezTo>
                <a:cubicBezTo>
                  <a:pt x="547" y="245"/>
                  <a:pt x="551" y="243"/>
                  <a:pt x="555" y="241"/>
                </a:cubicBezTo>
                <a:cubicBezTo>
                  <a:pt x="556" y="241"/>
                  <a:pt x="558" y="240"/>
                  <a:pt x="559" y="238"/>
                </a:cubicBezTo>
                <a:cubicBezTo>
                  <a:pt x="567" y="236"/>
                  <a:pt x="576" y="232"/>
                  <a:pt x="578" y="223"/>
                </a:cubicBezTo>
                <a:cubicBezTo>
                  <a:pt x="586" y="220"/>
                  <a:pt x="595" y="216"/>
                  <a:pt x="595" y="207"/>
                </a:cubicBezTo>
                <a:cubicBezTo>
                  <a:pt x="595" y="204"/>
                  <a:pt x="594" y="201"/>
                  <a:pt x="592" y="199"/>
                </a:cubicBezTo>
                <a:close/>
              </a:path>
            </a:pathLst>
          </a:custGeom>
          <a:solidFill>
            <a:srgbClr val="C00000"/>
          </a:solidFill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20" name="Freeform 16"/>
          <p:cNvSpPr>
            <a:spLocks noChangeAspect="1"/>
          </p:cNvSpPr>
          <p:nvPr/>
        </p:nvSpPr>
        <p:spPr bwMode="auto">
          <a:xfrm>
            <a:off x="2352358" y="5731160"/>
            <a:ext cx="439126" cy="153280"/>
          </a:xfrm>
          <a:custGeom>
            <a:avLst/>
            <a:gdLst>
              <a:gd name="T0" fmla="*/ 578 w 595"/>
              <a:gd name="T1" fmla="*/ 192 h 408"/>
              <a:gd name="T2" fmla="*/ 570 w 595"/>
              <a:gd name="T3" fmla="*/ 185 h 408"/>
              <a:gd name="T4" fmla="*/ 558 w 595"/>
              <a:gd name="T5" fmla="*/ 173 h 408"/>
              <a:gd name="T6" fmla="*/ 544 w 595"/>
              <a:gd name="T7" fmla="*/ 164 h 408"/>
              <a:gd name="T8" fmla="*/ 533 w 595"/>
              <a:gd name="T9" fmla="*/ 159 h 408"/>
              <a:gd name="T10" fmla="*/ 519 w 595"/>
              <a:gd name="T11" fmla="*/ 146 h 408"/>
              <a:gd name="T12" fmla="*/ 508 w 595"/>
              <a:gd name="T13" fmla="*/ 136 h 408"/>
              <a:gd name="T14" fmla="*/ 492 w 595"/>
              <a:gd name="T15" fmla="*/ 124 h 408"/>
              <a:gd name="T16" fmla="*/ 475 w 595"/>
              <a:gd name="T17" fmla="*/ 111 h 408"/>
              <a:gd name="T18" fmla="*/ 461 w 595"/>
              <a:gd name="T19" fmla="*/ 103 h 408"/>
              <a:gd name="T20" fmla="*/ 450 w 595"/>
              <a:gd name="T21" fmla="*/ 95 h 408"/>
              <a:gd name="T22" fmla="*/ 437 w 595"/>
              <a:gd name="T23" fmla="*/ 83 h 408"/>
              <a:gd name="T24" fmla="*/ 425 w 595"/>
              <a:gd name="T25" fmla="*/ 72 h 408"/>
              <a:gd name="T26" fmla="*/ 411 w 595"/>
              <a:gd name="T27" fmla="*/ 65 h 408"/>
              <a:gd name="T28" fmla="*/ 396 w 595"/>
              <a:gd name="T29" fmla="*/ 54 h 408"/>
              <a:gd name="T30" fmla="*/ 382 w 595"/>
              <a:gd name="T31" fmla="*/ 43 h 408"/>
              <a:gd name="T32" fmla="*/ 373 w 595"/>
              <a:gd name="T33" fmla="*/ 33 h 408"/>
              <a:gd name="T34" fmla="*/ 361 w 595"/>
              <a:gd name="T35" fmla="*/ 27 h 408"/>
              <a:gd name="T36" fmla="*/ 346 w 595"/>
              <a:gd name="T37" fmla="*/ 15 h 408"/>
              <a:gd name="T38" fmla="*/ 336 w 595"/>
              <a:gd name="T39" fmla="*/ 7 h 408"/>
              <a:gd name="T40" fmla="*/ 322 w 595"/>
              <a:gd name="T41" fmla="*/ 1 h 408"/>
              <a:gd name="T42" fmla="*/ 313 w 595"/>
              <a:gd name="T43" fmla="*/ 22 h 408"/>
              <a:gd name="T44" fmla="*/ 314 w 595"/>
              <a:gd name="T45" fmla="*/ 39 h 408"/>
              <a:gd name="T46" fmla="*/ 313 w 595"/>
              <a:gd name="T47" fmla="*/ 60 h 408"/>
              <a:gd name="T48" fmla="*/ 314 w 595"/>
              <a:gd name="T49" fmla="*/ 78 h 408"/>
              <a:gd name="T50" fmla="*/ 313 w 595"/>
              <a:gd name="T51" fmla="*/ 98 h 408"/>
              <a:gd name="T52" fmla="*/ 168 w 595"/>
              <a:gd name="T53" fmla="*/ 95 h 408"/>
              <a:gd name="T54" fmla="*/ 5 w 595"/>
              <a:gd name="T55" fmla="*/ 118 h 408"/>
              <a:gd name="T56" fmla="*/ 16 w 595"/>
              <a:gd name="T57" fmla="*/ 131 h 408"/>
              <a:gd name="T58" fmla="*/ 24 w 595"/>
              <a:gd name="T59" fmla="*/ 140 h 408"/>
              <a:gd name="T60" fmla="*/ 34 w 595"/>
              <a:gd name="T61" fmla="*/ 150 h 408"/>
              <a:gd name="T62" fmla="*/ 42 w 595"/>
              <a:gd name="T63" fmla="*/ 158 h 408"/>
              <a:gd name="T64" fmla="*/ 50 w 595"/>
              <a:gd name="T65" fmla="*/ 170 h 408"/>
              <a:gd name="T66" fmla="*/ 62 w 595"/>
              <a:gd name="T67" fmla="*/ 184 h 408"/>
              <a:gd name="T68" fmla="*/ 69 w 595"/>
              <a:gd name="T69" fmla="*/ 188 h 408"/>
              <a:gd name="T70" fmla="*/ 81 w 595"/>
              <a:gd name="T71" fmla="*/ 206 h 408"/>
              <a:gd name="T72" fmla="*/ 57 w 595"/>
              <a:gd name="T73" fmla="*/ 236 h 408"/>
              <a:gd name="T74" fmla="*/ 22 w 595"/>
              <a:gd name="T75" fmla="*/ 278 h 408"/>
              <a:gd name="T76" fmla="*/ 0 w 595"/>
              <a:gd name="T77" fmla="*/ 305 h 408"/>
              <a:gd name="T78" fmla="*/ 14 w 595"/>
              <a:gd name="T79" fmla="*/ 327 h 408"/>
              <a:gd name="T80" fmla="*/ 312 w 595"/>
              <a:gd name="T81" fmla="*/ 317 h 408"/>
              <a:gd name="T82" fmla="*/ 314 w 595"/>
              <a:gd name="T83" fmla="*/ 335 h 408"/>
              <a:gd name="T84" fmla="*/ 314 w 595"/>
              <a:gd name="T85" fmla="*/ 349 h 408"/>
              <a:gd name="T86" fmla="*/ 313 w 595"/>
              <a:gd name="T87" fmla="*/ 366 h 408"/>
              <a:gd name="T88" fmla="*/ 313 w 595"/>
              <a:gd name="T89" fmla="*/ 382 h 408"/>
              <a:gd name="T90" fmla="*/ 316 w 595"/>
              <a:gd name="T91" fmla="*/ 402 h 408"/>
              <a:gd name="T92" fmla="*/ 325 w 595"/>
              <a:gd name="T93" fmla="*/ 406 h 408"/>
              <a:gd name="T94" fmla="*/ 343 w 595"/>
              <a:gd name="T95" fmla="*/ 403 h 408"/>
              <a:gd name="T96" fmla="*/ 374 w 595"/>
              <a:gd name="T97" fmla="*/ 380 h 408"/>
              <a:gd name="T98" fmla="*/ 396 w 595"/>
              <a:gd name="T99" fmla="*/ 360 h 408"/>
              <a:gd name="T100" fmla="*/ 427 w 595"/>
              <a:gd name="T101" fmla="*/ 337 h 408"/>
              <a:gd name="T102" fmla="*/ 461 w 595"/>
              <a:gd name="T103" fmla="*/ 310 h 408"/>
              <a:gd name="T104" fmla="*/ 482 w 595"/>
              <a:gd name="T105" fmla="*/ 294 h 408"/>
              <a:gd name="T106" fmla="*/ 513 w 595"/>
              <a:gd name="T107" fmla="*/ 270 h 408"/>
              <a:gd name="T108" fmla="*/ 545 w 595"/>
              <a:gd name="T109" fmla="*/ 246 h 408"/>
              <a:gd name="T110" fmla="*/ 578 w 595"/>
              <a:gd name="T111" fmla="*/ 223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95" h="408">
                <a:moveTo>
                  <a:pt x="592" y="199"/>
                </a:moveTo>
                <a:cubicBezTo>
                  <a:pt x="590" y="198"/>
                  <a:pt x="588" y="198"/>
                  <a:pt x="587" y="197"/>
                </a:cubicBezTo>
                <a:cubicBezTo>
                  <a:pt x="584" y="194"/>
                  <a:pt x="580" y="193"/>
                  <a:pt x="578" y="192"/>
                </a:cubicBezTo>
                <a:cubicBezTo>
                  <a:pt x="578" y="192"/>
                  <a:pt x="578" y="191"/>
                  <a:pt x="578" y="191"/>
                </a:cubicBezTo>
                <a:cubicBezTo>
                  <a:pt x="577" y="189"/>
                  <a:pt x="576" y="188"/>
                  <a:pt x="574" y="186"/>
                </a:cubicBezTo>
                <a:cubicBezTo>
                  <a:pt x="573" y="185"/>
                  <a:pt x="571" y="185"/>
                  <a:pt x="570" y="185"/>
                </a:cubicBezTo>
                <a:cubicBezTo>
                  <a:pt x="567" y="182"/>
                  <a:pt x="564" y="180"/>
                  <a:pt x="562" y="179"/>
                </a:cubicBezTo>
                <a:cubicBezTo>
                  <a:pt x="562" y="179"/>
                  <a:pt x="562" y="179"/>
                  <a:pt x="562" y="179"/>
                </a:cubicBezTo>
                <a:cubicBezTo>
                  <a:pt x="561" y="177"/>
                  <a:pt x="560" y="175"/>
                  <a:pt x="558" y="173"/>
                </a:cubicBezTo>
                <a:cubicBezTo>
                  <a:pt x="556" y="173"/>
                  <a:pt x="555" y="172"/>
                  <a:pt x="553" y="172"/>
                </a:cubicBezTo>
                <a:cubicBezTo>
                  <a:pt x="551" y="168"/>
                  <a:pt x="547" y="166"/>
                  <a:pt x="544" y="164"/>
                </a:cubicBezTo>
                <a:cubicBezTo>
                  <a:pt x="544" y="164"/>
                  <a:pt x="544" y="164"/>
                  <a:pt x="544" y="164"/>
                </a:cubicBezTo>
                <a:cubicBezTo>
                  <a:pt x="543" y="163"/>
                  <a:pt x="542" y="162"/>
                  <a:pt x="541" y="161"/>
                </a:cubicBezTo>
                <a:cubicBezTo>
                  <a:pt x="539" y="159"/>
                  <a:pt x="536" y="159"/>
                  <a:pt x="534" y="159"/>
                </a:cubicBezTo>
                <a:cubicBezTo>
                  <a:pt x="533" y="159"/>
                  <a:pt x="533" y="159"/>
                  <a:pt x="533" y="159"/>
                </a:cubicBezTo>
                <a:cubicBezTo>
                  <a:pt x="532" y="158"/>
                  <a:pt x="529" y="156"/>
                  <a:pt x="529" y="156"/>
                </a:cubicBezTo>
                <a:cubicBezTo>
                  <a:pt x="528" y="153"/>
                  <a:pt x="527" y="150"/>
                  <a:pt x="525" y="148"/>
                </a:cubicBezTo>
                <a:cubicBezTo>
                  <a:pt x="523" y="147"/>
                  <a:pt x="521" y="146"/>
                  <a:pt x="519" y="146"/>
                </a:cubicBezTo>
                <a:cubicBezTo>
                  <a:pt x="517" y="144"/>
                  <a:pt x="515" y="142"/>
                  <a:pt x="512" y="139"/>
                </a:cubicBezTo>
                <a:cubicBezTo>
                  <a:pt x="512" y="139"/>
                  <a:pt x="511" y="139"/>
                  <a:pt x="511" y="139"/>
                </a:cubicBezTo>
                <a:cubicBezTo>
                  <a:pt x="510" y="138"/>
                  <a:pt x="509" y="137"/>
                  <a:pt x="508" y="136"/>
                </a:cubicBezTo>
                <a:cubicBezTo>
                  <a:pt x="507" y="135"/>
                  <a:pt x="505" y="134"/>
                  <a:pt x="504" y="134"/>
                </a:cubicBezTo>
                <a:cubicBezTo>
                  <a:pt x="501" y="131"/>
                  <a:pt x="497" y="128"/>
                  <a:pt x="493" y="125"/>
                </a:cubicBezTo>
                <a:cubicBezTo>
                  <a:pt x="493" y="124"/>
                  <a:pt x="493" y="124"/>
                  <a:pt x="492" y="124"/>
                </a:cubicBezTo>
                <a:cubicBezTo>
                  <a:pt x="490" y="122"/>
                  <a:pt x="489" y="122"/>
                  <a:pt x="487" y="121"/>
                </a:cubicBezTo>
                <a:cubicBezTo>
                  <a:pt x="484" y="118"/>
                  <a:pt x="480" y="114"/>
                  <a:pt x="476" y="112"/>
                </a:cubicBezTo>
                <a:cubicBezTo>
                  <a:pt x="476" y="111"/>
                  <a:pt x="476" y="111"/>
                  <a:pt x="475" y="111"/>
                </a:cubicBezTo>
                <a:cubicBezTo>
                  <a:pt x="473" y="109"/>
                  <a:pt x="471" y="109"/>
                  <a:pt x="469" y="109"/>
                </a:cubicBezTo>
                <a:cubicBezTo>
                  <a:pt x="468" y="109"/>
                  <a:pt x="467" y="108"/>
                  <a:pt x="466" y="107"/>
                </a:cubicBezTo>
                <a:cubicBezTo>
                  <a:pt x="465" y="106"/>
                  <a:pt x="462" y="104"/>
                  <a:pt x="461" y="103"/>
                </a:cubicBezTo>
                <a:cubicBezTo>
                  <a:pt x="461" y="101"/>
                  <a:pt x="460" y="99"/>
                  <a:pt x="458" y="98"/>
                </a:cubicBezTo>
                <a:cubicBezTo>
                  <a:pt x="456" y="96"/>
                  <a:pt x="453" y="96"/>
                  <a:pt x="452" y="96"/>
                </a:cubicBezTo>
                <a:cubicBezTo>
                  <a:pt x="451" y="96"/>
                  <a:pt x="450" y="95"/>
                  <a:pt x="450" y="95"/>
                </a:cubicBezTo>
                <a:cubicBezTo>
                  <a:pt x="448" y="94"/>
                  <a:pt x="446" y="92"/>
                  <a:pt x="445" y="90"/>
                </a:cubicBezTo>
                <a:cubicBezTo>
                  <a:pt x="444" y="88"/>
                  <a:pt x="443" y="87"/>
                  <a:pt x="442" y="85"/>
                </a:cubicBezTo>
                <a:cubicBezTo>
                  <a:pt x="440" y="84"/>
                  <a:pt x="438" y="83"/>
                  <a:pt x="437" y="83"/>
                </a:cubicBezTo>
                <a:cubicBezTo>
                  <a:pt x="434" y="80"/>
                  <a:pt x="431" y="78"/>
                  <a:pt x="429" y="76"/>
                </a:cubicBezTo>
                <a:cubicBezTo>
                  <a:pt x="428" y="76"/>
                  <a:pt x="428" y="76"/>
                  <a:pt x="427" y="76"/>
                </a:cubicBezTo>
                <a:cubicBezTo>
                  <a:pt x="427" y="74"/>
                  <a:pt x="426" y="73"/>
                  <a:pt x="425" y="72"/>
                </a:cubicBezTo>
                <a:cubicBezTo>
                  <a:pt x="423" y="71"/>
                  <a:pt x="420" y="70"/>
                  <a:pt x="418" y="70"/>
                </a:cubicBezTo>
                <a:cubicBezTo>
                  <a:pt x="417" y="69"/>
                  <a:pt x="416" y="68"/>
                  <a:pt x="414" y="67"/>
                </a:cubicBezTo>
                <a:cubicBezTo>
                  <a:pt x="413" y="67"/>
                  <a:pt x="412" y="65"/>
                  <a:pt x="411" y="65"/>
                </a:cubicBezTo>
                <a:cubicBezTo>
                  <a:pt x="410" y="62"/>
                  <a:pt x="409" y="60"/>
                  <a:pt x="407" y="58"/>
                </a:cubicBezTo>
                <a:cubicBezTo>
                  <a:pt x="405" y="57"/>
                  <a:pt x="403" y="57"/>
                  <a:pt x="401" y="57"/>
                </a:cubicBezTo>
                <a:cubicBezTo>
                  <a:pt x="399" y="55"/>
                  <a:pt x="398" y="54"/>
                  <a:pt x="396" y="54"/>
                </a:cubicBezTo>
                <a:cubicBezTo>
                  <a:pt x="396" y="53"/>
                  <a:pt x="394" y="53"/>
                  <a:pt x="394" y="52"/>
                </a:cubicBezTo>
                <a:cubicBezTo>
                  <a:pt x="393" y="49"/>
                  <a:pt x="392" y="47"/>
                  <a:pt x="390" y="45"/>
                </a:cubicBezTo>
                <a:cubicBezTo>
                  <a:pt x="387" y="43"/>
                  <a:pt x="384" y="43"/>
                  <a:pt x="382" y="43"/>
                </a:cubicBezTo>
                <a:cubicBezTo>
                  <a:pt x="382" y="43"/>
                  <a:pt x="382" y="43"/>
                  <a:pt x="382" y="43"/>
                </a:cubicBezTo>
                <a:cubicBezTo>
                  <a:pt x="381" y="43"/>
                  <a:pt x="378" y="41"/>
                  <a:pt x="377" y="40"/>
                </a:cubicBezTo>
                <a:cubicBezTo>
                  <a:pt x="377" y="37"/>
                  <a:pt x="376" y="34"/>
                  <a:pt x="373" y="33"/>
                </a:cubicBezTo>
                <a:cubicBezTo>
                  <a:pt x="371" y="31"/>
                  <a:pt x="369" y="31"/>
                  <a:pt x="367" y="31"/>
                </a:cubicBezTo>
                <a:cubicBezTo>
                  <a:pt x="366" y="30"/>
                  <a:pt x="365" y="30"/>
                  <a:pt x="364" y="29"/>
                </a:cubicBezTo>
                <a:cubicBezTo>
                  <a:pt x="363" y="29"/>
                  <a:pt x="362" y="28"/>
                  <a:pt x="361" y="27"/>
                </a:cubicBezTo>
                <a:cubicBezTo>
                  <a:pt x="361" y="25"/>
                  <a:pt x="359" y="23"/>
                  <a:pt x="357" y="21"/>
                </a:cubicBezTo>
                <a:cubicBezTo>
                  <a:pt x="356" y="20"/>
                  <a:pt x="354" y="19"/>
                  <a:pt x="353" y="19"/>
                </a:cubicBezTo>
                <a:cubicBezTo>
                  <a:pt x="351" y="17"/>
                  <a:pt x="348" y="16"/>
                  <a:pt x="346" y="15"/>
                </a:cubicBezTo>
                <a:cubicBezTo>
                  <a:pt x="346" y="14"/>
                  <a:pt x="345" y="14"/>
                  <a:pt x="344" y="13"/>
                </a:cubicBezTo>
                <a:cubicBezTo>
                  <a:pt x="344" y="12"/>
                  <a:pt x="343" y="10"/>
                  <a:pt x="341" y="9"/>
                </a:cubicBezTo>
                <a:cubicBezTo>
                  <a:pt x="340" y="7"/>
                  <a:pt x="338" y="7"/>
                  <a:pt x="336" y="7"/>
                </a:cubicBezTo>
                <a:cubicBezTo>
                  <a:pt x="336" y="5"/>
                  <a:pt x="335" y="4"/>
                  <a:pt x="333" y="3"/>
                </a:cubicBezTo>
                <a:cubicBezTo>
                  <a:pt x="330" y="0"/>
                  <a:pt x="326" y="0"/>
                  <a:pt x="324" y="1"/>
                </a:cubicBezTo>
                <a:cubicBezTo>
                  <a:pt x="323" y="1"/>
                  <a:pt x="322" y="1"/>
                  <a:pt x="322" y="1"/>
                </a:cubicBezTo>
                <a:cubicBezTo>
                  <a:pt x="317" y="1"/>
                  <a:pt x="313" y="5"/>
                  <a:pt x="313" y="10"/>
                </a:cubicBezTo>
                <a:cubicBezTo>
                  <a:pt x="313" y="12"/>
                  <a:pt x="313" y="13"/>
                  <a:pt x="314" y="15"/>
                </a:cubicBezTo>
                <a:cubicBezTo>
                  <a:pt x="313" y="17"/>
                  <a:pt x="313" y="20"/>
                  <a:pt x="313" y="22"/>
                </a:cubicBezTo>
                <a:cubicBezTo>
                  <a:pt x="313" y="24"/>
                  <a:pt x="313" y="26"/>
                  <a:pt x="314" y="27"/>
                </a:cubicBezTo>
                <a:cubicBezTo>
                  <a:pt x="313" y="29"/>
                  <a:pt x="313" y="32"/>
                  <a:pt x="313" y="35"/>
                </a:cubicBezTo>
                <a:cubicBezTo>
                  <a:pt x="313" y="36"/>
                  <a:pt x="313" y="38"/>
                  <a:pt x="314" y="39"/>
                </a:cubicBezTo>
                <a:cubicBezTo>
                  <a:pt x="313" y="42"/>
                  <a:pt x="313" y="45"/>
                  <a:pt x="313" y="48"/>
                </a:cubicBezTo>
                <a:cubicBezTo>
                  <a:pt x="313" y="50"/>
                  <a:pt x="313" y="51"/>
                  <a:pt x="314" y="53"/>
                </a:cubicBezTo>
                <a:cubicBezTo>
                  <a:pt x="313" y="55"/>
                  <a:pt x="313" y="57"/>
                  <a:pt x="313" y="60"/>
                </a:cubicBezTo>
                <a:cubicBezTo>
                  <a:pt x="313" y="62"/>
                  <a:pt x="313" y="64"/>
                  <a:pt x="314" y="65"/>
                </a:cubicBezTo>
                <a:cubicBezTo>
                  <a:pt x="313" y="68"/>
                  <a:pt x="313" y="70"/>
                  <a:pt x="313" y="73"/>
                </a:cubicBezTo>
                <a:cubicBezTo>
                  <a:pt x="313" y="75"/>
                  <a:pt x="313" y="76"/>
                  <a:pt x="314" y="78"/>
                </a:cubicBezTo>
                <a:cubicBezTo>
                  <a:pt x="313" y="80"/>
                  <a:pt x="313" y="82"/>
                  <a:pt x="313" y="85"/>
                </a:cubicBezTo>
                <a:cubicBezTo>
                  <a:pt x="313" y="87"/>
                  <a:pt x="313" y="89"/>
                  <a:pt x="314" y="90"/>
                </a:cubicBezTo>
                <a:cubicBezTo>
                  <a:pt x="313" y="92"/>
                  <a:pt x="313" y="95"/>
                  <a:pt x="313" y="98"/>
                </a:cubicBezTo>
                <a:cubicBezTo>
                  <a:pt x="313" y="98"/>
                  <a:pt x="313" y="99"/>
                  <a:pt x="313" y="99"/>
                </a:cubicBezTo>
                <a:cubicBezTo>
                  <a:pt x="308" y="101"/>
                  <a:pt x="297" y="104"/>
                  <a:pt x="268" y="103"/>
                </a:cubicBezTo>
                <a:cubicBezTo>
                  <a:pt x="240" y="102"/>
                  <a:pt x="204" y="99"/>
                  <a:pt x="168" y="95"/>
                </a:cubicBezTo>
                <a:cubicBezTo>
                  <a:pt x="80" y="86"/>
                  <a:pt x="24" y="82"/>
                  <a:pt x="7" y="98"/>
                </a:cubicBezTo>
                <a:cubicBezTo>
                  <a:pt x="3" y="101"/>
                  <a:pt x="1" y="106"/>
                  <a:pt x="1" y="111"/>
                </a:cubicBezTo>
                <a:cubicBezTo>
                  <a:pt x="1" y="114"/>
                  <a:pt x="3" y="117"/>
                  <a:pt x="5" y="118"/>
                </a:cubicBezTo>
                <a:cubicBezTo>
                  <a:pt x="6" y="119"/>
                  <a:pt x="8" y="120"/>
                  <a:pt x="10" y="120"/>
                </a:cubicBezTo>
                <a:cubicBezTo>
                  <a:pt x="12" y="122"/>
                  <a:pt x="12" y="123"/>
                  <a:pt x="12" y="124"/>
                </a:cubicBezTo>
                <a:cubicBezTo>
                  <a:pt x="12" y="127"/>
                  <a:pt x="14" y="130"/>
                  <a:pt x="16" y="131"/>
                </a:cubicBezTo>
                <a:cubicBezTo>
                  <a:pt x="17" y="132"/>
                  <a:pt x="18" y="132"/>
                  <a:pt x="19" y="133"/>
                </a:cubicBezTo>
                <a:cubicBezTo>
                  <a:pt x="20" y="135"/>
                  <a:pt x="22" y="137"/>
                  <a:pt x="23" y="139"/>
                </a:cubicBezTo>
                <a:cubicBezTo>
                  <a:pt x="24" y="139"/>
                  <a:pt x="24" y="140"/>
                  <a:pt x="24" y="140"/>
                </a:cubicBezTo>
                <a:cubicBezTo>
                  <a:pt x="25" y="142"/>
                  <a:pt x="26" y="143"/>
                  <a:pt x="27" y="144"/>
                </a:cubicBezTo>
                <a:cubicBezTo>
                  <a:pt x="28" y="145"/>
                  <a:pt x="30" y="145"/>
                  <a:pt x="31" y="146"/>
                </a:cubicBezTo>
                <a:cubicBezTo>
                  <a:pt x="31" y="147"/>
                  <a:pt x="32" y="149"/>
                  <a:pt x="34" y="150"/>
                </a:cubicBezTo>
                <a:cubicBezTo>
                  <a:pt x="34" y="151"/>
                  <a:pt x="35" y="152"/>
                  <a:pt x="35" y="152"/>
                </a:cubicBezTo>
                <a:cubicBezTo>
                  <a:pt x="36" y="154"/>
                  <a:pt x="36" y="155"/>
                  <a:pt x="38" y="156"/>
                </a:cubicBezTo>
                <a:cubicBezTo>
                  <a:pt x="39" y="157"/>
                  <a:pt x="41" y="158"/>
                  <a:pt x="42" y="158"/>
                </a:cubicBezTo>
                <a:cubicBezTo>
                  <a:pt x="42" y="159"/>
                  <a:pt x="43" y="159"/>
                  <a:pt x="43" y="159"/>
                </a:cubicBezTo>
                <a:cubicBezTo>
                  <a:pt x="44" y="161"/>
                  <a:pt x="46" y="163"/>
                  <a:pt x="46" y="164"/>
                </a:cubicBezTo>
                <a:cubicBezTo>
                  <a:pt x="47" y="167"/>
                  <a:pt x="48" y="169"/>
                  <a:pt x="50" y="170"/>
                </a:cubicBezTo>
                <a:cubicBezTo>
                  <a:pt x="52" y="171"/>
                  <a:pt x="54" y="172"/>
                  <a:pt x="55" y="172"/>
                </a:cubicBezTo>
                <a:cubicBezTo>
                  <a:pt x="57" y="174"/>
                  <a:pt x="58" y="176"/>
                  <a:pt x="58" y="176"/>
                </a:cubicBezTo>
                <a:cubicBezTo>
                  <a:pt x="58" y="179"/>
                  <a:pt x="59" y="182"/>
                  <a:pt x="62" y="184"/>
                </a:cubicBezTo>
                <a:cubicBezTo>
                  <a:pt x="64" y="185"/>
                  <a:pt x="66" y="185"/>
                  <a:pt x="67" y="185"/>
                </a:cubicBezTo>
                <a:cubicBezTo>
                  <a:pt x="67" y="185"/>
                  <a:pt x="67" y="185"/>
                  <a:pt x="67" y="185"/>
                </a:cubicBezTo>
                <a:cubicBezTo>
                  <a:pt x="68" y="186"/>
                  <a:pt x="69" y="188"/>
                  <a:pt x="69" y="188"/>
                </a:cubicBezTo>
                <a:cubicBezTo>
                  <a:pt x="69" y="191"/>
                  <a:pt x="70" y="193"/>
                  <a:pt x="72" y="195"/>
                </a:cubicBezTo>
                <a:cubicBezTo>
                  <a:pt x="73" y="196"/>
                  <a:pt x="74" y="197"/>
                  <a:pt x="75" y="197"/>
                </a:cubicBezTo>
                <a:cubicBezTo>
                  <a:pt x="76" y="201"/>
                  <a:pt x="79" y="204"/>
                  <a:pt x="81" y="206"/>
                </a:cubicBezTo>
                <a:cubicBezTo>
                  <a:pt x="80" y="208"/>
                  <a:pt x="79" y="210"/>
                  <a:pt x="79" y="212"/>
                </a:cubicBezTo>
                <a:cubicBezTo>
                  <a:pt x="68" y="221"/>
                  <a:pt x="68" y="222"/>
                  <a:pt x="68" y="226"/>
                </a:cubicBezTo>
                <a:cubicBezTo>
                  <a:pt x="63" y="228"/>
                  <a:pt x="58" y="231"/>
                  <a:pt x="57" y="236"/>
                </a:cubicBezTo>
                <a:cubicBezTo>
                  <a:pt x="50" y="241"/>
                  <a:pt x="46" y="246"/>
                  <a:pt x="45" y="250"/>
                </a:cubicBezTo>
                <a:cubicBezTo>
                  <a:pt x="40" y="253"/>
                  <a:pt x="35" y="257"/>
                  <a:pt x="34" y="262"/>
                </a:cubicBezTo>
                <a:cubicBezTo>
                  <a:pt x="23" y="270"/>
                  <a:pt x="22" y="275"/>
                  <a:pt x="22" y="278"/>
                </a:cubicBezTo>
                <a:cubicBezTo>
                  <a:pt x="20" y="280"/>
                  <a:pt x="17" y="282"/>
                  <a:pt x="14" y="285"/>
                </a:cubicBezTo>
                <a:cubicBezTo>
                  <a:pt x="13" y="286"/>
                  <a:pt x="12" y="287"/>
                  <a:pt x="11" y="289"/>
                </a:cubicBezTo>
                <a:cubicBezTo>
                  <a:pt x="0" y="298"/>
                  <a:pt x="0" y="302"/>
                  <a:pt x="0" y="305"/>
                </a:cubicBezTo>
                <a:cubicBezTo>
                  <a:pt x="0" y="307"/>
                  <a:pt x="1" y="310"/>
                  <a:pt x="3" y="312"/>
                </a:cubicBezTo>
                <a:cubicBezTo>
                  <a:pt x="4" y="312"/>
                  <a:pt x="4" y="312"/>
                  <a:pt x="4" y="313"/>
                </a:cubicBezTo>
                <a:cubicBezTo>
                  <a:pt x="6" y="318"/>
                  <a:pt x="9" y="323"/>
                  <a:pt x="14" y="327"/>
                </a:cubicBezTo>
                <a:cubicBezTo>
                  <a:pt x="36" y="345"/>
                  <a:pt x="92" y="331"/>
                  <a:pt x="157" y="316"/>
                </a:cubicBezTo>
                <a:cubicBezTo>
                  <a:pt x="217" y="301"/>
                  <a:pt x="284" y="285"/>
                  <a:pt x="306" y="301"/>
                </a:cubicBezTo>
                <a:cubicBezTo>
                  <a:pt x="309" y="304"/>
                  <a:pt x="312" y="308"/>
                  <a:pt x="312" y="317"/>
                </a:cubicBezTo>
                <a:cubicBezTo>
                  <a:pt x="312" y="319"/>
                  <a:pt x="313" y="321"/>
                  <a:pt x="314" y="322"/>
                </a:cubicBezTo>
                <a:cubicBezTo>
                  <a:pt x="313" y="325"/>
                  <a:pt x="312" y="328"/>
                  <a:pt x="312" y="330"/>
                </a:cubicBezTo>
                <a:cubicBezTo>
                  <a:pt x="312" y="332"/>
                  <a:pt x="313" y="334"/>
                  <a:pt x="314" y="335"/>
                </a:cubicBezTo>
                <a:cubicBezTo>
                  <a:pt x="313" y="337"/>
                  <a:pt x="313" y="340"/>
                  <a:pt x="313" y="343"/>
                </a:cubicBezTo>
                <a:cubicBezTo>
                  <a:pt x="313" y="345"/>
                  <a:pt x="313" y="347"/>
                  <a:pt x="314" y="348"/>
                </a:cubicBezTo>
                <a:cubicBezTo>
                  <a:pt x="314" y="349"/>
                  <a:pt x="314" y="349"/>
                  <a:pt x="314" y="349"/>
                </a:cubicBezTo>
                <a:cubicBezTo>
                  <a:pt x="313" y="353"/>
                  <a:pt x="313" y="354"/>
                  <a:pt x="313" y="356"/>
                </a:cubicBezTo>
                <a:cubicBezTo>
                  <a:pt x="313" y="358"/>
                  <a:pt x="313" y="359"/>
                  <a:pt x="314" y="361"/>
                </a:cubicBezTo>
                <a:cubicBezTo>
                  <a:pt x="314" y="363"/>
                  <a:pt x="313" y="365"/>
                  <a:pt x="313" y="366"/>
                </a:cubicBezTo>
                <a:cubicBezTo>
                  <a:pt x="312" y="369"/>
                  <a:pt x="313" y="372"/>
                  <a:pt x="314" y="374"/>
                </a:cubicBezTo>
                <a:cubicBezTo>
                  <a:pt x="314" y="375"/>
                  <a:pt x="314" y="376"/>
                  <a:pt x="314" y="377"/>
                </a:cubicBezTo>
                <a:cubicBezTo>
                  <a:pt x="313" y="379"/>
                  <a:pt x="313" y="380"/>
                  <a:pt x="313" y="382"/>
                </a:cubicBezTo>
                <a:cubicBezTo>
                  <a:pt x="313" y="383"/>
                  <a:pt x="313" y="385"/>
                  <a:pt x="314" y="386"/>
                </a:cubicBezTo>
                <a:cubicBezTo>
                  <a:pt x="313" y="389"/>
                  <a:pt x="313" y="392"/>
                  <a:pt x="313" y="395"/>
                </a:cubicBezTo>
                <a:cubicBezTo>
                  <a:pt x="313" y="397"/>
                  <a:pt x="314" y="400"/>
                  <a:pt x="316" y="402"/>
                </a:cubicBezTo>
                <a:cubicBezTo>
                  <a:pt x="318" y="403"/>
                  <a:pt x="320" y="404"/>
                  <a:pt x="322" y="404"/>
                </a:cubicBezTo>
                <a:cubicBezTo>
                  <a:pt x="323" y="404"/>
                  <a:pt x="323" y="404"/>
                  <a:pt x="323" y="404"/>
                </a:cubicBezTo>
                <a:cubicBezTo>
                  <a:pt x="324" y="405"/>
                  <a:pt x="325" y="406"/>
                  <a:pt x="325" y="406"/>
                </a:cubicBezTo>
                <a:cubicBezTo>
                  <a:pt x="327" y="407"/>
                  <a:pt x="329" y="408"/>
                  <a:pt x="331" y="408"/>
                </a:cubicBezTo>
                <a:cubicBezTo>
                  <a:pt x="332" y="408"/>
                  <a:pt x="333" y="408"/>
                  <a:pt x="334" y="407"/>
                </a:cubicBezTo>
                <a:cubicBezTo>
                  <a:pt x="338" y="408"/>
                  <a:pt x="341" y="406"/>
                  <a:pt x="343" y="403"/>
                </a:cubicBezTo>
                <a:cubicBezTo>
                  <a:pt x="350" y="401"/>
                  <a:pt x="360" y="397"/>
                  <a:pt x="360" y="387"/>
                </a:cubicBezTo>
                <a:cubicBezTo>
                  <a:pt x="361" y="387"/>
                  <a:pt x="362" y="386"/>
                  <a:pt x="363" y="386"/>
                </a:cubicBezTo>
                <a:cubicBezTo>
                  <a:pt x="367" y="385"/>
                  <a:pt x="371" y="383"/>
                  <a:pt x="374" y="380"/>
                </a:cubicBezTo>
                <a:cubicBezTo>
                  <a:pt x="390" y="376"/>
                  <a:pt x="393" y="367"/>
                  <a:pt x="393" y="361"/>
                </a:cubicBezTo>
                <a:cubicBezTo>
                  <a:pt x="393" y="361"/>
                  <a:pt x="393" y="360"/>
                  <a:pt x="393" y="360"/>
                </a:cubicBezTo>
                <a:cubicBezTo>
                  <a:pt x="394" y="360"/>
                  <a:pt x="395" y="360"/>
                  <a:pt x="396" y="360"/>
                </a:cubicBezTo>
                <a:cubicBezTo>
                  <a:pt x="401" y="359"/>
                  <a:pt x="410" y="357"/>
                  <a:pt x="410" y="348"/>
                </a:cubicBezTo>
                <a:cubicBezTo>
                  <a:pt x="411" y="348"/>
                  <a:pt x="411" y="348"/>
                  <a:pt x="411" y="348"/>
                </a:cubicBezTo>
                <a:cubicBezTo>
                  <a:pt x="416" y="347"/>
                  <a:pt x="426" y="345"/>
                  <a:pt x="427" y="337"/>
                </a:cubicBezTo>
                <a:cubicBezTo>
                  <a:pt x="433" y="337"/>
                  <a:pt x="443" y="334"/>
                  <a:pt x="444" y="323"/>
                </a:cubicBezTo>
                <a:cubicBezTo>
                  <a:pt x="447" y="322"/>
                  <a:pt x="451" y="320"/>
                  <a:pt x="452" y="319"/>
                </a:cubicBezTo>
                <a:cubicBezTo>
                  <a:pt x="457" y="316"/>
                  <a:pt x="461" y="315"/>
                  <a:pt x="461" y="310"/>
                </a:cubicBezTo>
                <a:cubicBezTo>
                  <a:pt x="467" y="309"/>
                  <a:pt x="478" y="307"/>
                  <a:pt x="478" y="296"/>
                </a:cubicBezTo>
                <a:cubicBezTo>
                  <a:pt x="478" y="296"/>
                  <a:pt x="478" y="295"/>
                  <a:pt x="478" y="295"/>
                </a:cubicBezTo>
                <a:cubicBezTo>
                  <a:pt x="480" y="294"/>
                  <a:pt x="481" y="294"/>
                  <a:pt x="482" y="294"/>
                </a:cubicBezTo>
                <a:cubicBezTo>
                  <a:pt x="486" y="293"/>
                  <a:pt x="492" y="292"/>
                  <a:pt x="494" y="287"/>
                </a:cubicBezTo>
                <a:cubicBezTo>
                  <a:pt x="501" y="285"/>
                  <a:pt x="511" y="282"/>
                  <a:pt x="511" y="271"/>
                </a:cubicBezTo>
                <a:cubicBezTo>
                  <a:pt x="512" y="271"/>
                  <a:pt x="512" y="270"/>
                  <a:pt x="513" y="270"/>
                </a:cubicBezTo>
                <a:cubicBezTo>
                  <a:pt x="518" y="269"/>
                  <a:pt x="528" y="267"/>
                  <a:pt x="528" y="258"/>
                </a:cubicBezTo>
                <a:cubicBezTo>
                  <a:pt x="528" y="258"/>
                  <a:pt x="529" y="258"/>
                  <a:pt x="530" y="258"/>
                </a:cubicBezTo>
                <a:cubicBezTo>
                  <a:pt x="535" y="257"/>
                  <a:pt x="544" y="254"/>
                  <a:pt x="545" y="246"/>
                </a:cubicBezTo>
                <a:cubicBezTo>
                  <a:pt x="547" y="245"/>
                  <a:pt x="551" y="243"/>
                  <a:pt x="555" y="241"/>
                </a:cubicBezTo>
                <a:cubicBezTo>
                  <a:pt x="556" y="241"/>
                  <a:pt x="558" y="240"/>
                  <a:pt x="559" y="238"/>
                </a:cubicBezTo>
                <a:cubicBezTo>
                  <a:pt x="567" y="236"/>
                  <a:pt x="576" y="232"/>
                  <a:pt x="578" y="223"/>
                </a:cubicBezTo>
                <a:cubicBezTo>
                  <a:pt x="586" y="220"/>
                  <a:pt x="595" y="216"/>
                  <a:pt x="595" y="207"/>
                </a:cubicBezTo>
                <a:cubicBezTo>
                  <a:pt x="595" y="204"/>
                  <a:pt x="594" y="201"/>
                  <a:pt x="592" y="199"/>
                </a:cubicBezTo>
                <a:close/>
              </a:path>
            </a:pathLst>
          </a:custGeom>
          <a:solidFill>
            <a:srgbClr val="C00000"/>
          </a:solidFill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21" name="Ovale 20"/>
          <p:cNvSpPr/>
          <p:nvPr/>
        </p:nvSpPr>
        <p:spPr>
          <a:xfrm>
            <a:off x="5625737" y="1888741"/>
            <a:ext cx="95794" cy="104503"/>
          </a:xfrm>
          <a:prstGeom prst="ellipse">
            <a:avLst/>
          </a:prstGeom>
          <a:solidFill>
            <a:srgbClr val="1B591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e 21"/>
          <p:cNvSpPr/>
          <p:nvPr/>
        </p:nvSpPr>
        <p:spPr>
          <a:xfrm>
            <a:off x="5625737" y="2154150"/>
            <a:ext cx="95794" cy="104503"/>
          </a:xfrm>
          <a:prstGeom prst="ellipse">
            <a:avLst/>
          </a:prstGeom>
          <a:solidFill>
            <a:srgbClr val="1B591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e 22"/>
          <p:cNvSpPr/>
          <p:nvPr/>
        </p:nvSpPr>
        <p:spPr>
          <a:xfrm>
            <a:off x="5648917" y="2510559"/>
            <a:ext cx="95794" cy="104503"/>
          </a:xfrm>
          <a:prstGeom prst="ellipse">
            <a:avLst/>
          </a:prstGeom>
          <a:solidFill>
            <a:srgbClr val="1B591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e 23"/>
          <p:cNvSpPr/>
          <p:nvPr/>
        </p:nvSpPr>
        <p:spPr>
          <a:xfrm>
            <a:off x="5673634" y="3641966"/>
            <a:ext cx="95794" cy="104503"/>
          </a:xfrm>
          <a:prstGeom prst="ellipse">
            <a:avLst/>
          </a:prstGeom>
          <a:solidFill>
            <a:srgbClr val="1B591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e 24"/>
          <p:cNvSpPr/>
          <p:nvPr/>
        </p:nvSpPr>
        <p:spPr>
          <a:xfrm>
            <a:off x="5698286" y="4655648"/>
            <a:ext cx="95794" cy="104503"/>
          </a:xfrm>
          <a:prstGeom prst="ellipse">
            <a:avLst/>
          </a:prstGeom>
          <a:solidFill>
            <a:srgbClr val="1B591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e 25"/>
          <p:cNvSpPr/>
          <p:nvPr/>
        </p:nvSpPr>
        <p:spPr>
          <a:xfrm>
            <a:off x="5728765" y="5721641"/>
            <a:ext cx="95794" cy="104503"/>
          </a:xfrm>
          <a:prstGeom prst="ellipse">
            <a:avLst/>
          </a:prstGeom>
          <a:solidFill>
            <a:srgbClr val="1B591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2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/>
          <p:cNvSpPr>
            <a:spLocks noGrp="1"/>
          </p:cNvSpPr>
          <p:nvPr>
            <p:ph type="body" sz="quarter" idx="13"/>
          </p:nvPr>
        </p:nvSpPr>
        <p:spPr>
          <a:xfrm>
            <a:off x="3324301" y="336929"/>
            <a:ext cx="8694737" cy="528638"/>
          </a:xfrm>
        </p:spPr>
        <p:txBody>
          <a:bodyPr/>
          <a:lstStyle/>
          <a:p>
            <a:r>
              <a:rPr lang="en-GB" dirty="0"/>
              <a:t>WP5 – System biology assessment of the effects of essential oils after in vitro and in vivo studies </a:t>
            </a:r>
          </a:p>
          <a:p>
            <a:endParaRPr lang="en-GB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3848426" y="2621280"/>
            <a:ext cx="51619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Thanks for listening</a:t>
            </a:r>
            <a:endParaRPr lang="en-GB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3415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What we plan to deliver to the project</a:t>
            </a:r>
            <a:endParaRPr lang="en-GB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324195" y="2070495"/>
            <a:ext cx="11269814" cy="1631343"/>
          </a:xfrm>
        </p:spPr>
        <p:txBody>
          <a:bodyPr/>
          <a:lstStyle/>
          <a:p>
            <a:r>
              <a:rPr lang="en-GB" dirty="0"/>
              <a:t>D5.1 A list of bacterial at genus level that are present in faeces and milk of cows fed with different </a:t>
            </a:r>
            <a:r>
              <a:rPr lang="en-GB" dirty="0" smtClean="0"/>
              <a:t>EOs, </a:t>
            </a:r>
            <a:r>
              <a:rPr lang="en-GB" dirty="0"/>
              <a:t>and from in vitro samples from WP4 </a:t>
            </a:r>
            <a:endParaRPr lang="en-GB" dirty="0" smtClean="0"/>
          </a:p>
          <a:p>
            <a:r>
              <a:rPr lang="en-GB" dirty="0" smtClean="0"/>
              <a:t>D5.2 </a:t>
            </a:r>
            <a:r>
              <a:rPr lang="en-GB" dirty="0"/>
              <a:t>The </a:t>
            </a:r>
            <a:r>
              <a:rPr lang="en-GB" dirty="0" err="1"/>
              <a:t>miRNome</a:t>
            </a:r>
            <a:r>
              <a:rPr lang="en-GB" dirty="0"/>
              <a:t> of milk as related to feeding with different EOs </a:t>
            </a:r>
            <a:endParaRPr lang="en-GB" dirty="0" smtClean="0"/>
          </a:p>
          <a:p>
            <a:r>
              <a:rPr lang="en-GB" dirty="0" smtClean="0"/>
              <a:t>D5.3 </a:t>
            </a:r>
            <a:r>
              <a:rPr lang="en-GB" dirty="0"/>
              <a:t>A list of milk metabolites involved in the immune response which are modified after different EOs </a:t>
            </a:r>
            <a:r>
              <a:rPr lang="en-GB" dirty="0" smtClean="0"/>
              <a:t>regimen.</a:t>
            </a:r>
            <a:endParaRPr lang="en-GB" dirty="0"/>
          </a:p>
          <a:p>
            <a:r>
              <a:rPr lang="en-GB" dirty="0"/>
              <a:t>D5.4 A list of differentially abundant proteins after feeding with different </a:t>
            </a:r>
            <a:r>
              <a:rPr lang="en-GB" dirty="0" smtClean="0"/>
              <a:t>EOs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quarter" idx="13"/>
          </p:nvPr>
        </p:nvSpPr>
        <p:spPr>
          <a:xfrm>
            <a:off x="3383568" y="418961"/>
            <a:ext cx="8694737" cy="528638"/>
          </a:xfrm>
        </p:spPr>
        <p:txBody>
          <a:bodyPr/>
          <a:lstStyle/>
          <a:p>
            <a:r>
              <a:rPr lang="en-GB" dirty="0"/>
              <a:t>WP5 – System biology assessment of the effects of essential oils after in vitro and in vivo studies </a:t>
            </a:r>
          </a:p>
          <a:p>
            <a:endParaRPr lang="en-GB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3276600" y="5113867"/>
            <a:ext cx="4084773" cy="461665"/>
          </a:xfrm>
          <a:prstGeom prst="rect">
            <a:avLst/>
          </a:prstGeom>
          <a:solidFill>
            <a:srgbClr val="4D8EC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Start M19 		End M32</a:t>
            </a:r>
            <a:endParaRPr lang="en-GB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Freeform 16"/>
          <p:cNvSpPr>
            <a:spLocks noChangeAspect="1"/>
          </p:cNvSpPr>
          <p:nvPr/>
        </p:nvSpPr>
        <p:spPr bwMode="auto">
          <a:xfrm>
            <a:off x="4769904" y="5247922"/>
            <a:ext cx="1283762" cy="193553"/>
          </a:xfrm>
          <a:custGeom>
            <a:avLst/>
            <a:gdLst>
              <a:gd name="T0" fmla="*/ 578 w 595"/>
              <a:gd name="T1" fmla="*/ 192 h 408"/>
              <a:gd name="T2" fmla="*/ 570 w 595"/>
              <a:gd name="T3" fmla="*/ 185 h 408"/>
              <a:gd name="T4" fmla="*/ 558 w 595"/>
              <a:gd name="T5" fmla="*/ 173 h 408"/>
              <a:gd name="T6" fmla="*/ 544 w 595"/>
              <a:gd name="T7" fmla="*/ 164 h 408"/>
              <a:gd name="T8" fmla="*/ 533 w 595"/>
              <a:gd name="T9" fmla="*/ 159 h 408"/>
              <a:gd name="T10" fmla="*/ 519 w 595"/>
              <a:gd name="T11" fmla="*/ 146 h 408"/>
              <a:gd name="T12" fmla="*/ 508 w 595"/>
              <a:gd name="T13" fmla="*/ 136 h 408"/>
              <a:gd name="T14" fmla="*/ 492 w 595"/>
              <a:gd name="T15" fmla="*/ 124 h 408"/>
              <a:gd name="T16" fmla="*/ 475 w 595"/>
              <a:gd name="T17" fmla="*/ 111 h 408"/>
              <a:gd name="T18" fmla="*/ 461 w 595"/>
              <a:gd name="T19" fmla="*/ 103 h 408"/>
              <a:gd name="T20" fmla="*/ 450 w 595"/>
              <a:gd name="T21" fmla="*/ 95 h 408"/>
              <a:gd name="T22" fmla="*/ 437 w 595"/>
              <a:gd name="T23" fmla="*/ 83 h 408"/>
              <a:gd name="T24" fmla="*/ 425 w 595"/>
              <a:gd name="T25" fmla="*/ 72 h 408"/>
              <a:gd name="T26" fmla="*/ 411 w 595"/>
              <a:gd name="T27" fmla="*/ 65 h 408"/>
              <a:gd name="T28" fmla="*/ 396 w 595"/>
              <a:gd name="T29" fmla="*/ 54 h 408"/>
              <a:gd name="T30" fmla="*/ 382 w 595"/>
              <a:gd name="T31" fmla="*/ 43 h 408"/>
              <a:gd name="T32" fmla="*/ 373 w 595"/>
              <a:gd name="T33" fmla="*/ 33 h 408"/>
              <a:gd name="T34" fmla="*/ 361 w 595"/>
              <a:gd name="T35" fmla="*/ 27 h 408"/>
              <a:gd name="T36" fmla="*/ 346 w 595"/>
              <a:gd name="T37" fmla="*/ 15 h 408"/>
              <a:gd name="T38" fmla="*/ 336 w 595"/>
              <a:gd name="T39" fmla="*/ 7 h 408"/>
              <a:gd name="T40" fmla="*/ 322 w 595"/>
              <a:gd name="T41" fmla="*/ 1 h 408"/>
              <a:gd name="T42" fmla="*/ 313 w 595"/>
              <a:gd name="T43" fmla="*/ 22 h 408"/>
              <a:gd name="T44" fmla="*/ 314 w 595"/>
              <a:gd name="T45" fmla="*/ 39 h 408"/>
              <a:gd name="T46" fmla="*/ 313 w 595"/>
              <a:gd name="T47" fmla="*/ 60 h 408"/>
              <a:gd name="T48" fmla="*/ 314 w 595"/>
              <a:gd name="T49" fmla="*/ 78 h 408"/>
              <a:gd name="T50" fmla="*/ 313 w 595"/>
              <a:gd name="T51" fmla="*/ 98 h 408"/>
              <a:gd name="T52" fmla="*/ 168 w 595"/>
              <a:gd name="T53" fmla="*/ 95 h 408"/>
              <a:gd name="T54" fmla="*/ 5 w 595"/>
              <a:gd name="T55" fmla="*/ 118 h 408"/>
              <a:gd name="T56" fmla="*/ 16 w 595"/>
              <a:gd name="T57" fmla="*/ 131 h 408"/>
              <a:gd name="T58" fmla="*/ 24 w 595"/>
              <a:gd name="T59" fmla="*/ 140 h 408"/>
              <a:gd name="T60" fmla="*/ 34 w 595"/>
              <a:gd name="T61" fmla="*/ 150 h 408"/>
              <a:gd name="T62" fmla="*/ 42 w 595"/>
              <a:gd name="T63" fmla="*/ 158 h 408"/>
              <a:gd name="T64" fmla="*/ 50 w 595"/>
              <a:gd name="T65" fmla="*/ 170 h 408"/>
              <a:gd name="T66" fmla="*/ 62 w 595"/>
              <a:gd name="T67" fmla="*/ 184 h 408"/>
              <a:gd name="T68" fmla="*/ 69 w 595"/>
              <a:gd name="T69" fmla="*/ 188 h 408"/>
              <a:gd name="T70" fmla="*/ 81 w 595"/>
              <a:gd name="T71" fmla="*/ 206 h 408"/>
              <a:gd name="T72" fmla="*/ 57 w 595"/>
              <a:gd name="T73" fmla="*/ 236 h 408"/>
              <a:gd name="T74" fmla="*/ 22 w 595"/>
              <a:gd name="T75" fmla="*/ 278 h 408"/>
              <a:gd name="T76" fmla="*/ 0 w 595"/>
              <a:gd name="T77" fmla="*/ 305 h 408"/>
              <a:gd name="T78" fmla="*/ 14 w 595"/>
              <a:gd name="T79" fmla="*/ 327 h 408"/>
              <a:gd name="T80" fmla="*/ 312 w 595"/>
              <a:gd name="T81" fmla="*/ 317 h 408"/>
              <a:gd name="T82" fmla="*/ 314 w 595"/>
              <a:gd name="T83" fmla="*/ 335 h 408"/>
              <a:gd name="T84" fmla="*/ 314 w 595"/>
              <a:gd name="T85" fmla="*/ 349 h 408"/>
              <a:gd name="T86" fmla="*/ 313 w 595"/>
              <a:gd name="T87" fmla="*/ 366 h 408"/>
              <a:gd name="T88" fmla="*/ 313 w 595"/>
              <a:gd name="T89" fmla="*/ 382 h 408"/>
              <a:gd name="T90" fmla="*/ 316 w 595"/>
              <a:gd name="T91" fmla="*/ 402 h 408"/>
              <a:gd name="T92" fmla="*/ 325 w 595"/>
              <a:gd name="T93" fmla="*/ 406 h 408"/>
              <a:gd name="T94" fmla="*/ 343 w 595"/>
              <a:gd name="T95" fmla="*/ 403 h 408"/>
              <a:gd name="T96" fmla="*/ 374 w 595"/>
              <a:gd name="T97" fmla="*/ 380 h 408"/>
              <a:gd name="T98" fmla="*/ 396 w 595"/>
              <a:gd name="T99" fmla="*/ 360 h 408"/>
              <a:gd name="T100" fmla="*/ 427 w 595"/>
              <a:gd name="T101" fmla="*/ 337 h 408"/>
              <a:gd name="T102" fmla="*/ 461 w 595"/>
              <a:gd name="T103" fmla="*/ 310 h 408"/>
              <a:gd name="T104" fmla="*/ 482 w 595"/>
              <a:gd name="T105" fmla="*/ 294 h 408"/>
              <a:gd name="T106" fmla="*/ 513 w 595"/>
              <a:gd name="T107" fmla="*/ 270 h 408"/>
              <a:gd name="T108" fmla="*/ 545 w 595"/>
              <a:gd name="T109" fmla="*/ 246 h 408"/>
              <a:gd name="T110" fmla="*/ 578 w 595"/>
              <a:gd name="T111" fmla="*/ 223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95" h="408">
                <a:moveTo>
                  <a:pt x="592" y="199"/>
                </a:moveTo>
                <a:cubicBezTo>
                  <a:pt x="590" y="198"/>
                  <a:pt x="588" y="198"/>
                  <a:pt x="587" y="197"/>
                </a:cubicBezTo>
                <a:cubicBezTo>
                  <a:pt x="584" y="194"/>
                  <a:pt x="580" y="193"/>
                  <a:pt x="578" y="192"/>
                </a:cubicBezTo>
                <a:cubicBezTo>
                  <a:pt x="578" y="192"/>
                  <a:pt x="578" y="191"/>
                  <a:pt x="578" y="191"/>
                </a:cubicBezTo>
                <a:cubicBezTo>
                  <a:pt x="577" y="189"/>
                  <a:pt x="576" y="188"/>
                  <a:pt x="574" y="186"/>
                </a:cubicBezTo>
                <a:cubicBezTo>
                  <a:pt x="573" y="185"/>
                  <a:pt x="571" y="185"/>
                  <a:pt x="570" y="185"/>
                </a:cubicBezTo>
                <a:cubicBezTo>
                  <a:pt x="567" y="182"/>
                  <a:pt x="564" y="180"/>
                  <a:pt x="562" y="179"/>
                </a:cubicBezTo>
                <a:cubicBezTo>
                  <a:pt x="562" y="179"/>
                  <a:pt x="562" y="179"/>
                  <a:pt x="562" y="179"/>
                </a:cubicBezTo>
                <a:cubicBezTo>
                  <a:pt x="561" y="177"/>
                  <a:pt x="560" y="175"/>
                  <a:pt x="558" y="173"/>
                </a:cubicBezTo>
                <a:cubicBezTo>
                  <a:pt x="556" y="173"/>
                  <a:pt x="555" y="172"/>
                  <a:pt x="553" y="172"/>
                </a:cubicBezTo>
                <a:cubicBezTo>
                  <a:pt x="551" y="168"/>
                  <a:pt x="547" y="166"/>
                  <a:pt x="544" y="164"/>
                </a:cubicBezTo>
                <a:cubicBezTo>
                  <a:pt x="544" y="164"/>
                  <a:pt x="544" y="164"/>
                  <a:pt x="544" y="164"/>
                </a:cubicBezTo>
                <a:cubicBezTo>
                  <a:pt x="543" y="163"/>
                  <a:pt x="542" y="162"/>
                  <a:pt x="541" y="161"/>
                </a:cubicBezTo>
                <a:cubicBezTo>
                  <a:pt x="539" y="159"/>
                  <a:pt x="536" y="159"/>
                  <a:pt x="534" y="159"/>
                </a:cubicBezTo>
                <a:cubicBezTo>
                  <a:pt x="533" y="159"/>
                  <a:pt x="533" y="159"/>
                  <a:pt x="533" y="159"/>
                </a:cubicBezTo>
                <a:cubicBezTo>
                  <a:pt x="532" y="158"/>
                  <a:pt x="529" y="156"/>
                  <a:pt x="529" y="156"/>
                </a:cubicBezTo>
                <a:cubicBezTo>
                  <a:pt x="528" y="153"/>
                  <a:pt x="527" y="150"/>
                  <a:pt x="525" y="148"/>
                </a:cubicBezTo>
                <a:cubicBezTo>
                  <a:pt x="523" y="147"/>
                  <a:pt x="521" y="146"/>
                  <a:pt x="519" y="146"/>
                </a:cubicBezTo>
                <a:cubicBezTo>
                  <a:pt x="517" y="144"/>
                  <a:pt x="515" y="142"/>
                  <a:pt x="512" y="139"/>
                </a:cubicBezTo>
                <a:cubicBezTo>
                  <a:pt x="512" y="139"/>
                  <a:pt x="511" y="139"/>
                  <a:pt x="511" y="139"/>
                </a:cubicBezTo>
                <a:cubicBezTo>
                  <a:pt x="510" y="138"/>
                  <a:pt x="509" y="137"/>
                  <a:pt x="508" y="136"/>
                </a:cubicBezTo>
                <a:cubicBezTo>
                  <a:pt x="507" y="135"/>
                  <a:pt x="505" y="134"/>
                  <a:pt x="504" y="134"/>
                </a:cubicBezTo>
                <a:cubicBezTo>
                  <a:pt x="501" y="131"/>
                  <a:pt x="497" y="128"/>
                  <a:pt x="493" y="125"/>
                </a:cubicBezTo>
                <a:cubicBezTo>
                  <a:pt x="493" y="124"/>
                  <a:pt x="493" y="124"/>
                  <a:pt x="492" y="124"/>
                </a:cubicBezTo>
                <a:cubicBezTo>
                  <a:pt x="490" y="122"/>
                  <a:pt x="489" y="122"/>
                  <a:pt x="487" y="121"/>
                </a:cubicBezTo>
                <a:cubicBezTo>
                  <a:pt x="484" y="118"/>
                  <a:pt x="480" y="114"/>
                  <a:pt x="476" y="112"/>
                </a:cubicBezTo>
                <a:cubicBezTo>
                  <a:pt x="476" y="111"/>
                  <a:pt x="476" y="111"/>
                  <a:pt x="475" y="111"/>
                </a:cubicBezTo>
                <a:cubicBezTo>
                  <a:pt x="473" y="109"/>
                  <a:pt x="471" y="109"/>
                  <a:pt x="469" y="109"/>
                </a:cubicBezTo>
                <a:cubicBezTo>
                  <a:pt x="468" y="109"/>
                  <a:pt x="467" y="108"/>
                  <a:pt x="466" y="107"/>
                </a:cubicBezTo>
                <a:cubicBezTo>
                  <a:pt x="465" y="106"/>
                  <a:pt x="462" y="104"/>
                  <a:pt x="461" y="103"/>
                </a:cubicBezTo>
                <a:cubicBezTo>
                  <a:pt x="461" y="101"/>
                  <a:pt x="460" y="99"/>
                  <a:pt x="458" y="98"/>
                </a:cubicBezTo>
                <a:cubicBezTo>
                  <a:pt x="456" y="96"/>
                  <a:pt x="453" y="96"/>
                  <a:pt x="452" y="96"/>
                </a:cubicBezTo>
                <a:cubicBezTo>
                  <a:pt x="451" y="96"/>
                  <a:pt x="450" y="95"/>
                  <a:pt x="450" y="95"/>
                </a:cubicBezTo>
                <a:cubicBezTo>
                  <a:pt x="448" y="94"/>
                  <a:pt x="446" y="92"/>
                  <a:pt x="445" y="90"/>
                </a:cubicBezTo>
                <a:cubicBezTo>
                  <a:pt x="444" y="88"/>
                  <a:pt x="443" y="87"/>
                  <a:pt x="442" y="85"/>
                </a:cubicBezTo>
                <a:cubicBezTo>
                  <a:pt x="440" y="84"/>
                  <a:pt x="438" y="83"/>
                  <a:pt x="437" y="83"/>
                </a:cubicBezTo>
                <a:cubicBezTo>
                  <a:pt x="434" y="80"/>
                  <a:pt x="431" y="78"/>
                  <a:pt x="429" y="76"/>
                </a:cubicBezTo>
                <a:cubicBezTo>
                  <a:pt x="428" y="76"/>
                  <a:pt x="428" y="76"/>
                  <a:pt x="427" y="76"/>
                </a:cubicBezTo>
                <a:cubicBezTo>
                  <a:pt x="427" y="74"/>
                  <a:pt x="426" y="73"/>
                  <a:pt x="425" y="72"/>
                </a:cubicBezTo>
                <a:cubicBezTo>
                  <a:pt x="423" y="71"/>
                  <a:pt x="420" y="70"/>
                  <a:pt x="418" y="70"/>
                </a:cubicBezTo>
                <a:cubicBezTo>
                  <a:pt x="417" y="69"/>
                  <a:pt x="416" y="68"/>
                  <a:pt x="414" y="67"/>
                </a:cubicBezTo>
                <a:cubicBezTo>
                  <a:pt x="413" y="67"/>
                  <a:pt x="412" y="65"/>
                  <a:pt x="411" y="65"/>
                </a:cubicBezTo>
                <a:cubicBezTo>
                  <a:pt x="410" y="62"/>
                  <a:pt x="409" y="60"/>
                  <a:pt x="407" y="58"/>
                </a:cubicBezTo>
                <a:cubicBezTo>
                  <a:pt x="405" y="57"/>
                  <a:pt x="403" y="57"/>
                  <a:pt x="401" y="57"/>
                </a:cubicBezTo>
                <a:cubicBezTo>
                  <a:pt x="399" y="55"/>
                  <a:pt x="398" y="54"/>
                  <a:pt x="396" y="54"/>
                </a:cubicBezTo>
                <a:cubicBezTo>
                  <a:pt x="396" y="53"/>
                  <a:pt x="394" y="53"/>
                  <a:pt x="394" y="52"/>
                </a:cubicBezTo>
                <a:cubicBezTo>
                  <a:pt x="393" y="49"/>
                  <a:pt x="392" y="47"/>
                  <a:pt x="390" y="45"/>
                </a:cubicBezTo>
                <a:cubicBezTo>
                  <a:pt x="387" y="43"/>
                  <a:pt x="384" y="43"/>
                  <a:pt x="382" y="43"/>
                </a:cubicBezTo>
                <a:cubicBezTo>
                  <a:pt x="382" y="43"/>
                  <a:pt x="382" y="43"/>
                  <a:pt x="382" y="43"/>
                </a:cubicBezTo>
                <a:cubicBezTo>
                  <a:pt x="381" y="43"/>
                  <a:pt x="378" y="41"/>
                  <a:pt x="377" y="40"/>
                </a:cubicBezTo>
                <a:cubicBezTo>
                  <a:pt x="377" y="37"/>
                  <a:pt x="376" y="34"/>
                  <a:pt x="373" y="33"/>
                </a:cubicBezTo>
                <a:cubicBezTo>
                  <a:pt x="371" y="31"/>
                  <a:pt x="369" y="31"/>
                  <a:pt x="367" y="31"/>
                </a:cubicBezTo>
                <a:cubicBezTo>
                  <a:pt x="366" y="30"/>
                  <a:pt x="365" y="30"/>
                  <a:pt x="364" y="29"/>
                </a:cubicBezTo>
                <a:cubicBezTo>
                  <a:pt x="363" y="29"/>
                  <a:pt x="362" y="28"/>
                  <a:pt x="361" y="27"/>
                </a:cubicBezTo>
                <a:cubicBezTo>
                  <a:pt x="361" y="25"/>
                  <a:pt x="359" y="23"/>
                  <a:pt x="357" y="21"/>
                </a:cubicBezTo>
                <a:cubicBezTo>
                  <a:pt x="356" y="20"/>
                  <a:pt x="354" y="19"/>
                  <a:pt x="353" y="19"/>
                </a:cubicBezTo>
                <a:cubicBezTo>
                  <a:pt x="351" y="17"/>
                  <a:pt x="348" y="16"/>
                  <a:pt x="346" y="15"/>
                </a:cubicBezTo>
                <a:cubicBezTo>
                  <a:pt x="346" y="14"/>
                  <a:pt x="345" y="14"/>
                  <a:pt x="344" y="13"/>
                </a:cubicBezTo>
                <a:cubicBezTo>
                  <a:pt x="344" y="12"/>
                  <a:pt x="343" y="10"/>
                  <a:pt x="341" y="9"/>
                </a:cubicBezTo>
                <a:cubicBezTo>
                  <a:pt x="340" y="7"/>
                  <a:pt x="338" y="7"/>
                  <a:pt x="336" y="7"/>
                </a:cubicBezTo>
                <a:cubicBezTo>
                  <a:pt x="336" y="5"/>
                  <a:pt x="335" y="4"/>
                  <a:pt x="333" y="3"/>
                </a:cubicBezTo>
                <a:cubicBezTo>
                  <a:pt x="330" y="0"/>
                  <a:pt x="326" y="0"/>
                  <a:pt x="324" y="1"/>
                </a:cubicBezTo>
                <a:cubicBezTo>
                  <a:pt x="323" y="1"/>
                  <a:pt x="322" y="1"/>
                  <a:pt x="322" y="1"/>
                </a:cubicBezTo>
                <a:cubicBezTo>
                  <a:pt x="317" y="1"/>
                  <a:pt x="313" y="5"/>
                  <a:pt x="313" y="10"/>
                </a:cubicBezTo>
                <a:cubicBezTo>
                  <a:pt x="313" y="12"/>
                  <a:pt x="313" y="13"/>
                  <a:pt x="314" y="15"/>
                </a:cubicBezTo>
                <a:cubicBezTo>
                  <a:pt x="313" y="17"/>
                  <a:pt x="313" y="20"/>
                  <a:pt x="313" y="22"/>
                </a:cubicBezTo>
                <a:cubicBezTo>
                  <a:pt x="313" y="24"/>
                  <a:pt x="313" y="26"/>
                  <a:pt x="314" y="27"/>
                </a:cubicBezTo>
                <a:cubicBezTo>
                  <a:pt x="313" y="29"/>
                  <a:pt x="313" y="32"/>
                  <a:pt x="313" y="35"/>
                </a:cubicBezTo>
                <a:cubicBezTo>
                  <a:pt x="313" y="36"/>
                  <a:pt x="313" y="38"/>
                  <a:pt x="314" y="39"/>
                </a:cubicBezTo>
                <a:cubicBezTo>
                  <a:pt x="313" y="42"/>
                  <a:pt x="313" y="45"/>
                  <a:pt x="313" y="48"/>
                </a:cubicBezTo>
                <a:cubicBezTo>
                  <a:pt x="313" y="50"/>
                  <a:pt x="313" y="51"/>
                  <a:pt x="314" y="53"/>
                </a:cubicBezTo>
                <a:cubicBezTo>
                  <a:pt x="313" y="55"/>
                  <a:pt x="313" y="57"/>
                  <a:pt x="313" y="60"/>
                </a:cubicBezTo>
                <a:cubicBezTo>
                  <a:pt x="313" y="62"/>
                  <a:pt x="313" y="64"/>
                  <a:pt x="314" y="65"/>
                </a:cubicBezTo>
                <a:cubicBezTo>
                  <a:pt x="313" y="68"/>
                  <a:pt x="313" y="70"/>
                  <a:pt x="313" y="73"/>
                </a:cubicBezTo>
                <a:cubicBezTo>
                  <a:pt x="313" y="75"/>
                  <a:pt x="313" y="76"/>
                  <a:pt x="314" y="78"/>
                </a:cubicBezTo>
                <a:cubicBezTo>
                  <a:pt x="313" y="80"/>
                  <a:pt x="313" y="82"/>
                  <a:pt x="313" y="85"/>
                </a:cubicBezTo>
                <a:cubicBezTo>
                  <a:pt x="313" y="87"/>
                  <a:pt x="313" y="89"/>
                  <a:pt x="314" y="90"/>
                </a:cubicBezTo>
                <a:cubicBezTo>
                  <a:pt x="313" y="92"/>
                  <a:pt x="313" y="95"/>
                  <a:pt x="313" y="98"/>
                </a:cubicBezTo>
                <a:cubicBezTo>
                  <a:pt x="313" y="98"/>
                  <a:pt x="313" y="99"/>
                  <a:pt x="313" y="99"/>
                </a:cubicBezTo>
                <a:cubicBezTo>
                  <a:pt x="308" y="101"/>
                  <a:pt x="297" y="104"/>
                  <a:pt x="268" y="103"/>
                </a:cubicBezTo>
                <a:cubicBezTo>
                  <a:pt x="240" y="102"/>
                  <a:pt x="204" y="99"/>
                  <a:pt x="168" y="95"/>
                </a:cubicBezTo>
                <a:cubicBezTo>
                  <a:pt x="80" y="86"/>
                  <a:pt x="24" y="82"/>
                  <a:pt x="7" y="98"/>
                </a:cubicBezTo>
                <a:cubicBezTo>
                  <a:pt x="3" y="101"/>
                  <a:pt x="1" y="106"/>
                  <a:pt x="1" y="111"/>
                </a:cubicBezTo>
                <a:cubicBezTo>
                  <a:pt x="1" y="114"/>
                  <a:pt x="3" y="117"/>
                  <a:pt x="5" y="118"/>
                </a:cubicBezTo>
                <a:cubicBezTo>
                  <a:pt x="6" y="119"/>
                  <a:pt x="8" y="120"/>
                  <a:pt x="10" y="120"/>
                </a:cubicBezTo>
                <a:cubicBezTo>
                  <a:pt x="12" y="122"/>
                  <a:pt x="12" y="123"/>
                  <a:pt x="12" y="124"/>
                </a:cubicBezTo>
                <a:cubicBezTo>
                  <a:pt x="12" y="127"/>
                  <a:pt x="14" y="130"/>
                  <a:pt x="16" y="131"/>
                </a:cubicBezTo>
                <a:cubicBezTo>
                  <a:pt x="17" y="132"/>
                  <a:pt x="18" y="132"/>
                  <a:pt x="19" y="133"/>
                </a:cubicBezTo>
                <a:cubicBezTo>
                  <a:pt x="20" y="135"/>
                  <a:pt x="22" y="137"/>
                  <a:pt x="23" y="139"/>
                </a:cubicBezTo>
                <a:cubicBezTo>
                  <a:pt x="24" y="139"/>
                  <a:pt x="24" y="140"/>
                  <a:pt x="24" y="140"/>
                </a:cubicBezTo>
                <a:cubicBezTo>
                  <a:pt x="25" y="142"/>
                  <a:pt x="26" y="143"/>
                  <a:pt x="27" y="144"/>
                </a:cubicBezTo>
                <a:cubicBezTo>
                  <a:pt x="28" y="145"/>
                  <a:pt x="30" y="145"/>
                  <a:pt x="31" y="146"/>
                </a:cubicBezTo>
                <a:cubicBezTo>
                  <a:pt x="31" y="147"/>
                  <a:pt x="32" y="149"/>
                  <a:pt x="34" y="150"/>
                </a:cubicBezTo>
                <a:cubicBezTo>
                  <a:pt x="34" y="151"/>
                  <a:pt x="35" y="152"/>
                  <a:pt x="35" y="152"/>
                </a:cubicBezTo>
                <a:cubicBezTo>
                  <a:pt x="36" y="154"/>
                  <a:pt x="36" y="155"/>
                  <a:pt x="38" y="156"/>
                </a:cubicBezTo>
                <a:cubicBezTo>
                  <a:pt x="39" y="157"/>
                  <a:pt x="41" y="158"/>
                  <a:pt x="42" y="158"/>
                </a:cubicBezTo>
                <a:cubicBezTo>
                  <a:pt x="42" y="159"/>
                  <a:pt x="43" y="159"/>
                  <a:pt x="43" y="159"/>
                </a:cubicBezTo>
                <a:cubicBezTo>
                  <a:pt x="44" y="161"/>
                  <a:pt x="46" y="163"/>
                  <a:pt x="46" y="164"/>
                </a:cubicBezTo>
                <a:cubicBezTo>
                  <a:pt x="47" y="167"/>
                  <a:pt x="48" y="169"/>
                  <a:pt x="50" y="170"/>
                </a:cubicBezTo>
                <a:cubicBezTo>
                  <a:pt x="52" y="171"/>
                  <a:pt x="54" y="172"/>
                  <a:pt x="55" y="172"/>
                </a:cubicBezTo>
                <a:cubicBezTo>
                  <a:pt x="57" y="174"/>
                  <a:pt x="58" y="176"/>
                  <a:pt x="58" y="176"/>
                </a:cubicBezTo>
                <a:cubicBezTo>
                  <a:pt x="58" y="179"/>
                  <a:pt x="59" y="182"/>
                  <a:pt x="62" y="184"/>
                </a:cubicBezTo>
                <a:cubicBezTo>
                  <a:pt x="64" y="185"/>
                  <a:pt x="66" y="185"/>
                  <a:pt x="67" y="185"/>
                </a:cubicBezTo>
                <a:cubicBezTo>
                  <a:pt x="67" y="185"/>
                  <a:pt x="67" y="185"/>
                  <a:pt x="67" y="185"/>
                </a:cubicBezTo>
                <a:cubicBezTo>
                  <a:pt x="68" y="186"/>
                  <a:pt x="69" y="188"/>
                  <a:pt x="69" y="188"/>
                </a:cubicBezTo>
                <a:cubicBezTo>
                  <a:pt x="69" y="191"/>
                  <a:pt x="70" y="193"/>
                  <a:pt x="72" y="195"/>
                </a:cubicBezTo>
                <a:cubicBezTo>
                  <a:pt x="73" y="196"/>
                  <a:pt x="74" y="197"/>
                  <a:pt x="75" y="197"/>
                </a:cubicBezTo>
                <a:cubicBezTo>
                  <a:pt x="76" y="201"/>
                  <a:pt x="79" y="204"/>
                  <a:pt x="81" y="206"/>
                </a:cubicBezTo>
                <a:cubicBezTo>
                  <a:pt x="80" y="208"/>
                  <a:pt x="79" y="210"/>
                  <a:pt x="79" y="212"/>
                </a:cubicBezTo>
                <a:cubicBezTo>
                  <a:pt x="68" y="221"/>
                  <a:pt x="68" y="222"/>
                  <a:pt x="68" y="226"/>
                </a:cubicBezTo>
                <a:cubicBezTo>
                  <a:pt x="63" y="228"/>
                  <a:pt x="58" y="231"/>
                  <a:pt x="57" y="236"/>
                </a:cubicBezTo>
                <a:cubicBezTo>
                  <a:pt x="50" y="241"/>
                  <a:pt x="46" y="246"/>
                  <a:pt x="45" y="250"/>
                </a:cubicBezTo>
                <a:cubicBezTo>
                  <a:pt x="40" y="253"/>
                  <a:pt x="35" y="257"/>
                  <a:pt x="34" y="262"/>
                </a:cubicBezTo>
                <a:cubicBezTo>
                  <a:pt x="23" y="270"/>
                  <a:pt x="22" y="275"/>
                  <a:pt x="22" y="278"/>
                </a:cubicBezTo>
                <a:cubicBezTo>
                  <a:pt x="20" y="280"/>
                  <a:pt x="17" y="282"/>
                  <a:pt x="14" y="285"/>
                </a:cubicBezTo>
                <a:cubicBezTo>
                  <a:pt x="13" y="286"/>
                  <a:pt x="12" y="287"/>
                  <a:pt x="11" y="289"/>
                </a:cubicBezTo>
                <a:cubicBezTo>
                  <a:pt x="0" y="298"/>
                  <a:pt x="0" y="302"/>
                  <a:pt x="0" y="305"/>
                </a:cubicBezTo>
                <a:cubicBezTo>
                  <a:pt x="0" y="307"/>
                  <a:pt x="1" y="310"/>
                  <a:pt x="3" y="312"/>
                </a:cubicBezTo>
                <a:cubicBezTo>
                  <a:pt x="4" y="312"/>
                  <a:pt x="4" y="312"/>
                  <a:pt x="4" y="313"/>
                </a:cubicBezTo>
                <a:cubicBezTo>
                  <a:pt x="6" y="318"/>
                  <a:pt x="9" y="323"/>
                  <a:pt x="14" y="327"/>
                </a:cubicBezTo>
                <a:cubicBezTo>
                  <a:pt x="36" y="345"/>
                  <a:pt x="92" y="331"/>
                  <a:pt x="157" y="316"/>
                </a:cubicBezTo>
                <a:cubicBezTo>
                  <a:pt x="217" y="301"/>
                  <a:pt x="284" y="285"/>
                  <a:pt x="306" y="301"/>
                </a:cubicBezTo>
                <a:cubicBezTo>
                  <a:pt x="309" y="304"/>
                  <a:pt x="312" y="308"/>
                  <a:pt x="312" y="317"/>
                </a:cubicBezTo>
                <a:cubicBezTo>
                  <a:pt x="312" y="319"/>
                  <a:pt x="313" y="321"/>
                  <a:pt x="314" y="322"/>
                </a:cubicBezTo>
                <a:cubicBezTo>
                  <a:pt x="313" y="325"/>
                  <a:pt x="312" y="328"/>
                  <a:pt x="312" y="330"/>
                </a:cubicBezTo>
                <a:cubicBezTo>
                  <a:pt x="312" y="332"/>
                  <a:pt x="313" y="334"/>
                  <a:pt x="314" y="335"/>
                </a:cubicBezTo>
                <a:cubicBezTo>
                  <a:pt x="313" y="337"/>
                  <a:pt x="313" y="340"/>
                  <a:pt x="313" y="343"/>
                </a:cubicBezTo>
                <a:cubicBezTo>
                  <a:pt x="313" y="345"/>
                  <a:pt x="313" y="347"/>
                  <a:pt x="314" y="348"/>
                </a:cubicBezTo>
                <a:cubicBezTo>
                  <a:pt x="314" y="349"/>
                  <a:pt x="314" y="349"/>
                  <a:pt x="314" y="349"/>
                </a:cubicBezTo>
                <a:cubicBezTo>
                  <a:pt x="313" y="353"/>
                  <a:pt x="313" y="354"/>
                  <a:pt x="313" y="356"/>
                </a:cubicBezTo>
                <a:cubicBezTo>
                  <a:pt x="313" y="358"/>
                  <a:pt x="313" y="359"/>
                  <a:pt x="314" y="361"/>
                </a:cubicBezTo>
                <a:cubicBezTo>
                  <a:pt x="314" y="363"/>
                  <a:pt x="313" y="365"/>
                  <a:pt x="313" y="366"/>
                </a:cubicBezTo>
                <a:cubicBezTo>
                  <a:pt x="312" y="369"/>
                  <a:pt x="313" y="372"/>
                  <a:pt x="314" y="374"/>
                </a:cubicBezTo>
                <a:cubicBezTo>
                  <a:pt x="314" y="375"/>
                  <a:pt x="314" y="376"/>
                  <a:pt x="314" y="377"/>
                </a:cubicBezTo>
                <a:cubicBezTo>
                  <a:pt x="313" y="379"/>
                  <a:pt x="313" y="380"/>
                  <a:pt x="313" y="382"/>
                </a:cubicBezTo>
                <a:cubicBezTo>
                  <a:pt x="313" y="383"/>
                  <a:pt x="313" y="385"/>
                  <a:pt x="314" y="386"/>
                </a:cubicBezTo>
                <a:cubicBezTo>
                  <a:pt x="313" y="389"/>
                  <a:pt x="313" y="392"/>
                  <a:pt x="313" y="395"/>
                </a:cubicBezTo>
                <a:cubicBezTo>
                  <a:pt x="313" y="397"/>
                  <a:pt x="314" y="400"/>
                  <a:pt x="316" y="402"/>
                </a:cubicBezTo>
                <a:cubicBezTo>
                  <a:pt x="318" y="403"/>
                  <a:pt x="320" y="404"/>
                  <a:pt x="322" y="404"/>
                </a:cubicBezTo>
                <a:cubicBezTo>
                  <a:pt x="323" y="404"/>
                  <a:pt x="323" y="404"/>
                  <a:pt x="323" y="404"/>
                </a:cubicBezTo>
                <a:cubicBezTo>
                  <a:pt x="324" y="405"/>
                  <a:pt x="325" y="406"/>
                  <a:pt x="325" y="406"/>
                </a:cubicBezTo>
                <a:cubicBezTo>
                  <a:pt x="327" y="407"/>
                  <a:pt x="329" y="408"/>
                  <a:pt x="331" y="408"/>
                </a:cubicBezTo>
                <a:cubicBezTo>
                  <a:pt x="332" y="408"/>
                  <a:pt x="333" y="408"/>
                  <a:pt x="334" y="407"/>
                </a:cubicBezTo>
                <a:cubicBezTo>
                  <a:pt x="338" y="408"/>
                  <a:pt x="341" y="406"/>
                  <a:pt x="343" y="403"/>
                </a:cubicBezTo>
                <a:cubicBezTo>
                  <a:pt x="350" y="401"/>
                  <a:pt x="360" y="397"/>
                  <a:pt x="360" y="387"/>
                </a:cubicBezTo>
                <a:cubicBezTo>
                  <a:pt x="361" y="387"/>
                  <a:pt x="362" y="386"/>
                  <a:pt x="363" y="386"/>
                </a:cubicBezTo>
                <a:cubicBezTo>
                  <a:pt x="367" y="385"/>
                  <a:pt x="371" y="383"/>
                  <a:pt x="374" y="380"/>
                </a:cubicBezTo>
                <a:cubicBezTo>
                  <a:pt x="390" y="376"/>
                  <a:pt x="393" y="367"/>
                  <a:pt x="393" y="361"/>
                </a:cubicBezTo>
                <a:cubicBezTo>
                  <a:pt x="393" y="361"/>
                  <a:pt x="393" y="360"/>
                  <a:pt x="393" y="360"/>
                </a:cubicBezTo>
                <a:cubicBezTo>
                  <a:pt x="394" y="360"/>
                  <a:pt x="395" y="360"/>
                  <a:pt x="396" y="360"/>
                </a:cubicBezTo>
                <a:cubicBezTo>
                  <a:pt x="401" y="359"/>
                  <a:pt x="410" y="357"/>
                  <a:pt x="410" y="348"/>
                </a:cubicBezTo>
                <a:cubicBezTo>
                  <a:pt x="411" y="348"/>
                  <a:pt x="411" y="348"/>
                  <a:pt x="411" y="348"/>
                </a:cubicBezTo>
                <a:cubicBezTo>
                  <a:pt x="416" y="347"/>
                  <a:pt x="426" y="345"/>
                  <a:pt x="427" y="337"/>
                </a:cubicBezTo>
                <a:cubicBezTo>
                  <a:pt x="433" y="337"/>
                  <a:pt x="443" y="334"/>
                  <a:pt x="444" y="323"/>
                </a:cubicBezTo>
                <a:cubicBezTo>
                  <a:pt x="447" y="322"/>
                  <a:pt x="451" y="320"/>
                  <a:pt x="452" y="319"/>
                </a:cubicBezTo>
                <a:cubicBezTo>
                  <a:pt x="457" y="316"/>
                  <a:pt x="461" y="315"/>
                  <a:pt x="461" y="310"/>
                </a:cubicBezTo>
                <a:cubicBezTo>
                  <a:pt x="467" y="309"/>
                  <a:pt x="478" y="307"/>
                  <a:pt x="478" y="296"/>
                </a:cubicBezTo>
                <a:cubicBezTo>
                  <a:pt x="478" y="296"/>
                  <a:pt x="478" y="295"/>
                  <a:pt x="478" y="295"/>
                </a:cubicBezTo>
                <a:cubicBezTo>
                  <a:pt x="480" y="294"/>
                  <a:pt x="481" y="294"/>
                  <a:pt x="482" y="294"/>
                </a:cubicBezTo>
                <a:cubicBezTo>
                  <a:pt x="486" y="293"/>
                  <a:pt x="492" y="292"/>
                  <a:pt x="494" y="287"/>
                </a:cubicBezTo>
                <a:cubicBezTo>
                  <a:pt x="501" y="285"/>
                  <a:pt x="511" y="282"/>
                  <a:pt x="511" y="271"/>
                </a:cubicBezTo>
                <a:cubicBezTo>
                  <a:pt x="512" y="271"/>
                  <a:pt x="512" y="270"/>
                  <a:pt x="513" y="270"/>
                </a:cubicBezTo>
                <a:cubicBezTo>
                  <a:pt x="518" y="269"/>
                  <a:pt x="528" y="267"/>
                  <a:pt x="528" y="258"/>
                </a:cubicBezTo>
                <a:cubicBezTo>
                  <a:pt x="528" y="258"/>
                  <a:pt x="529" y="258"/>
                  <a:pt x="530" y="258"/>
                </a:cubicBezTo>
                <a:cubicBezTo>
                  <a:pt x="535" y="257"/>
                  <a:pt x="544" y="254"/>
                  <a:pt x="545" y="246"/>
                </a:cubicBezTo>
                <a:cubicBezTo>
                  <a:pt x="547" y="245"/>
                  <a:pt x="551" y="243"/>
                  <a:pt x="555" y="241"/>
                </a:cubicBezTo>
                <a:cubicBezTo>
                  <a:pt x="556" y="241"/>
                  <a:pt x="558" y="240"/>
                  <a:pt x="559" y="238"/>
                </a:cubicBezTo>
                <a:cubicBezTo>
                  <a:pt x="567" y="236"/>
                  <a:pt x="576" y="232"/>
                  <a:pt x="578" y="223"/>
                </a:cubicBezTo>
                <a:cubicBezTo>
                  <a:pt x="586" y="220"/>
                  <a:pt x="595" y="216"/>
                  <a:pt x="595" y="207"/>
                </a:cubicBezTo>
                <a:cubicBezTo>
                  <a:pt x="595" y="204"/>
                  <a:pt x="594" y="201"/>
                  <a:pt x="592" y="199"/>
                </a:cubicBezTo>
                <a:close/>
              </a:path>
            </a:pathLst>
          </a:custGeom>
          <a:solidFill>
            <a:srgbClr val="C00000"/>
          </a:solidFill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96189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The typical experimental design for an OMICS approach</a:t>
            </a:r>
            <a:endParaRPr lang="en-GB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quarter" idx="13"/>
          </p:nvPr>
        </p:nvSpPr>
        <p:spPr>
          <a:xfrm>
            <a:off x="3281967" y="283626"/>
            <a:ext cx="8694737" cy="528638"/>
          </a:xfrm>
        </p:spPr>
        <p:txBody>
          <a:bodyPr/>
          <a:lstStyle/>
          <a:p>
            <a:r>
              <a:rPr lang="en-GB" dirty="0"/>
              <a:t>WP5 – System biology assessment of the effects of essential oils after in vitro and in vivo studies </a:t>
            </a:r>
          </a:p>
          <a:p>
            <a:endParaRPr lang="en-GB" dirty="0"/>
          </a:p>
        </p:txBody>
      </p:sp>
      <p:grpSp>
        <p:nvGrpSpPr>
          <p:cNvPr id="19" name="Gruppo 18"/>
          <p:cNvGrpSpPr/>
          <p:nvPr/>
        </p:nvGrpSpPr>
        <p:grpSpPr>
          <a:xfrm>
            <a:off x="626532" y="2243950"/>
            <a:ext cx="10971801" cy="3501300"/>
            <a:chOff x="626532" y="2243950"/>
            <a:chExt cx="10971801" cy="3501300"/>
          </a:xfrm>
        </p:grpSpPr>
        <p:sp>
          <p:nvSpPr>
            <p:cNvPr id="5" name="CasellaDiTesto 4"/>
            <p:cNvSpPr txBox="1"/>
            <p:nvPr/>
          </p:nvSpPr>
          <p:spPr>
            <a:xfrm>
              <a:off x="626532" y="2613282"/>
              <a:ext cx="3352801" cy="1200329"/>
            </a:xfrm>
            <a:prstGeom prst="rect">
              <a:avLst/>
            </a:prstGeom>
            <a:solidFill>
              <a:srgbClr val="1B591C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wrap="square" rtlCol="0">
              <a:spAutoFit/>
            </a:bodyPr>
            <a:lstStyle/>
            <a:p>
              <a:r>
                <a:rPr lang="en-GB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Collection of </a:t>
              </a:r>
              <a:r>
                <a:rPr lang="en-GB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biological samples from an </a:t>
              </a:r>
              <a:r>
                <a:rPr lang="en-GB" sz="2400" b="1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in vivo</a:t>
              </a:r>
              <a:r>
                <a:rPr lang="en-GB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, or </a:t>
              </a:r>
              <a:r>
                <a:rPr lang="en-GB" sz="2400" b="1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in </a:t>
              </a:r>
              <a:r>
                <a:rPr lang="en-GB" sz="2400" b="1" i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vitro</a:t>
              </a:r>
              <a:r>
                <a:rPr lang="en-GB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, experiment </a:t>
              </a:r>
              <a:endParaRPr lang="en-GB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7" name="Immagin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627743" y="2648638"/>
              <a:ext cx="1844264" cy="1558045"/>
            </a:xfrm>
            <a:prstGeom prst="rect">
              <a:avLst/>
            </a:prstGeom>
          </p:spPr>
        </p:pic>
        <p:pic>
          <p:nvPicPr>
            <p:cNvPr id="8" name="Immagin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04020" y="2648638"/>
              <a:ext cx="1872565" cy="1311193"/>
            </a:xfrm>
            <a:prstGeom prst="rect">
              <a:avLst/>
            </a:prstGeom>
          </p:spPr>
        </p:pic>
        <p:pic>
          <p:nvPicPr>
            <p:cNvPr id="10" name="Immagine 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07" r="21843"/>
            <a:stretch/>
          </p:blipFill>
          <p:spPr>
            <a:xfrm>
              <a:off x="5147733" y="2848294"/>
              <a:ext cx="1143000" cy="1111537"/>
            </a:xfrm>
            <a:prstGeom prst="rect">
              <a:avLst/>
            </a:prstGeom>
          </p:spPr>
        </p:pic>
        <p:sp>
          <p:nvSpPr>
            <p:cNvPr id="11" name="CasellaDiTesto 10"/>
            <p:cNvSpPr txBox="1"/>
            <p:nvPr/>
          </p:nvSpPr>
          <p:spPr>
            <a:xfrm>
              <a:off x="9312386" y="2243950"/>
              <a:ext cx="22859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 err="1" smtClean="0">
                  <a:solidFill>
                    <a:srgbClr val="1B591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Bioinformatic</a:t>
              </a:r>
              <a:r>
                <a:rPr lang="en-GB" b="1" dirty="0" smtClean="0">
                  <a:solidFill>
                    <a:srgbClr val="1B591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analysis</a:t>
              </a:r>
              <a:endParaRPr lang="en-GB" b="1" dirty="0">
                <a:solidFill>
                  <a:srgbClr val="1B591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CasellaDiTesto 11"/>
            <p:cNvSpPr txBox="1"/>
            <p:nvPr/>
          </p:nvSpPr>
          <p:spPr>
            <a:xfrm>
              <a:off x="5209702" y="2255708"/>
              <a:ext cx="10190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 smtClean="0">
                  <a:solidFill>
                    <a:srgbClr val="1B591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Platform</a:t>
              </a:r>
              <a:endParaRPr lang="en-GB" b="1" dirty="0">
                <a:solidFill>
                  <a:srgbClr val="1B591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" name="CasellaDiTesto 12"/>
            <p:cNvSpPr txBox="1"/>
            <p:nvPr/>
          </p:nvSpPr>
          <p:spPr>
            <a:xfrm>
              <a:off x="6914953" y="2243950"/>
              <a:ext cx="19157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 smtClean="0">
                  <a:solidFill>
                    <a:srgbClr val="1B591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Statistical analysis</a:t>
              </a:r>
              <a:endParaRPr lang="en-GB" b="1" dirty="0">
                <a:solidFill>
                  <a:srgbClr val="1B591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CasellaDiTesto 13"/>
            <p:cNvSpPr txBox="1"/>
            <p:nvPr/>
          </p:nvSpPr>
          <p:spPr>
            <a:xfrm>
              <a:off x="5490786" y="4914253"/>
              <a:ext cx="3352801" cy="830997"/>
            </a:xfrm>
            <a:prstGeom prst="rect">
              <a:avLst/>
            </a:prstGeom>
            <a:solidFill>
              <a:srgbClr val="1B591C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wrap="square" rtlCol="0">
              <a:spAutoFit/>
            </a:bodyPr>
            <a:lstStyle/>
            <a:p>
              <a:r>
                <a:rPr lang="en-GB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Interpretation of the biological result</a:t>
              </a:r>
              <a:endParaRPr lang="en-GB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Freeform 18"/>
            <p:cNvSpPr>
              <a:spLocks noChangeAspect="1" noEditPoints="1"/>
            </p:cNvSpPr>
            <p:nvPr/>
          </p:nvSpPr>
          <p:spPr bwMode="auto">
            <a:xfrm rot="11191365" flipH="1" flipV="1">
              <a:off x="6240497" y="2805300"/>
              <a:ext cx="711594" cy="247106"/>
            </a:xfrm>
            <a:custGeom>
              <a:avLst/>
              <a:gdLst>
                <a:gd name="T0" fmla="*/ 266 w 578"/>
                <a:gd name="T1" fmla="*/ 80 h 179"/>
                <a:gd name="T2" fmla="*/ 212 w 578"/>
                <a:gd name="T3" fmla="*/ 39 h 179"/>
                <a:gd name="T4" fmla="*/ 51 w 578"/>
                <a:gd name="T5" fmla="*/ 101 h 179"/>
                <a:gd name="T6" fmla="*/ 204 w 578"/>
                <a:gd name="T7" fmla="*/ 36 h 179"/>
                <a:gd name="T8" fmla="*/ 277 w 578"/>
                <a:gd name="T9" fmla="*/ 48 h 179"/>
                <a:gd name="T10" fmla="*/ 376 w 578"/>
                <a:gd name="T11" fmla="*/ 58 h 179"/>
                <a:gd name="T12" fmla="*/ 464 w 578"/>
                <a:gd name="T13" fmla="*/ 100 h 179"/>
                <a:gd name="T14" fmla="*/ 386 w 578"/>
                <a:gd name="T15" fmla="*/ 94 h 179"/>
                <a:gd name="T16" fmla="*/ 328 w 578"/>
                <a:gd name="T17" fmla="*/ 96 h 179"/>
                <a:gd name="T18" fmla="*/ 277 w 578"/>
                <a:gd name="T19" fmla="*/ 93 h 179"/>
                <a:gd name="T20" fmla="*/ 244 w 578"/>
                <a:gd name="T21" fmla="*/ 91 h 179"/>
                <a:gd name="T22" fmla="*/ 156 w 578"/>
                <a:gd name="T23" fmla="*/ 81 h 179"/>
                <a:gd name="T24" fmla="*/ 73 w 578"/>
                <a:gd name="T25" fmla="*/ 90 h 179"/>
                <a:gd name="T26" fmla="*/ 22 w 578"/>
                <a:gd name="T27" fmla="*/ 121 h 179"/>
                <a:gd name="T28" fmla="*/ 17 w 578"/>
                <a:gd name="T29" fmla="*/ 76 h 179"/>
                <a:gd name="T30" fmla="*/ 90 w 578"/>
                <a:gd name="T31" fmla="*/ 45 h 179"/>
                <a:gd name="T32" fmla="*/ 179 w 578"/>
                <a:gd name="T33" fmla="*/ 79 h 179"/>
                <a:gd name="T34" fmla="*/ 170 w 578"/>
                <a:gd name="T35" fmla="*/ 56 h 179"/>
                <a:gd name="T36" fmla="*/ 303 w 578"/>
                <a:gd name="T37" fmla="*/ 55 h 179"/>
                <a:gd name="T38" fmla="*/ 404 w 578"/>
                <a:gd name="T39" fmla="*/ 83 h 179"/>
                <a:gd name="T40" fmla="*/ 324 w 578"/>
                <a:gd name="T41" fmla="*/ 82 h 179"/>
                <a:gd name="T42" fmla="*/ 219 w 578"/>
                <a:gd name="T43" fmla="*/ 71 h 179"/>
                <a:gd name="T44" fmla="*/ 25 w 578"/>
                <a:gd name="T45" fmla="*/ 95 h 179"/>
                <a:gd name="T46" fmla="*/ 39 w 578"/>
                <a:gd name="T47" fmla="*/ 89 h 179"/>
                <a:gd name="T48" fmla="*/ 150 w 578"/>
                <a:gd name="T49" fmla="*/ 60 h 179"/>
                <a:gd name="T50" fmla="*/ 141 w 578"/>
                <a:gd name="T51" fmla="*/ 60 h 179"/>
                <a:gd name="T52" fmla="*/ 230 w 578"/>
                <a:gd name="T53" fmla="*/ 93 h 179"/>
                <a:gd name="T54" fmla="*/ 424 w 578"/>
                <a:gd name="T55" fmla="*/ 89 h 179"/>
                <a:gd name="T56" fmla="*/ 323 w 578"/>
                <a:gd name="T57" fmla="*/ 100 h 179"/>
                <a:gd name="T58" fmla="*/ 427 w 578"/>
                <a:gd name="T59" fmla="*/ 177 h 179"/>
                <a:gd name="T60" fmla="*/ 500 w 578"/>
                <a:gd name="T61" fmla="*/ 119 h 179"/>
                <a:gd name="T62" fmla="*/ 523 w 578"/>
                <a:gd name="T63" fmla="*/ 124 h 179"/>
                <a:gd name="T64" fmla="*/ 520 w 578"/>
                <a:gd name="T65" fmla="*/ 39 h 179"/>
                <a:gd name="T66" fmla="*/ 534 w 578"/>
                <a:gd name="T67" fmla="*/ 76 h 179"/>
                <a:gd name="T68" fmla="*/ 573 w 578"/>
                <a:gd name="T69" fmla="*/ 123 h 179"/>
                <a:gd name="T70" fmla="*/ 549 w 578"/>
                <a:gd name="T71" fmla="*/ 152 h 179"/>
                <a:gd name="T72" fmla="*/ 461 w 578"/>
                <a:gd name="T73" fmla="*/ 162 h 179"/>
                <a:gd name="T74" fmla="*/ 439 w 578"/>
                <a:gd name="T75" fmla="*/ 166 h 179"/>
                <a:gd name="T76" fmla="*/ 477 w 578"/>
                <a:gd name="T77" fmla="*/ 147 h 179"/>
                <a:gd name="T78" fmla="*/ 493 w 578"/>
                <a:gd name="T79" fmla="*/ 129 h 179"/>
                <a:gd name="T80" fmla="*/ 500 w 578"/>
                <a:gd name="T81" fmla="*/ 119 h 179"/>
                <a:gd name="T82" fmla="*/ 509 w 578"/>
                <a:gd name="T83" fmla="*/ 117 h 179"/>
                <a:gd name="T84" fmla="*/ 496 w 578"/>
                <a:gd name="T85" fmla="*/ 105 h 179"/>
                <a:gd name="T86" fmla="*/ 487 w 578"/>
                <a:gd name="T87" fmla="*/ 74 h 179"/>
                <a:gd name="T88" fmla="*/ 469 w 578"/>
                <a:gd name="T89" fmla="*/ 36 h 179"/>
                <a:gd name="T90" fmla="*/ 440 w 578"/>
                <a:gd name="T91" fmla="*/ 8 h 179"/>
                <a:gd name="T92" fmla="*/ 500 w 578"/>
                <a:gd name="T93" fmla="*/ 9 h 179"/>
                <a:gd name="T94" fmla="*/ 552 w 578"/>
                <a:gd name="T95" fmla="*/ 103 h 179"/>
                <a:gd name="T96" fmla="*/ 540 w 578"/>
                <a:gd name="T97" fmla="*/ 98 h 179"/>
                <a:gd name="T98" fmla="*/ 521 w 578"/>
                <a:gd name="T99" fmla="*/ 78 h 179"/>
                <a:gd name="T100" fmla="*/ 513 w 578"/>
                <a:gd name="T101" fmla="*/ 155 h 179"/>
                <a:gd name="T102" fmla="*/ 486 w 578"/>
                <a:gd name="T103" fmla="*/ 154 h 179"/>
                <a:gd name="T104" fmla="*/ 504 w 578"/>
                <a:gd name="T105" fmla="*/ 133 h 179"/>
                <a:gd name="T106" fmla="*/ 520 w 578"/>
                <a:gd name="T107" fmla="*/ 108 h 179"/>
                <a:gd name="T108" fmla="*/ 469 w 578"/>
                <a:gd name="T109" fmla="*/ 16 h 179"/>
                <a:gd name="T110" fmla="*/ 474 w 578"/>
                <a:gd name="T111" fmla="*/ 23 h 179"/>
                <a:gd name="T112" fmla="*/ 513 w 578"/>
                <a:gd name="T113" fmla="*/ 71 h 179"/>
                <a:gd name="T114" fmla="*/ 512 w 578"/>
                <a:gd name="T115" fmla="*/ 66 h 179"/>
                <a:gd name="T116" fmla="*/ 496 w 578"/>
                <a:gd name="T117" fmla="*/ 109 h 179"/>
                <a:gd name="T118" fmla="*/ 457 w 578"/>
                <a:gd name="T119" fmla="*/ 157 h 179"/>
                <a:gd name="T120" fmla="*/ 488 w 578"/>
                <a:gd name="T121" fmla="*/ 12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78" h="179">
                  <a:moveTo>
                    <a:pt x="484" y="109"/>
                  </a:moveTo>
                  <a:cubicBezTo>
                    <a:pt x="484" y="110"/>
                    <a:pt x="484" y="110"/>
                    <a:pt x="484" y="110"/>
                  </a:cubicBezTo>
                  <a:cubicBezTo>
                    <a:pt x="483" y="110"/>
                    <a:pt x="483" y="110"/>
                    <a:pt x="484" y="109"/>
                  </a:cubicBezTo>
                  <a:close/>
                  <a:moveTo>
                    <a:pt x="484" y="110"/>
                  </a:moveTo>
                  <a:cubicBezTo>
                    <a:pt x="486" y="114"/>
                    <a:pt x="491" y="116"/>
                    <a:pt x="494" y="118"/>
                  </a:cubicBezTo>
                  <a:cubicBezTo>
                    <a:pt x="496" y="111"/>
                    <a:pt x="487" y="111"/>
                    <a:pt x="484" y="110"/>
                  </a:cubicBezTo>
                  <a:close/>
                  <a:moveTo>
                    <a:pt x="491" y="102"/>
                  </a:moveTo>
                  <a:cubicBezTo>
                    <a:pt x="488" y="99"/>
                    <a:pt x="488" y="99"/>
                    <a:pt x="488" y="99"/>
                  </a:cubicBezTo>
                  <a:cubicBezTo>
                    <a:pt x="489" y="100"/>
                    <a:pt x="488" y="103"/>
                    <a:pt x="491" y="102"/>
                  </a:cubicBezTo>
                  <a:close/>
                  <a:moveTo>
                    <a:pt x="484" y="104"/>
                  </a:moveTo>
                  <a:cubicBezTo>
                    <a:pt x="485" y="108"/>
                    <a:pt x="485" y="108"/>
                    <a:pt x="485" y="108"/>
                  </a:cubicBezTo>
                  <a:cubicBezTo>
                    <a:pt x="486" y="105"/>
                    <a:pt x="486" y="105"/>
                    <a:pt x="486" y="105"/>
                  </a:cubicBezTo>
                  <a:lnTo>
                    <a:pt x="484" y="104"/>
                  </a:lnTo>
                  <a:close/>
                  <a:moveTo>
                    <a:pt x="277" y="97"/>
                  </a:moveTo>
                  <a:cubicBezTo>
                    <a:pt x="277" y="96"/>
                    <a:pt x="277" y="94"/>
                    <a:pt x="277" y="93"/>
                  </a:cubicBezTo>
                  <a:lnTo>
                    <a:pt x="277" y="97"/>
                  </a:lnTo>
                  <a:close/>
                  <a:moveTo>
                    <a:pt x="266" y="80"/>
                  </a:moveTo>
                  <a:cubicBezTo>
                    <a:pt x="267" y="80"/>
                    <a:pt x="267" y="81"/>
                    <a:pt x="268" y="81"/>
                  </a:cubicBezTo>
                  <a:cubicBezTo>
                    <a:pt x="267" y="80"/>
                    <a:pt x="267" y="80"/>
                    <a:pt x="266" y="80"/>
                  </a:cubicBezTo>
                  <a:close/>
                  <a:moveTo>
                    <a:pt x="284" y="93"/>
                  </a:moveTo>
                  <a:cubicBezTo>
                    <a:pt x="286" y="93"/>
                    <a:pt x="286" y="93"/>
                    <a:pt x="286" y="93"/>
                  </a:cubicBezTo>
                  <a:cubicBezTo>
                    <a:pt x="285" y="93"/>
                    <a:pt x="284" y="93"/>
                    <a:pt x="284" y="93"/>
                  </a:cubicBezTo>
                  <a:close/>
                  <a:moveTo>
                    <a:pt x="394" y="100"/>
                  </a:moveTo>
                  <a:cubicBezTo>
                    <a:pt x="393" y="99"/>
                    <a:pt x="391" y="97"/>
                    <a:pt x="390" y="95"/>
                  </a:cubicBezTo>
                  <a:cubicBezTo>
                    <a:pt x="391" y="97"/>
                    <a:pt x="390" y="101"/>
                    <a:pt x="394" y="100"/>
                  </a:cubicBezTo>
                  <a:close/>
                  <a:moveTo>
                    <a:pt x="225" y="44"/>
                  </a:moveTo>
                  <a:cubicBezTo>
                    <a:pt x="225" y="42"/>
                    <a:pt x="225" y="42"/>
                    <a:pt x="225" y="42"/>
                  </a:cubicBezTo>
                  <a:cubicBezTo>
                    <a:pt x="224" y="42"/>
                    <a:pt x="224" y="43"/>
                    <a:pt x="225" y="44"/>
                  </a:cubicBezTo>
                  <a:close/>
                  <a:moveTo>
                    <a:pt x="267" y="49"/>
                  </a:moveTo>
                  <a:cubicBezTo>
                    <a:pt x="267" y="49"/>
                    <a:pt x="267" y="49"/>
                    <a:pt x="267" y="49"/>
                  </a:cubicBezTo>
                  <a:cubicBezTo>
                    <a:pt x="267" y="48"/>
                    <a:pt x="268" y="48"/>
                    <a:pt x="268" y="46"/>
                  </a:cubicBezTo>
                  <a:lnTo>
                    <a:pt x="267" y="49"/>
                  </a:lnTo>
                  <a:close/>
                  <a:moveTo>
                    <a:pt x="294" y="90"/>
                  </a:moveTo>
                  <a:cubicBezTo>
                    <a:pt x="293" y="89"/>
                    <a:pt x="293" y="89"/>
                    <a:pt x="293" y="89"/>
                  </a:cubicBezTo>
                  <a:cubicBezTo>
                    <a:pt x="292" y="89"/>
                    <a:pt x="292" y="89"/>
                    <a:pt x="292" y="89"/>
                  </a:cubicBezTo>
                  <a:cubicBezTo>
                    <a:pt x="293" y="90"/>
                    <a:pt x="293" y="90"/>
                    <a:pt x="294" y="90"/>
                  </a:cubicBezTo>
                  <a:close/>
                  <a:moveTo>
                    <a:pt x="210" y="34"/>
                  </a:moveTo>
                  <a:cubicBezTo>
                    <a:pt x="210" y="36"/>
                    <a:pt x="211" y="38"/>
                    <a:pt x="212" y="39"/>
                  </a:cubicBezTo>
                  <a:cubicBezTo>
                    <a:pt x="212" y="37"/>
                    <a:pt x="211" y="35"/>
                    <a:pt x="210" y="34"/>
                  </a:cubicBezTo>
                  <a:close/>
                  <a:moveTo>
                    <a:pt x="266" y="80"/>
                  </a:moveTo>
                  <a:cubicBezTo>
                    <a:pt x="266" y="80"/>
                    <a:pt x="266" y="80"/>
                    <a:pt x="266" y="80"/>
                  </a:cubicBezTo>
                  <a:cubicBezTo>
                    <a:pt x="266" y="80"/>
                    <a:pt x="266" y="80"/>
                    <a:pt x="266" y="80"/>
                  </a:cubicBezTo>
                  <a:cubicBezTo>
                    <a:pt x="266" y="80"/>
                    <a:pt x="266" y="80"/>
                    <a:pt x="266" y="80"/>
                  </a:cubicBezTo>
                  <a:close/>
                  <a:moveTo>
                    <a:pt x="279" y="48"/>
                  </a:moveTo>
                  <a:cubicBezTo>
                    <a:pt x="280" y="49"/>
                    <a:pt x="281" y="49"/>
                    <a:pt x="281" y="49"/>
                  </a:cubicBezTo>
                  <a:cubicBezTo>
                    <a:pt x="281" y="48"/>
                    <a:pt x="280" y="48"/>
                    <a:pt x="279" y="48"/>
                  </a:cubicBezTo>
                  <a:close/>
                  <a:moveTo>
                    <a:pt x="389" y="93"/>
                  </a:moveTo>
                  <a:cubicBezTo>
                    <a:pt x="390" y="95"/>
                    <a:pt x="390" y="95"/>
                    <a:pt x="390" y="95"/>
                  </a:cubicBezTo>
                  <a:cubicBezTo>
                    <a:pt x="390" y="94"/>
                    <a:pt x="390" y="93"/>
                    <a:pt x="389" y="93"/>
                  </a:cubicBezTo>
                  <a:close/>
                  <a:moveTo>
                    <a:pt x="471" y="106"/>
                  </a:moveTo>
                  <a:cubicBezTo>
                    <a:pt x="471" y="108"/>
                    <a:pt x="470" y="109"/>
                    <a:pt x="472" y="110"/>
                  </a:cubicBezTo>
                  <a:cubicBezTo>
                    <a:pt x="472" y="108"/>
                    <a:pt x="471" y="107"/>
                    <a:pt x="471" y="106"/>
                  </a:cubicBezTo>
                  <a:close/>
                  <a:moveTo>
                    <a:pt x="5" y="110"/>
                  </a:move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lose/>
                  <a:moveTo>
                    <a:pt x="52" y="103"/>
                  </a:moveTo>
                  <a:cubicBezTo>
                    <a:pt x="51" y="102"/>
                    <a:pt x="51" y="102"/>
                    <a:pt x="51" y="101"/>
                  </a:cubicBezTo>
                  <a:cubicBezTo>
                    <a:pt x="51" y="103"/>
                    <a:pt x="51" y="104"/>
                    <a:pt x="52" y="103"/>
                  </a:cubicBezTo>
                  <a:close/>
                  <a:moveTo>
                    <a:pt x="87" y="38"/>
                  </a:moveTo>
                  <a:cubicBezTo>
                    <a:pt x="96" y="43"/>
                    <a:pt x="96" y="43"/>
                    <a:pt x="96" y="43"/>
                  </a:cubicBezTo>
                  <a:cubicBezTo>
                    <a:pt x="96" y="41"/>
                    <a:pt x="100" y="39"/>
                    <a:pt x="97" y="37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15" y="31"/>
                    <a:pt x="128" y="52"/>
                    <a:pt x="141" y="38"/>
                  </a:cubicBezTo>
                  <a:cubicBezTo>
                    <a:pt x="141" y="37"/>
                    <a:pt x="141" y="37"/>
                    <a:pt x="141" y="37"/>
                  </a:cubicBezTo>
                  <a:cubicBezTo>
                    <a:pt x="150" y="43"/>
                    <a:pt x="150" y="43"/>
                    <a:pt x="150" y="43"/>
                  </a:cubicBezTo>
                  <a:cubicBezTo>
                    <a:pt x="151" y="43"/>
                    <a:pt x="151" y="37"/>
                    <a:pt x="154" y="35"/>
                  </a:cubicBezTo>
                  <a:cubicBezTo>
                    <a:pt x="153" y="41"/>
                    <a:pt x="159" y="36"/>
                    <a:pt x="160" y="41"/>
                  </a:cubicBezTo>
                  <a:cubicBezTo>
                    <a:pt x="162" y="38"/>
                    <a:pt x="160" y="37"/>
                    <a:pt x="159" y="35"/>
                  </a:cubicBezTo>
                  <a:cubicBezTo>
                    <a:pt x="167" y="29"/>
                    <a:pt x="174" y="38"/>
                    <a:pt x="182" y="34"/>
                  </a:cubicBezTo>
                  <a:cubicBezTo>
                    <a:pt x="174" y="42"/>
                    <a:pt x="174" y="40"/>
                    <a:pt x="168" y="43"/>
                  </a:cubicBezTo>
                  <a:cubicBezTo>
                    <a:pt x="175" y="46"/>
                    <a:pt x="176" y="40"/>
                    <a:pt x="184" y="42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84" y="31"/>
                    <a:pt x="192" y="44"/>
                    <a:pt x="193" y="35"/>
                  </a:cubicBezTo>
                  <a:cubicBezTo>
                    <a:pt x="197" y="36"/>
                    <a:pt x="201" y="45"/>
                    <a:pt x="206" y="44"/>
                  </a:cubicBezTo>
                  <a:cubicBezTo>
                    <a:pt x="204" y="36"/>
                    <a:pt x="204" y="36"/>
                    <a:pt x="204" y="36"/>
                  </a:cubicBezTo>
                  <a:cubicBezTo>
                    <a:pt x="209" y="35"/>
                    <a:pt x="209" y="35"/>
                    <a:pt x="209" y="35"/>
                  </a:cubicBezTo>
                  <a:cubicBezTo>
                    <a:pt x="209" y="41"/>
                    <a:pt x="209" y="41"/>
                    <a:pt x="209" y="41"/>
                  </a:cubicBezTo>
                  <a:cubicBezTo>
                    <a:pt x="211" y="41"/>
                    <a:pt x="211" y="40"/>
                    <a:pt x="212" y="39"/>
                  </a:cubicBezTo>
                  <a:cubicBezTo>
                    <a:pt x="215" y="45"/>
                    <a:pt x="220" y="42"/>
                    <a:pt x="224" y="47"/>
                  </a:cubicBezTo>
                  <a:cubicBezTo>
                    <a:pt x="225" y="44"/>
                    <a:pt x="225" y="44"/>
                    <a:pt x="225" y="44"/>
                  </a:cubicBezTo>
                  <a:cubicBezTo>
                    <a:pt x="225" y="45"/>
                    <a:pt x="226" y="45"/>
                    <a:pt x="226" y="46"/>
                  </a:cubicBezTo>
                  <a:cubicBezTo>
                    <a:pt x="227" y="41"/>
                    <a:pt x="230" y="43"/>
                    <a:pt x="231" y="39"/>
                  </a:cubicBezTo>
                  <a:cubicBezTo>
                    <a:pt x="229" y="37"/>
                    <a:pt x="226" y="35"/>
                    <a:pt x="226" y="38"/>
                  </a:cubicBezTo>
                  <a:cubicBezTo>
                    <a:pt x="222" y="32"/>
                    <a:pt x="231" y="35"/>
                    <a:pt x="233" y="35"/>
                  </a:cubicBezTo>
                  <a:cubicBezTo>
                    <a:pt x="230" y="37"/>
                    <a:pt x="234" y="38"/>
                    <a:pt x="235" y="39"/>
                  </a:cubicBezTo>
                  <a:cubicBezTo>
                    <a:pt x="236" y="39"/>
                    <a:pt x="235" y="38"/>
                    <a:pt x="235" y="37"/>
                  </a:cubicBezTo>
                  <a:cubicBezTo>
                    <a:pt x="240" y="34"/>
                    <a:pt x="241" y="48"/>
                    <a:pt x="244" y="39"/>
                  </a:cubicBezTo>
                  <a:cubicBezTo>
                    <a:pt x="245" y="44"/>
                    <a:pt x="245" y="44"/>
                    <a:pt x="245" y="44"/>
                  </a:cubicBezTo>
                  <a:cubicBezTo>
                    <a:pt x="249" y="40"/>
                    <a:pt x="249" y="40"/>
                    <a:pt x="249" y="40"/>
                  </a:cubicBezTo>
                  <a:cubicBezTo>
                    <a:pt x="249" y="50"/>
                    <a:pt x="254" y="41"/>
                    <a:pt x="254" y="51"/>
                  </a:cubicBezTo>
                  <a:cubicBezTo>
                    <a:pt x="258" y="51"/>
                    <a:pt x="254" y="45"/>
                    <a:pt x="255" y="46"/>
                  </a:cubicBezTo>
                  <a:cubicBezTo>
                    <a:pt x="259" y="44"/>
                    <a:pt x="266" y="54"/>
                    <a:pt x="267" y="49"/>
                  </a:cubicBezTo>
                  <a:cubicBezTo>
                    <a:pt x="270" y="53"/>
                    <a:pt x="274" y="51"/>
                    <a:pt x="277" y="53"/>
                  </a:cubicBezTo>
                  <a:cubicBezTo>
                    <a:pt x="277" y="48"/>
                    <a:pt x="277" y="48"/>
                    <a:pt x="277" y="48"/>
                  </a:cubicBezTo>
                  <a:cubicBezTo>
                    <a:pt x="279" y="50"/>
                    <a:pt x="280" y="52"/>
                    <a:pt x="282" y="51"/>
                  </a:cubicBezTo>
                  <a:cubicBezTo>
                    <a:pt x="282" y="51"/>
                    <a:pt x="282" y="50"/>
                    <a:pt x="281" y="49"/>
                  </a:cubicBezTo>
                  <a:cubicBezTo>
                    <a:pt x="287" y="52"/>
                    <a:pt x="291" y="53"/>
                    <a:pt x="296" y="53"/>
                  </a:cubicBezTo>
                  <a:cubicBezTo>
                    <a:pt x="296" y="50"/>
                    <a:pt x="296" y="49"/>
                    <a:pt x="293" y="47"/>
                  </a:cubicBezTo>
                  <a:cubicBezTo>
                    <a:pt x="298" y="43"/>
                    <a:pt x="305" y="54"/>
                    <a:pt x="311" y="53"/>
                  </a:cubicBezTo>
                  <a:cubicBezTo>
                    <a:pt x="311" y="50"/>
                    <a:pt x="311" y="50"/>
                    <a:pt x="311" y="50"/>
                  </a:cubicBezTo>
                  <a:cubicBezTo>
                    <a:pt x="314" y="54"/>
                    <a:pt x="314" y="54"/>
                    <a:pt x="314" y="54"/>
                  </a:cubicBezTo>
                  <a:cubicBezTo>
                    <a:pt x="314" y="53"/>
                    <a:pt x="314" y="51"/>
                    <a:pt x="315" y="50"/>
                  </a:cubicBezTo>
                  <a:cubicBezTo>
                    <a:pt x="321" y="49"/>
                    <a:pt x="329" y="50"/>
                    <a:pt x="331" y="59"/>
                  </a:cubicBezTo>
                  <a:cubicBezTo>
                    <a:pt x="330" y="57"/>
                    <a:pt x="335" y="54"/>
                    <a:pt x="331" y="50"/>
                  </a:cubicBezTo>
                  <a:cubicBezTo>
                    <a:pt x="337" y="57"/>
                    <a:pt x="345" y="56"/>
                    <a:pt x="352" y="59"/>
                  </a:cubicBezTo>
                  <a:cubicBezTo>
                    <a:pt x="352" y="59"/>
                    <a:pt x="352" y="59"/>
                    <a:pt x="352" y="59"/>
                  </a:cubicBezTo>
                  <a:cubicBezTo>
                    <a:pt x="355" y="62"/>
                    <a:pt x="355" y="62"/>
                    <a:pt x="355" y="62"/>
                  </a:cubicBezTo>
                  <a:cubicBezTo>
                    <a:pt x="355" y="61"/>
                    <a:pt x="355" y="61"/>
                    <a:pt x="355" y="61"/>
                  </a:cubicBezTo>
                  <a:cubicBezTo>
                    <a:pt x="353" y="59"/>
                    <a:pt x="353" y="59"/>
                    <a:pt x="353" y="59"/>
                  </a:cubicBezTo>
                  <a:cubicBezTo>
                    <a:pt x="356" y="60"/>
                    <a:pt x="359" y="62"/>
                    <a:pt x="360" y="65"/>
                  </a:cubicBezTo>
                  <a:cubicBezTo>
                    <a:pt x="361" y="63"/>
                    <a:pt x="362" y="60"/>
                    <a:pt x="364" y="58"/>
                  </a:cubicBezTo>
                  <a:cubicBezTo>
                    <a:pt x="364" y="64"/>
                    <a:pt x="373" y="54"/>
                    <a:pt x="376" y="61"/>
                  </a:cubicBezTo>
                  <a:cubicBezTo>
                    <a:pt x="377" y="60"/>
                    <a:pt x="375" y="60"/>
                    <a:pt x="376" y="58"/>
                  </a:cubicBezTo>
                  <a:cubicBezTo>
                    <a:pt x="385" y="60"/>
                    <a:pt x="397" y="69"/>
                    <a:pt x="408" y="67"/>
                  </a:cubicBezTo>
                  <a:cubicBezTo>
                    <a:pt x="407" y="77"/>
                    <a:pt x="416" y="76"/>
                    <a:pt x="420" y="83"/>
                  </a:cubicBezTo>
                  <a:cubicBezTo>
                    <a:pt x="423" y="77"/>
                    <a:pt x="418" y="79"/>
                    <a:pt x="417" y="74"/>
                  </a:cubicBezTo>
                  <a:cubicBezTo>
                    <a:pt x="420" y="76"/>
                    <a:pt x="420" y="66"/>
                    <a:pt x="424" y="72"/>
                  </a:cubicBezTo>
                  <a:cubicBezTo>
                    <a:pt x="424" y="71"/>
                    <a:pt x="425" y="71"/>
                    <a:pt x="423" y="70"/>
                  </a:cubicBezTo>
                  <a:cubicBezTo>
                    <a:pt x="427" y="71"/>
                    <a:pt x="421" y="78"/>
                    <a:pt x="426" y="77"/>
                  </a:cubicBezTo>
                  <a:cubicBezTo>
                    <a:pt x="428" y="73"/>
                    <a:pt x="428" y="73"/>
                    <a:pt x="428" y="73"/>
                  </a:cubicBezTo>
                  <a:cubicBezTo>
                    <a:pt x="429" y="79"/>
                    <a:pt x="429" y="79"/>
                    <a:pt x="429" y="79"/>
                  </a:cubicBezTo>
                  <a:cubicBezTo>
                    <a:pt x="440" y="79"/>
                    <a:pt x="447" y="84"/>
                    <a:pt x="457" y="82"/>
                  </a:cubicBezTo>
                  <a:cubicBezTo>
                    <a:pt x="457" y="83"/>
                    <a:pt x="457" y="85"/>
                    <a:pt x="455" y="86"/>
                  </a:cubicBezTo>
                  <a:cubicBezTo>
                    <a:pt x="459" y="87"/>
                    <a:pt x="461" y="96"/>
                    <a:pt x="467" y="93"/>
                  </a:cubicBezTo>
                  <a:cubicBezTo>
                    <a:pt x="467" y="91"/>
                    <a:pt x="467" y="91"/>
                    <a:pt x="467" y="91"/>
                  </a:cubicBezTo>
                  <a:cubicBezTo>
                    <a:pt x="475" y="89"/>
                    <a:pt x="472" y="98"/>
                    <a:pt x="479" y="103"/>
                  </a:cubicBezTo>
                  <a:cubicBezTo>
                    <a:pt x="478" y="102"/>
                    <a:pt x="474" y="98"/>
                    <a:pt x="472" y="102"/>
                  </a:cubicBezTo>
                  <a:cubicBezTo>
                    <a:pt x="472" y="106"/>
                    <a:pt x="476" y="107"/>
                    <a:pt x="478" y="105"/>
                  </a:cubicBezTo>
                  <a:cubicBezTo>
                    <a:pt x="476" y="110"/>
                    <a:pt x="476" y="110"/>
                    <a:pt x="476" y="110"/>
                  </a:cubicBezTo>
                  <a:cubicBezTo>
                    <a:pt x="476" y="106"/>
                    <a:pt x="473" y="106"/>
                    <a:pt x="471" y="103"/>
                  </a:cubicBezTo>
                  <a:cubicBezTo>
                    <a:pt x="471" y="104"/>
                    <a:pt x="471" y="105"/>
                    <a:pt x="471" y="106"/>
                  </a:cubicBezTo>
                  <a:cubicBezTo>
                    <a:pt x="470" y="104"/>
                    <a:pt x="467" y="103"/>
                    <a:pt x="464" y="100"/>
                  </a:cubicBezTo>
                  <a:cubicBezTo>
                    <a:pt x="469" y="101"/>
                    <a:pt x="469" y="101"/>
                    <a:pt x="469" y="101"/>
                  </a:cubicBezTo>
                  <a:cubicBezTo>
                    <a:pt x="469" y="95"/>
                    <a:pt x="462" y="99"/>
                    <a:pt x="461" y="97"/>
                  </a:cubicBezTo>
                  <a:cubicBezTo>
                    <a:pt x="459" y="102"/>
                    <a:pt x="462" y="102"/>
                    <a:pt x="458" y="105"/>
                  </a:cubicBezTo>
                  <a:cubicBezTo>
                    <a:pt x="451" y="105"/>
                    <a:pt x="456" y="99"/>
                    <a:pt x="451" y="92"/>
                  </a:cubicBezTo>
                  <a:cubicBezTo>
                    <a:pt x="452" y="90"/>
                    <a:pt x="452" y="90"/>
                    <a:pt x="452" y="90"/>
                  </a:cubicBezTo>
                  <a:cubicBezTo>
                    <a:pt x="450" y="89"/>
                    <a:pt x="450" y="83"/>
                    <a:pt x="446" y="86"/>
                  </a:cubicBezTo>
                  <a:cubicBezTo>
                    <a:pt x="445" y="90"/>
                    <a:pt x="448" y="90"/>
                    <a:pt x="448" y="92"/>
                  </a:cubicBezTo>
                  <a:cubicBezTo>
                    <a:pt x="447" y="94"/>
                    <a:pt x="446" y="85"/>
                    <a:pt x="443" y="88"/>
                  </a:cubicBezTo>
                  <a:cubicBezTo>
                    <a:pt x="444" y="94"/>
                    <a:pt x="448" y="97"/>
                    <a:pt x="452" y="98"/>
                  </a:cubicBezTo>
                  <a:cubicBezTo>
                    <a:pt x="451" y="99"/>
                    <a:pt x="450" y="101"/>
                    <a:pt x="450" y="103"/>
                  </a:cubicBezTo>
                  <a:cubicBezTo>
                    <a:pt x="441" y="96"/>
                    <a:pt x="431" y="87"/>
                    <a:pt x="420" y="88"/>
                  </a:cubicBezTo>
                  <a:cubicBezTo>
                    <a:pt x="424" y="96"/>
                    <a:pt x="418" y="87"/>
                    <a:pt x="417" y="95"/>
                  </a:cubicBezTo>
                  <a:cubicBezTo>
                    <a:pt x="418" y="90"/>
                    <a:pt x="414" y="94"/>
                    <a:pt x="411" y="91"/>
                  </a:cubicBezTo>
                  <a:cubicBezTo>
                    <a:pt x="409" y="96"/>
                    <a:pt x="416" y="96"/>
                    <a:pt x="413" y="100"/>
                  </a:cubicBezTo>
                  <a:cubicBezTo>
                    <a:pt x="408" y="97"/>
                    <a:pt x="402" y="86"/>
                    <a:pt x="395" y="86"/>
                  </a:cubicBezTo>
                  <a:cubicBezTo>
                    <a:pt x="395" y="89"/>
                    <a:pt x="397" y="89"/>
                    <a:pt x="397" y="90"/>
                  </a:cubicBezTo>
                  <a:cubicBezTo>
                    <a:pt x="392" y="88"/>
                    <a:pt x="388" y="74"/>
                    <a:pt x="383" y="82"/>
                  </a:cubicBezTo>
                  <a:cubicBezTo>
                    <a:pt x="385" y="86"/>
                    <a:pt x="387" y="89"/>
                    <a:pt x="389" y="93"/>
                  </a:cubicBezTo>
                  <a:cubicBezTo>
                    <a:pt x="389" y="93"/>
                    <a:pt x="388" y="93"/>
                    <a:pt x="386" y="94"/>
                  </a:cubicBezTo>
                  <a:cubicBezTo>
                    <a:pt x="387" y="99"/>
                    <a:pt x="387" y="99"/>
                    <a:pt x="387" y="99"/>
                  </a:cubicBezTo>
                  <a:cubicBezTo>
                    <a:pt x="381" y="99"/>
                    <a:pt x="384" y="89"/>
                    <a:pt x="382" y="84"/>
                  </a:cubicBezTo>
                  <a:cubicBezTo>
                    <a:pt x="378" y="89"/>
                    <a:pt x="378" y="89"/>
                    <a:pt x="378" y="89"/>
                  </a:cubicBezTo>
                  <a:cubicBezTo>
                    <a:pt x="371" y="91"/>
                    <a:pt x="365" y="87"/>
                    <a:pt x="362" y="79"/>
                  </a:cubicBezTo>
                  <a:cubicBezTo>
                    <a:pt x="361" y="79"/>
                    <a:pt x="356" y="78"/>
                    <a:pt x="358" y="83"/>
                  </a:cubicBezTo>
                  <a:cubicBezTo>
                    <a:pt x="360" y="91"/>
                    <a:pt x="361" y="96"/>
                    <a:pt x="367" y="97"/>
                  </a:cubicBezTo>
                  <a:cubicBezTo>
                    <a:pt x="369" y="92"/>
                    <a:pt x="363" y="91"/>
                    <a:pt x="365" y="91"/>
                  </a:cubicBezTo>
                  <a:cubicBezTo>
                    <a:pt x="367" y="92"/>
                    <a:pt x="373" y="89"/>
                    <a:pt x="374" y="94"/>
                  </a:cubicBezTo>
                  <a:cubicBezTo>
                    <a:pt x="367" y="92"/>
                    <a:pt x="367" y="92"/>
                    <a:pt x="367" y="92"/>
                  </a:cubicBezTo>
                  <a:cubicBezTo>
                    <a:pt x="366" y="99"/>
                    <a:pt x="370" y="93"/>
                    <a:pt x="371" y="97"/>
                  </a:cubicBezTo>
                  <a:cubicBezTo>
                    <a:pt x="368" y="102"/>
                    <a:pt x="365" y="95"/>
                    <a:pt x="362" y="98"/>
                  </a:cubicBezTo>
                  <a:cubicBezTo>
                    <a:pt x="362" y="98"/>
                    <a:pt x="362" y="98"/>
                    <a:pt x="362" y="98"/>
                  </a:cubicBezTo>
                  <a:cubicBezTo>
                    <a:pt x="357" y="96"/>
                    <a:pt x="358" y="98"/>
                    <a:pt x="353" y="94"/>
                  </a:cubicBezTo>
                  <a:cubicBezTo>
                    <a:pt x="353" y="87"/>
                    <a:pt x="355" y="90"/>
                    <a:pt x="358" y="88"/>
                  </a:cubicBezTo>
                  <a:cubicBezTo>
                    <a:pt x="349" y="87"/>
                    <a:pt x="338" y="73"/>
                    <a:pt x="328" y="83"/>
                  </a:cubicBezTo>
                  <a:cubicBezTo>
                    <a:pt x="333" y="90"/>
                    <a:pt x="333" y="90"/>
                    <a:pt x="333" y="90"/>
                  </a:cubicBezTo>
                  <a:cubicBezTo>
                    <a:pt x="330" y="91"/>
                    <a:pt x="324" y="84"/>
                    <a:pt x="324" y="92"/>
                  </a:cubicBezTo>
                  <a:cubicBezTo>
                    <a:pt x="328" y="90"/>
                    <a:pt x="326" y="95"/>
                    <a:pt x="328" y="97"/>
                  </a:cubicBezTo>
                  <a:cubicBezTo>
                    <a:pt x="328" y="96"/>
                    <a:pt x="328" y="96"/>
                    <a:pt x="328" y="96"/>
                  </a:cubicBezTo>
                  <a:cubicBezTo>
                    <a:pt x="328" y="96"/>
                    <a:pt x="330" y="98"/>
                    <a:pt x="329" y="99"/>
                  </a:cubicBezTo>
                  <a:cubicBezTo>
                    <a:pt x="326" y="94"/>
                    <a:pt x="322" y="92"/>
                    <a:pt x="319" y="89"/>
                  </a:cubicBezTo>
                  <a:cubicBezTo>
                    <a:pt x="320" y="91"/>
                    <a:pt x="317" y="93"/>
                    <a:pt x="316" y="94"/>
                  </a:cubicBezTo>
                  <a:cubicBezTo>
                    <a:pt x="313" y="93"/>
                    <a:pt x="317" y="91"/>
                    <a:pt x="317" y="88"/>
                  </a:cubicBezTo>
                  <a:cubicBezTo>
                    <a:pt x="315" y="88"/>
                    <a:pt x="313" y="83"/>
                    <a:pt x="311" y="87"/>
                  </a:cubicBezTo>
                  <a:cubicBezTo>
                    <a:pt x="309" y="91"/>
                    <a:pt x="314" y="91"/>
                    <a:pt x="314" y="95"/>
                  </a:cubicBezTo>
                  <a:cubicBezTo>
                    <a:pt x="306" y="88"/>
                    <a:pt x="306" y="88"/>
                    <a:pt x="306" y="88"/>
                  </a:cubicBezTo>
                  <a:cubicBezTo>
                    <a:pt x="306" y="89"/>
                    <a:pt x="306" y="89"/>
                    <a:pt x="306" y="89"/>
                  </a:cubicBezTo>
                  <a:cubicBezTo>
                    <a:pt x="305" y="87"/>
                    <a:pt x="304" y="86"/>
                    <a:pt x="303" y="87"/>
                  </a:cubicBezTo>
                  <a:cubicBezTo>
                    <a:pt x="302" y="90"/>
                    <a:pt x="304" y="91"/>
                    <a:pt x="305" y="90"/>
                  </a:cubicBezTo>
                  <a:cubicBezTo>
                    <a:pt x="300" y="94"/>
                    <a:pt x="297" y="80"/>
                    <a:pt x="293" y="89"/>
                  </a:cubicBezTo>
                  <a:cubicBezTo>
                    <a:pt x="290" y="86"/>
                    <a:pt x="290" y="86"/>
                    <a:pt x="290" y="86"/>
                  </a:cubicBezTo>
                  <a:cubicBezTo>
                    <a:pt x="290" y="87"/>
                    <a:pt x="289" y="88"/>
                    <a:pt x="290" y="88"/>
                  </a:cubicBezTo>
                  <a:cubicBezTo>
                    <a:pt x="287" y="85"/>
                    <a:pt x="287" y="85"/>
                    <a:pt x="287" y="85"/>
                  </a:cubicBezTo>
                  <a:cubicBezTo>
                    <a:pt x="282" y="82"/>
                    <a:pt x="285" y="92"/>
                    <a:pt x="284" y="93"/>
                  </a:cubicBezTo>
                  <a:cubicBezTo>
                    <a:pt x="284" y="93"/>
                    <a:pt x="284" y="93"/>
                    <a:pt x="284" y="93"/>
                  </a:cubicBezTo>
                  <a:cubicBezTo>
                    <a:pt x="282" y="94"/>
                    <a:pt x="281" y="97"/>
                    <a:pt x="282" y="97"/>
                  </a:cubicBezTo>
                  <a:cubicBezTo>
                    <a:pt x="277" y="93"/>
                    <a:pt x="277" y="93"/>
                    <a:pt x="277" y="93"/>
                  </a:cubicBezTo>
                  <a:cubicBezTo>
                    <a:pt x="277" y="93"/>
                    <a:pt x="277" y="93"/>
                    <a:pt x="277" y="93"/>
                  </a:cubicBezTo>
                  <a:cubicBezTo>
                    <a:pt x="275" y="88"/>
                    <a:pt x="268" y="86"/>
                    <a:pt x="268" y="76"/>
                  </a:cubicBezTo>
                  <a:cubicBezTo>
                    <a:pt x="267" y="77"/>
                    <a:pt x="265" y="79"/>
                    <a:pt x="266" y="80"/>
                  </a:cubicBezTo>
                  <a:cubicBezTo>
                    <a:pt x="262" y="79"/>
                    <a:pt x="267" y="88"/>
                    <a:pt x="260" y="86"/>
                  </a:cubicBezTo>
                  <a:cubicBezTo>
                    <a:pt x="260" y="88"/>
                    <a:pt x="261" y="88"/>
                    <a:pt x="262" y="88"/>
                  </a:cubicBezTo>
                  <a:cubicBezTo>
                    <a:pt x="260" y="88"/>
                    <a:pt x="260" y="88"/>
                    <a:pt x="259" y="87"/>
                  </a:cubicBezTo>
                  <a:cubicBezTo>
                    <a:pt x="259" y="88"/>
                    <a:pt x="259" y="89"/>
                    <a:pt x="259" y="90"/>
                  </a:cubicBezTo>
                  <a:cubicBezTo>
                    <a:pt x="259" y="87"/>
                    <a:pt x="256" y="87"/>
                    <a:pt x="255" y="88"/>
                  </a:cubicBezTo>
                  <a:cubicBezTo>
                    <a:pt x="257" y="94"/>
                    <a:pt x="257" y="94"/>
                    <a:pt x="257" y="94"/>
                  </a:cubicBezTo>
                  <a:cubicBezTo>
                    <a:pt x="255" y="91"/>
                    <a:pt x="254" y="91"/>
                    <a:pt x="252" y="91"/>
                  </a:cubicBezTo>
                  <a:cubicBezTo>
                    <a:pt x="253" y="95"/>
                    <a:pt x="253" y="95"/>
                    <a:pt x="253" y="95"/>
                  </a:cubicBezTo>
                  <a:cubicBezTo>
                    <a:pt x="249" y="94"/>
                    <a:pt x="253" y="87"/>
                    <a:pt x="248" y="90"/>
                  </a:cubicBezTo>
                  <a:cubicBezTo>
                    <a:pt x="253" y="87"/>
                    <a:pt x="253" y="87"/>
                    <a:pt x="253" y="87"/>
                  </a:cubicBezTo>
                  <a:cubicBezTo>
                    <a:pt x="247" y="85"/>
                    <a:pt x="250" y="77"/>
                    <a:pt x="247" y="74"/>
                  </a:cubicBezTo>
                  <a:cubicBezTo>
                    <a:pt x="242" y="67"/>
                    <a:pt x="234" y="78"/>
                    <a:pt x="230" y="66"/>
                  </a:cubicBezTo>
                  <a:cubicBezTo>
                    <a:pt x="229" y="70"/>
                    <a:pt x="230" y="71"/>
                    <a:pt x="228" y="75"/>
                  </a:cubicBezTo>
                  <a:cubicBezTo>
                    <a:pt x="232" y="77"/>
                    <a:pt x="234" y="78"/>
                    <a:pt x="235" y="84"/>
                  </a:cubicBezTo>
                  <a:cubicBezTo>
                    <a:pt x="242" y="90"/>
                    <a:pt x="237" y="69"/>
                    <a:pt x="245" y="78"/>
                  </a:cubicBezTo>
                  <a:cubicBezTo>
                    <a:pt x="244" y="84"/>
                    <a:pt x="242" y="84"/>
                    <a:pt x="240" y="81"/>
                  </a:cubicBezTo>
                  <a:cubicBezTo>
                    <a:pt x="240" y="85"/>
                    <a:pt x="242" y="88"/>
                    <a:pt x="244" y="91"/>
                  </a:cubicBezTo>
                  <a:cubicBezTo>
                    <a:pt x="239" y="88"/>
                    <a:pt x="233" y="93"/>
                    <a:pt x="230" y="93"/>
                  </a:cubicBezTo>
                  <a:cubicBezTo>
                    <a:pt x="229" y="90"/>
                    <a:pt x="225" y="87"/>
                    <a:pt x="224" y="88"/>
                  </a:cubicBezTo>
                  <a:cubicBezTo>
                    <a:pt x="224" y="85"/>
                    <a:pt x="217" y="82"/>
                    <a:pt x="220" y="76"/>
                  </a:cubicBezTo>
                  <a:cubicBezTo>
                    <a:pt x="215" y="74"/>
                    <a:pt x="216" y="85"/>
                    <a:pt x="212" y="77"/>
                  </a:cubicBezTo>
                  <a:cubicBezTo>
                    <a:pt x="214" y="83"/>
                    <a:pt x="209" y="81"/>
                    <a:pt x="211" y="86"/>
                  </a:cubicBezTo>
                  <a:cubicBezTo>
                    <a:pt x="212" y="81"/>
                    <a:pt x="217" y="90"/>
                    <a:pt x="220" y="93"/>
                  </a:cubicBezTo>
                  <a:cubicBezTo>
                    <a:pt x="213" y="96"/>
                    <a:pt x="213" y="96"/>
                    <a:pt x="213" y="96"/>
                  </a:cubicBezTo>
                  <a:cubicBezTo>
                    <a:pt x="214" y="95"/>
                    <a:pt x="212" y="91"/>
                    <a:pt x="211" y="90"/>
                  </a:cubicBezTo>
                  <a:cubicBezTo>
                    <a:pt x="210" y="95"/>
                    <a:pt x="210" y="95"/>
                    <a:pt x="210" y="95"/>
                  </a:cubicBezTo>
                  <a:cubicBezTo>
                    <a:pt x="209" y="83"/>
                    <a:pt x="198" y="104"/>
                    <a:pt x="195" y="90"/>
                  </a:cubicBezTo>
                  <a:cubicBezTo>
                    <a:pt x="197" y="91"/>
                    <a:pt x="199" y="87"/>
                    <a:pt x="200" y="93"/>
                  </a:cubicBezTo>
                  <a:cubicBezTo>
                    <a:pt x="204" y="89"/>
                    <a:pt x="199" y="84"/>
                    <a:pt x="201" y="80"/>
                  </a:cubicBezTo>
                  <a:cubicBezTo>
                    <a:pt x="194" y="75"/>
                    <a:pt x="185" y="83"/>
                    <a:pt x="178" y="74"/>
                  </a:cubicBezTo>
                  <a:cubicBezTo>
                    <a:pt x="179" y="78"/>
                    <a:pt x="183" y="78"/>
                    <a:pt x="183" y="82"/>
                  </a:cubicBezTo>
                  <a:cubicBezTo>
                    <a:pt x="178" y="85"/>
                    <a:pt x="172" y="74"/>
                    <a:pt x="166" y="70"/>
                  </a:cubicBezTo>
                  <a:cubicBezTo>
                    <a:pt x="167" y="76"/>
                    <a:pt x="167" y="76"/>
                    <a:pt x="167" y="76"/>
                  </a:cubicBezTo>
                  <a:cubicBezTo>
                    <a:pt x="162" y="71"/>
                    <a:pt x="165" y="79"/>
                    <a:pt x="160" y="77"/>
                  </a:cubicBezTo>
                  <a:cubicBezTo>
                    <a:pt x="160" y="76"/>
                    <a:pt x="161" y="74"/>
                    <a:pt x="159" y="74"/>
                  </a:cubicBezTo>
                  <a:cubicBezTo>
                    <a:pt x="155" y="75"/>
                    <a:pt x="159" y="79"/>
                    <a:pt x="156" y="81"/>
                  </a:cubicBezTo>
                  <a:cubicBezTo>
                    <a:pt x="150" y="71"/>
                    <a:pt x="154" y="87"/>
                    <a:pt x="147" y="82"/>
                  </a:cubicBezTo>
                  <a:cubicBezTo>
                    <a:pt x="148" y="85"/>
                    <a:pt x="148" y="85"/>
                    <a:pt x="148" y="85"/>
                  </a:cubicBezTo>
                  <a:cubicBezTo>
                    <a:pt x="142" y="81"/>
                    <a:pt x="136" y="90"/>
                    <a:pt x="130" y="92"/>
                  </a:cubicBezTo>
                  <a:cubicBezTo>
                    <a:pt x="131" y="90"/>
                    <a:pt x="135" y="91"/>
                    <a:pt x="134" y="85"/>
                  </a:cubicBezTo>
                  <a:cubicBezTo>
                    <a:pt x="127" y="84"/>
                    <a:pt x="127" y="84"/>
                    <a:pt x="127" y="84"/>
                  </a:cubicBezTo>
                  <a:cubicBezTo>
                    <a:pt x="126" y="86"/>
                    <a:pt x="123" y="86"/>
                    <a:pt x="126" y="89"/>
                  </a:cubicBezTo>
                  <a:cubicBezTo>
                    <a:pt x="127" y="90"/>
                    <a:pt x="127" y="89"/>
                    <a:pt x="128" y="88"/>
                  </a:cubicBezTo>
                  <a:cubicBezTo>
                    <a:pt x="127" y="91"/>
                    <a:pt x="127" y="91"/>
                    <a:pt x="127" y="91"/>
                  </a:cubicBezTo>
                  <a:cubicBezTo>
                    <a:pt x="120" y="89"/>
                    <a:pt x="127" y="83"/>
                    <a:pt x="127" y="77"/>
                  </a:cubicBezTo>
                  <a:cubicBezTo>
                    <a:pt x="123" y="79"/>
                    <a:pt x="122" y="74"/>
                    <a:pt x="119" y="74"/>
                  </a:cubicBezTo>
                  <a:cubicBezTo>
                    <a:pt x="118" y="80"/>
                    <a:pt x="124" y="80"/>
                    <a:pt x="122" y="86"/>
                  </a:cubicBezTo>
                  <a:cubicBezTo>
                    <a:pt x="120" y="89"/>
                    <a:pt x="113" y="85"/>
                    <a:pt x="110" y="80"/>
                  </a:cubicBezTo>
                  <a:cubicBezTo>
                    <a:pt x="107" y="93"/>
                    <a:pt x="96" y="84"/>
                    <a:pt x="97" y="94"/>
                  </a:cubicBezTo>
                  <a:cubicBezTo>
                    <a:pt x="97" y="93"/>
                    <a:pt x="96" y="90"/>
                    <a:pt x="94" y="91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91" y="99"/>
                    <a:pt x="90" y="85"/>
                    <a:pt x="87" y="88"/>
                  </a:cubicBezTo>
                  <a:cubicBezTo>
                    <a:pt x="87" y="90"/>
                    <a:pt x="88" y="90"/>
                    <a:pt x="89" y="93"/>
                  </a:cubicBezTo>
                  <a:cubicBezTo>
                    <a:pt x="83" y="96"/>
                    <a:pt x="77" y="82"/>
                    <a:pt x="71" y="89"/>
                  </a:cubicBezTo>
                  <a:cubicBezTo>
                    <a:pt x="72" y="90"/>
                    <a:pt x="72" y="91"/>
                    <a:pt x="73" y="90"/>
                  </a:cubicBezTo>
                  <a:cubicBezTo>
                    <a:pt x="73" y="91"/>
                    <a:pt x="72" y="91"/>
                    <a:pt x="69" y="89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66" y="74"/>
                    <a:pt x="63" y="92"/>
                    <a:pt x="57" y="89"/>
                  </a:cubicBezTo>
                  <a:cubicBezTo>
                    <a:pt x="58" y="91"/>
                    <a:pt x="62" y="91"/>
                    <a:pt x="60" y="94"/>
                  </a:cubicBezTo>
                  <a:cubicBezTo>
                    <a:pt x="57" y="95"/>
                    <a:pt x="55" y="83"/>
                    <a:pt x="52" y="89"/>
                  </a:cubicBezTo>
                  <a:cubicBezTo>
                    <a:pt x="54" y="90"/>
                    <a:pt x="55" y="96"/>
                    <a:pt x="57" y="97"/>
                  </a:cubicBezTo>
                  <a:cubicBezTo>
                    <a:pt x="54" y="98"/>
                    <a:pt x="53" y="102"/>
                    <a:pt x="51" y="98"/>
                  </a:cubicBezTo>
                  <a:cubicBezTo>
                    <a:pt x="50" y="98"/>
                    <a:pt x="50" y="100"/>
                    <a:pt x="51" y="101"/>
                  </a:cubicBezTo>
                  <a:cubicBezTo>
                    <a:pt x="48" y="98"/>
                    <a:pt x="46" y="101"/>
                    <a:pt x="45" y="103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0" y="94"/>
                    <a:pt x="40" y="105"/>
                    <a:pt x="36" y="106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5" y="108"/>
                    <a:pt x="32" y="105"/>
                    <a:pt x="30" y="110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29" y="111"/>
                    <a:pt x="27" y="119"/>
                    <a:pt x="24" y="114"/>
                  </a:cubicBezTo>
                  <a:cubicBezTo>
                    <a:pt x="23" y="115"/>
                    <a:pt x="28" y="120"/>
                    <a:pt x="25" y="121"/>
                  </a:cubicBezTo>
                  <a:cubicBezTo>
                    <a:pt x="23" y="119"/>
                    <a:pt x="20" y="118"/>
                    <a:pt x="20" y="122"/>
                  </a:cubicBezTo>
                  <a:cubicBezTo>
                    <a:pt x="21" y="123"/>
                    <a:pt x="22" y="125"/>
                    <a:pt x="22" y="123"/>
                  </a:cubicBezTo>
                  <a:cubicBezTo>
                    <a:pt x="23" y="123"/>
                    <a:pt x="22" y="122"/>
                    <a:pt x="22" y="121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3" y="127"/>
                    <a:pt x="21" y="122"/>
                    <a:pt x="19" y="125"/>
                  </a:cubicBezTo>
                  <a:cubicBezTo>
                    <a:pt x="20" y="127"/>
                    <a:pt x="22" y="128"/>
                    <a:pt x="23" y="130"/>
                  </a:cubicBezTo>
                  <a:cubicBezTo>
                    <a:pt x="19" y="128"/>
                    <a:pt x="16" y="127"/>
                    <a:pt x="13" y="126"/>
                  </a:cubicBezTo>
                  <a:cubicBezTo>
                    <a:pt x="12" y="124"/>
                    <a:pt x="12" y="122"/>
                    <a:pt x="9" y="120"/>
                  </a:cubicBezTo>
                  <a:cubicBezTo>
                    <a:pt x="9" y="119"/>
                    <a:pt x="10" y="118"/>
                    <a:pt x="11" y="117"/>
                  </a:cubicBezTo>
                  <a:cubicBezTo>
                    <a:pt x="10" y="112"/>
                    <a:pt x="6" y="113"/>
                    <a:pt x="5" y="113"/>
                  </a:cubicBezTo>
                  <a:cubicBezTo>
                    <a:pt x="5" y="112"/>
                    <a:pt x="6" y="112"/>
                    <a:pt x="6" y="111"/>
                  </a:cubicBezTo>
                  <a:cubicBezTo>
                    <a:pt x="6" y="111"/>
                    <a:pt x="6" y="110"/>
                    <a:pt x="5" y="110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3" y="108"/>
                    <a:pt x="3" y="105"/>
                    <a:pt x="4" y="103"/>
                  </a:cubicBezTo>
                  <a:cubicBezTo>
                    <a:pt x="4" y="100"/>
                    <a:pt x="4" y="98"/>
                    <a:pt x="0" y="97"/>
                  </a:cubicBezTo>
                  <a:cubicBezTo>
                    <a:pt x="2" y="97"/>
                    <a:pt x="5" y="99"/>
                    <a:pt x="7" y="101"/>
                  </a:cubicBezTo>
                  <a:cubicBezTo>
                    <a:pt x="10" y="101"/>
                    <a:pt x="8" y="98"/>
                    <a:pt x="9" y="96"/>
                  </a:cubicBezTo>
                  <a:cubicBezTo>
                    <a:pt x="7" y="95"/>
                    <a:pt x="5" y="94"/>
                    <a:pt x="3" y="94"/>
                  </a:cubicBezTo>
                  <a:cubicBezTo>
                    <a:pt x="10" y="92"/>
                    <a:pt x="0" y="89"/>
                    <a:pt x="3" y="84"/>
                  </a:cubicBezTo>
                  <a:cubicBezTo>
                    <a:pt x="7" y="84"/>
                    <a:pt x="8" y="81"/>
                    <a:pt x="9" y="77"/>
                  </a:cubicBezTo>
                  <a:cubicBezTo>
                    <a:pt x="10" y="73"/>
                    <a:pt x="11" y="69"/>
                    <a:pt x="13" y="68"/>
                  </a:cubicBezTo>
                  <a:cubicBezTo>
                    <a:pt x="20" y="67"/>
                    <a:pt x="12" y="74"/>
                    <a:pt x="17" y="76"/>
                  </a:cubicBezTo>
                  <a:cubicBezTo>
                    <a:pt x="21" y="75"/>
                    <a:pt x="18" y="72"/>
                    <a:pt x="20" y="70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7" y="76"/>
                    <a:pt x="21" y="70"/>
                    <a:pt x="24" y="72"/>
                  </a:cubicBezTo>
                  <a:cubicBezTo>
                    <a:pt x="26" y="67"/>
                    <a:pt x="23" y="70"/>
                    <a:pt x="20" y="65"/>
                  </a:cubicBezTo>
                  <a:cubicBezTo>
                    <a:pt x="22" y="66"/>
                    <a:pt x="26" y="68"/>
                    <a:pt x="27" y="65"/>
                  </a:cubicBezTo>
                  <a:cubicBezTo>
                    <a:pt x="26" y="63"/>
                    <a:pt x="22" y="64"/>
                    <a:pt x="24" y="62"/>
                  </a:cubicBezTo>
                  <a:cubicBezTo>
                    <a:pt x="35" y="63"/>
                    <a:pt x="36" y="55"/>
                    <a:pt x="46" y="54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5" y="52"/>
                    <a:pt x="46" y="53"/>
                    <a:pt x="47" y="52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8" y="49"/>
                    <a:pt x="58" y="52"/>
                    <a:pt x="63" y="50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7" y="50"/>
                    <a:pt x="73" y="46"/>
                    <a:pt x="78" y="47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3" y="42"/>
                    <a:pt x="87" y="48"/>
                    <a:pt x="90" y="45"/>
                  </a:cubicBezTo>
                  <a:cubicBezTo>
                    <a:pt x="88" y="46"/>
                    <a:pt x="87" y="40"/>
                    <a:pt x="87" y="38"/>
                  </a:cubicBezTo>
                  <a:close/>
                  <a:moveTo>
                    <a:pt x="211" y="42"/>
                  </a:moveTo>
                  <a:cubicBezTo>
                    <a:pt x="212" y="42"/>
                    <a:pt x="212" y="42"/>
                    <a:pt x="212" y="42"/>
                  </a:cubicBezTo>
                  <a:cubicBezTo>
                    <a:pt x="212" y="42"/>
                    <a:pt x="211" y="42"/>
                    <a:pt x="211" y="42"/>
                  </a:cubicBezTo>
                  <a:cubicBezTo>
                    <a:pt x="209" y="42"/>
                    <a:pt x="209" y="42"/>
                    <a:pt x="209" y="42"/>
                  </a:cubicBezTo>
                  <a:cubicBezTo>
                    <a:pt x="209" y="45"/>
                    <a:pt x="210" y="43"/>
                    <a:pt x="211" y="42"/>
                  </a:cubicBezTo>
                  <a:close/>
                  <a:moveTo>
                    <a:pt x="403" y="71"/>
                  </a:moveTo>
                  <a:cubicBezTo>
                    <a:pt x="400" y="69"/>
                    <a:pt x="400" y="69"/>
                    <a:pt x="400" y="69"/>
                  </a:cubicBezTo>
                  <a:cubicBezTo>
                    <a:pt x="401" y="69"/>
                    <a:pt x="403" y="71"/>
                    <a:pt x="402" y="69"/>
                  </a:cubicBezTo>
                  <a:cubicBezTo>
                    <a:pt x="403" y="69"/>
                    <a:pt x="404" y="69"/>
                    <a:pt x="403" y="71"/>
                  </a:cubicBezTo>
                  <a:close/>
                  <a:moveTo>
                    <a:pt x="206" y="78"/>
                  </a:moveTo>
                  <a:cubicBezTo>
                    <a:pt x="208" y="81"/>
                    <a:pt x="208" y="81"/>
                    <a:pt x="208" y="81"/>
                  </a:cubicBezTo>
                  <a:cubicBezTo>
                    <a:pt x="209" y="78"/>
                    <a:pt x="209" y="78"/>
                    <a:pt x="209" y="78"/>
                  </a:cubicBezTo>
                  <a:lnTo>
                    <a:pt x="206" y="78"/>
                  </a:lnTo>
                  <a:close/>
                  <a:moveTo>
                    <a:pt x="179" y="79"/>
                  </a:moveTo>
                  <a:cubicBezTo>
                    <a:pt x="182" y="81"/>
                    <a:pt x="182" y="81"/>
                    <a:pt x="182" y="81"/>
                  </a:cubicBezTo>
                  <a:cubicBezTo>
                    <a:pt x="182" y="80"/>
                    <a:pt x="182" y="80"/>
                    <a:pt x="182" y="80"/>
                  </a:cubicBezTo>
                  <a:cubicBezTo>
                    <a:pt x="179" y="78"/>
                    <a:pt x="179" y="78"/>
                    <a:pt x="179" y="78"/>
                  </a:cubicBezTo>
                  <a:lnTo>
                    <a:pt x="179" y="79"/>
                  </a:lnTo>
                  <a:close/>
                  <a:moveTo>
                    <a:pt x="140" y="47"/>
                  </a:moveTo>
                  <a:cubicBezTo>
                    <a:pt x="142" y="53"/>
                    <a:pt x="143" y="47"/>
                    <a:pt x="146" y="49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46" y="50"/>
                    <a:pt x="146" y="49"/>
                    <a:pt x="146" y="49"/>
                  </a:cubicBezTo>
                  <a:cubicBezTo>
                    <a:pt x="144" y="47"/>
                    <a:pt x="142" y="41"/>
                    <a:pt x="140" y="47"/>
                  </a:cubicBezTo>
                  <a:close/>
                  <a:moveTo>
                    <a:pt x="204" y="49"/>
                  </a:moveTo>
                  <a:cubicBezTo>
                    <a:pt x="204" y="46"/>
                    <a:pt x="200" y="45"/>
                    <a:pt x="199" y="42"/>
                  </a:cubicBezTo>
                  <a:cubicBezTo>
                    <a:pt x="198" y="43"/>
                    <a:pt x="200" y="46"/>
                    <a:pt x="200" y="49"/>
                  </a:cubicBezTo>
                  <a:cubicBezTo>
                    <a:pt x="200" y="49"/>
                    <a:pt x="199" y="49"/>
                    <a:pt x="198" y="48"/>
                  </a:cubicBezTo>
                  <a:cubicBezTo>
                    <a:pt x="199" y="56"/>
                    <a:pt x="201" y="45"/>
                    <a:pt x="204" y="49"/>
                  </a:cubicBezTo>
                  <a:close/>
                  <a:moveTo>
                    <a:pt x="270" y="55"/>
                  </a:moveTo>
                  <a:cubicBezTo>
                    <a:pt x="268" y="52"/>
                    <a:pt x="268" y="52"/>
                    <a:pt x="268" y="52"/>
                  </a:cubicBezTo>
                  <a:cubicBezTo>
                    <a:pt x="269" y="52"/>
                    <a:pt x="269" y="52"/>
                    <a:pt x="269" y="52"/>
                  </a:cubicBezTo>
                  <a:lnTo>
                    <a:pt x="270" y="55"/>
                  </a:lnTo>
                  <a:close/>
                  <a:moveTo>
                    <a:pt x="284" y="53"/>
                  </a:moveTo>
                  <a:cubicBezTo>
                    <a:pt x="287" y="53"/>
                    <a:pt x="290" y="58"/>
                    <a:pt x="289" y="62"/>
                  </a:cubicBezTo>
                  <a:cubicBezTo>
                    <a:pt x="286" y="61"/>
                    <a:pt x="282" y="61"/>
                    <a:pt x="281" y="56"/>
                  </a:cubicBezTo>
                  <a:cubicBezTo>
                    <a:pt x="282" y="59"/>
                    <a:pt x="281" y="49"/>
                    <a:pt x="284" y="53"/>
                  </a:cubicBezTo>
                  <a:close/>
                  <a:moveTo>
                    <a:pt x="170" y="56"/>
                  </a:moveTo>
                  <a:cubicBezTo>
                    <a:pt x="172" y="57"/>
                    <a:pt x="175" y="66"/>
                    <a:pt x="178" y="61"/>
                  </a:cubicBezTo>
                  <a:cubicBezTo>
                    <a:pt x="175" y="59"/>
                    <a:pt x="175" y="59"/>
                    <a:pt x="175" y="59"/>
                  </a:cubicBezTo>
                  <a:cubicBezTo>
                    <a:pt x="176" y="59"/>
                    <a:pt x="176" y="59"/>
                    <a:pt x="176" y="59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6" y="64"/>
                    <a:pt x="171" y="56"/>
                    <a:pt x="170" y="56"/>
                  </a:cubicBezTo>
                  <a:close/>
                  <a:moveTo>
                    <a:pt x="310" y="61"/>
                  </a:moveTo>
                  <a:cubicBezTo>
                    <a:pt x="311" y="62"/>
                    <a:pt x="315" y="65"/>
                    <a:pt x="314" y="71"/>
                  </a:cubicBezTo>
                  <a:cubicBezTo>
                    <a:pt x="315" y="68"/>
                    <a:pt x="311" y="64"/>
                    <a:pt x="308" y="61"/>
                  </a:cubicBezTo>
                  <a:cubicBezTo>
                    <a:pt x="309" y="61"/>
                    <a:pt x="309" y="62"/>
                    <a:pt x="310" y="61"/>
                  </a:cubicBezTo>
                  <a:close/>
                  <a:moveTo>
                    <a:pt x="308" y="68"/>
                  </a:moveTo>
                  <a:cubicBezTo>
                    <a:pt x="307" y="68"/>
                    <a:pt x="307" y="72"/>
                    <a:pt x="305" y="69"/>
                  </a:cubicBezTo>
                  <a:cubicBezTo>
                    <a:pt x="305" y="66"/>
                    <a:pt x="305" y="58"/>
                    <a:pt x="301" y="60"/>
                  </a:cubicBezTo>
                  <a:cubicBezTo>
                    <a:pt x="303" y="66"/>
                    <a:pt x="303" y="69"/>
                    <a:pt x="307" y="72"/>
                  </a:cubicBezTo>
                  <a:lnTo>
                    <a:pt x="308" y="68"/>
                  </a:lnTo>
                  <a:close/>
                  <a:moveTo>
                    <a:pt x="303" y="55"/>
                  </a:moveTo>
                  <a:cubicBezTo>
                    <a:pt x="297" y="57"/>
                    <a:pt x="297" y="57"/>
                    <a:pt x="297" y="57"/>
                  </a:cubicBezTo>
                  <a:cubicBezTo>
                    <a:pt x="300" y="65"/>
                    <a:pt x="301" y="58"/>
                    <a:pt x="303" y="55"/>
                  </a:cubicBezTo>
                  <a:cubicBezTo>
                    <a:pt x="304" y="54"/>
                    <a:pt x="304" y="54"/>
                    <a:pt x="304" y="54"/>
                  </a:cubicBezTo>
                  <a:cubicBezTo>
                    <a:pt x="304" y="54"/>
                    <a:pt x="303" y="55"/>
                    <a:pt x="303" y="55"/>
                  </a:cubicBezTo>
                  <a:close/>
                  <a:moveTo>
                    <a:pt x="339" y="60"/>
                  </a:moveTo>
                  <a:cubicBezTo>
                    <a:pt x="337" y="58"/>
                    <a:pt x="337" y="58"/>
                    <a:pt x="337" y="58"/>
                  </a:cubicBezTo>
                  <a:cubicBezTo>
                    <a:pt x="338" y="57"/>
                    <a:pt x="338" y="56"/>
                    <a:pt x="336" y="56"/>
                  </a:cubicBezTo>
                  <a:cubicBezTo>
                    <a:pt x="337" y="58"/>
                    <a:pt x="337" y="58"/>
                    <a:pt x="337" y="58"/>
                  </a:cubicBezTo>
                  <a:cubicBezTo>
                    <a:pt x="337" y="60"/>
                    <a:pt x="335" y="62"/>
                    <a:pt x="339" y="60"/>
                  </a:cubicBezTo>
                  <a:close/>
                  <a:moveTo>
                    <a:pt x="307" y="56"/>
                  </a:moveTo>
                  <a:cubicBezTo>
                    <a:pt x="312" y="57"/>
                    <a:pt x="312" y="57"/>
                    <a:pt x="312" y="57"/>
                  </a:cubicBezTo>
                  <a:cubicBezTo>
                    <a:pt x="310" y="58"/>
                    <a:pt x="307" y="59"/>
                    <a:pt x="307" y="56"/>
                  </a:cubicBezTo>
                  <a:close/>
                  <a:moveTo>
                    <a:pt x="329" y="64"/>
                  </a:moveTo>
                  <a:cubicBezTo>
                    <a:pt x="329" y="64"/>
                    <a:pt x="334" y="63"/>
                    <a:pt x="336" y="63"/>
                  </a:cubicBezTo>
                  <a:cubicBezTo>
                    <a:pt x="335" y="61"/>
                    <a:pt x="330" y="60"/>
                    <a:pt x="329" y="64"/>
                  </a:cubicBezTo>
                  <a:close/>
                  <a:moveTo>
                    <a:pt x="435" y="84"/>
                  </a:moveTo>
                  <a:cubicBezTo>
                    <a:pt x="433" y="88"/>
                    <a:pt x="433" y="88"/>
                    <a:pt x="433" y="88"/>
                  </a:cubicBezTo>
                  <a:cubicBezTo>
                    <a:pt x="436" y="89"/>
                    <a:pt x="436" y="89"/>
                    <a:pt x="436" y="89"/>
                  </a:cubicBezTo>
                  <a:lnTo>
                    <a:pt x="435" y="84"/>
                  </a:lnTo>
                  <a:close/>
                  <a:moveTo>
                    <a:pt x="404" y="83"/>
                  </a:moveTo>
                  <a:cubicBezTo>
                    <a:pt x="403" y="83"/>
                    <a:pt x="403" y="83"/>
                    <a:pt x="403" y="83"/>
                  </a:cubicBezTo>
                  <a:cubicBezTo>
                    <a:pt x="401" y="85"/>
                    <a:pt x="401" y="85"/>
                    <a:pt x="401" y="85"/>
                  </a:cubicBezTo>
                  <a:lnTo>
                    <a:pt x="404" y="83"/>
                  </a:lnTo>
                  <a:close/>
                  <a:moveTo>
                    <a:pt x="369" y="81"/>
                  </a:moveTo>
                  <a:cubicBezTo>
                    <a:pt x="370" y="81"/>
                    <a:pt x="370" y="81"/>
                    <a:pt x="370" y="80"/>
                  </a:cubicBezTo>
                  <a:cubicBezTo>
                    <a:pt x="373" y="78"/>
                    <a:pt x="380" y="77"/>
                    <a:pt x="383" y="78"/>
                  </a:cubicBezTo>
                  <a:cubicBezTo>
                    <a:pt x="385" y="76"/>
                    <a:pt x="381" y="71"/>
                    <a:pt x="380" y="69"/>
                  </a:cubicBezTo>
                  <a:cubicBezTo>
                    <a:pt x="380" y="85"/>
                    <a:pt x="376" y="68"/>
                    <a:pt x="372" y="73"/>
                  </a:cubicBezTo>
                  <a:cubicBezTo>
                    <a:pt x="373" y="74"/>
                    <a:pt x="375" y="74"/>
                    <a:pt x="375" y="77"/>
                  </a:cubicBezTo>
                  <a:cubicBezTo>
                    <a:pt x="374" y="78"/>
                    <a:pt x="372" y="78"/>
                    <a:pt x="371" y="77"/>
                  </a:cubicBezTo>
                  <a:cubicBezTo>
                    <a:pt x="371" y="76"/>
                    <a:pt x="370" y="75"/>
                    <a:pt x="370" y="75"/>
                  </a:cubicBezTo>
                  <a:cubicBezTo>
                    <a:pt x="370" y="76"/>
                    <a:pt x="370" y="76"/>
                    <a:pt x="371" y="77"/>
                  </a:cubicBezTo>
                  <a:cubicBezTo>
                    <a:pt x="371" y="78"/>
                    <a:pt x="371" y="79"/>
                    <a:pt x="370" y="80"/>
                  </a:cubicBezTo>
                  <a:cubicBezTo>
                    <a:pt x="370" y="80"/>
                    <a:pt x="369" y="81"/>
                    <a:pt x="369" y="81"/>
                  </a:cubicBezTo>
                  <a:close/>
                  <a:moveTo>
                    <a:pt x="326" y="77"/>
                  </a:moveTo>
                  <a:cubicBezTo>
                    <a:pt x="326" y="75"/>
                    <a:pt x="328" y="74"/>
                    <a:pt x="325" y="72"/>
                  </a:cubicBezTo>
                  <a:cubicBezTo>
                    <a:pt x="325" y="74"/>
                    <a:pt x="325" y="75"/>
                    <a:pt x="326" y="77"/>
                  </a:cubicBezTo>
                  <a:cubicBezTo>
                    <a:pt x="326" y="77"/>
                    <a:pt x="327" y="78"/>
                    <a:pt x="328" y="78"/>
                  </a:cubicBezTo>
                  <a:cubicBezTo>
                    <a:pt x="327" y="78"/>
                    <a:pt x="327" y="77"/>
                    <a:pt x="326" y="77"/>
                  </a:cubicBezTo>
                  <a:close/>
                  <a:moveTo>
                    <a:pt x="328" y="85"/>
                  </a:moveTo>
                  <a:cubicBezTo>
                    <a:pt x="322" y="78"/>
                    <a:pt x="322" y="78"/>
                    <a:pt x="322" y="78"/>
                  </a:cubicBezTo>
                  <a:cubicBezTo>
                    <a:pt x="324" y="82"/>
                    <a:pt x="324" y="82"/>
                    <a:pt x="324" y="82"/>
                  </a:cubicBezTo>
                  <a:cubicBezTo>
                    <a:pt x="321" y="78"/>
                    <a:pt x="321" y="78"/>
                    <a:pt x="321" y="78"/>
                  </a:cubicBezTo>
                  <a:cubicBezTo>
                    <a:pt x="321" y="82"/>
                    <a:pt x="324" y="88"/>
                    <a:pt x="328" y="85"/>
                  </a:cubicBezTo>
                  <a:close/>
                  <a:moveTo>
                    <a:pt x="313" y="79"/>
                  </a:moveTo>
                  <a:cubicBezTo>
                    <a:pt x="319" y="82"/>
                    <a:pt x="319" y="82"/>
                    <a:pt x="319" y="82"/>
                  </a:cubicBezTo>
                  <a:cubicBezTo>
                    <a:pt x="319" y="81"/>
                    <a:pt x="319" y="81"/>
                    <a:pt x="319" y="81"/>
                  </a:cubicBezTo>
                  <a:cubicBezTo>
                    <a:pt x="319" y="81"/>
                    <a:pt x="319" y="81"/>
                    <a:pt x="319" y="81"/>
                  </a:cubicBezTo>
                  <a:cubicBezTo>
                    <a:pt x="318" y="78"/>
                    <a:pt x="318" y="78"/>
                    <a:pt x="318" y="78"/>
                  </a:cubicBezTo>
                  <a:cubicBezTo>
                    <a:pt x="319" y="81"/>
                    <a:pt x="319" y="81"/>
                    <a:pt x="319" y="81"/>
                  </a:cubicBezTo>
                  <a:lnTo>
                    <a:pt x="313" y="79"/>
                  </a:lnTo>
                  <a:close/>
                  <a:moveTo>
                    <a:pt x="260" y="69"/>
                  </a:moveTo>
                  <a:cubicBezTo>
                    <a:pt x="257" y="69"/>
                    <a:pt x="257" y="69"/>
                    <a:pt x="257" y="69"/>
                  </a:cubicBezTo>
                  <a:cubicBezTo>
                    <a:pt x="257" y="69"/>
                    <a:pt x="260" y="73"/>
                    <a:pt x="263" y="72"/>
                  </a:cubicBezTo>
                  <a:cubicBezTo>
                    <a:pt x="259" y="82"/>
                    <a:pt x="262" y="70"/>
                    <a:pt x="256" y="74"/>
                  </a:cubicBezTo>
                  <a:cubicBezTo>
                    <a:pt x="263" y="74"/>
                    <a:pt x="260" y="81"/>
                    <a:pt x="259" y="85"/>
                  </a:cubicBezTo>
                  <a:cubicBezTo>
                    <a:pt x="258" y="79"/>
                    <a:pt x="250" y="82"/>
                    <a:pt x="253" y="70"/>
                  </a:cubicBezTo>
                  <a:cubicBezTo>
                    <a:pt x="255" y="72"/>
                    <a:pt x="258" y="61"/>
                    <a:pt x="260" y="69"/>
                  </a:cubicBezTo>
                  <a:close/>
                  <a:moveTo>
                    <a:pt x="219" y="71"/>
                  </a:moveTo>
                  <a:cubicBezTo>
                    <a:pt x="215" y="70"/>
                    <a:pt x="215" y="70"/>
                    <a:pt x="215" y="70"/>
                  </a:cubicBezTo>
                  <a:cubicBezTo>
                    <a:pt x="219" y="71"/>
                    <a:pt x="219" y="71"/>
                    <a:pt x="219" y="71"/>
                  </a:cubicBezTo>
                  <a:close/>
                  <a:moveTo>
                    <a:pt x="113" y="80"/>
                  </a:moveTo>
                  <a:cubicBezTo>
                    <a:pt x="114" y="86"/>
                    <a:pt x="119" y="80"/>
                    <a:pt x="119" y="77"/>
                  </a:cubicBezTo>
                  <a:cubicBezTo>
                    <a:pt x="118" y="79"/>
                    <a:pt x="115" y="79"/>
                    <a:pt x="113" y="80"/>
                  </a:cubicBezTo>
                  <a:close/>
                  <a:moveTo>
                    <a:pt x="74" y="84"/>
                  </a:moveTo>
                  <a:cubicBezTo>
                    <a:pt x="76" y="83"/>
                    <a:pt x="80" y="89"/>
                    <a:pt x="80" y="83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3"/>
                    <a:pt x="73" y="81"/>
                    <a:pt x="74" y="84"/>
                  </a:cubicBezTo>
                  <a:close/>
                  <a:moveTo>
                    <a:pt x="47" y="91"/>
                  </a:moveTo>
                  <a:cubicBezTo>
                    <a:pt x="44" y="85"/>
                    <a:pt x="44" y="85"/>
                    <a:pt x="44" y="85"/>
                  </a:cubicBezTo>
                  <a:cubicBezTo>
                    <a:pt x="46" y="86"/>
                    <a:pt x="46" y="86"/>
                    <a:pt x="46" y="86"/>
                  </a:cubicBezTo>
                  <a:lnTo>
                    <a:pt x="47" y="91"/>
                  </a:lnTo>
                  <a:close/>
                  <a:moveTo>
                    <a:pt x="53" y="97"/>
                  </a:moveTo>
                  <a:cubicBezTo>
                    <a:pt x="53" y="98"/>
                    <a:pt x="49" y="97"/>
                    <a:pt x="50" y="94"/>
                  </a:cubicBezTo>
                  <a:lnTo>
                    <a:pt x="53" y="97"/>
                  </a:lnTo>
                  <a:close/>
                  <a:moveTo>
                    <a:pt x="25" y="100"/>
                  </a:moveTo>
                  <a:cubicBezTo>
                    <a:pt x="28" y="105"/>
                    <a:pt x="28" y="105"/>
                    <a:pt x="28" y="105"/>
                  </a:cubicBezTo>
                  <a:cubicBezTo>
                    <a:pt x="26" y="106"/>
                    <a:pt x="26" y="106"/>
                    <a:pt x="26" y="106"/>
                  </a:cubicBezTo>
                  <a:lnTo>
                    <a:pt x="25" y="100"/>
                  </a:lnTo>
                  <a:close/>
                  <a:moveTo>
                    <a:pt x="25" y="95"/>
                  </a:moveTo>
                  <a:cubicBezTo>
                    <a:pt x="26" y="96"/>
                    <a:pt x="27" y="97"/>
                    <a:pt x="27" y="98"/>
                  </a:cubicBezTo>
                  <a:cubicBezTo>
                    <a:pt x="28" y="99"/>
                    <a:pt x="30" y="99"/>
                    <a:pt x="31" y="97"/>
                  </a:cubicBezTo>
                  <a:cubicBezTo>
                    <a:pt x="30" y="95"/>
                    <a:pt x="30" y="97"/>
                    <a:pt x="29" y="96"/>
                  </a:cubicBezTo>
                  <a:cubicBezTo>
                    <a:pt x="29" y="96"/>
                    <a:pt x="30" y="94"/>
                    <a:pt x="31" y="94"/>
                  </a:cubicBezTo>
                  <a:cubicBezTo>
                    <a:pt x="31" y="100"/>
                    <a:pt x="32" y="99"/>
                    <a:pt x="33" y="104"/>
                  </a:cubicBezTo>
                  <a:cubicBezTo>
                    <a:pt x="30" y="108"/>
                    <a:pt x="29" y="102"/>
                    <a:pt x="27" y="98"/>
                  </a:cubicBezTo>
                  <a:cubicBezTo>
                    <a:pt x="26" y="97"/>
                    <a:pt x="26" y="96"/>
                    <a:pt x="25" y="95"/>
                  </a:cubicBezTo>
                  <a:close/>
                  <a:moveTo>
                    <a:pt x="39" y="89"/>
                  </a:moveTo>
                  <a:cubicBezTo>
                    <a:pt x="39" y="90"/>
                    <a:pt x="39" y="91"/>
                    <a:pt x="39" y="92"/>
                  </a:cubicBezTo>
                  <a:cubicBezTo>
                    <a:pt x="37" y="94"/>
                    <a:pt x="35" y="96"/>
                    <a:pt x="39" y="101"/>
                  </a:cubicBezTo>
                  <a:cubicBezTo>
                    <a:pt x="41" y="99"/>
                    <a:pt x="41" y="99"/>
                    <a:pt x="41" y="99"/>
                  </a:cubicBezTo>
                  <a:cubicBezTo>
                    <a:pt x="40" y="100"/>
                    <a:pt x="40" y="99"/>
                    <a:pt x="39" y="98"/>
                  </a:cubicBezTo>
                  <a:cubicBezTo>
                    <a:pt x="41" y="95"/>
                    <a:pt x="43" y="99"/>
                    <a:pt x="44" y="99"/>
                  </a:cubicBezTo>
                  <a:cubicBezTo>
                    <a:pt x="43" y="97"/>
                    <a:pt x="40" y="96"/>
                    <a:pt x="39" y="92"/>
                  </a:cubicBezTo>
                  <a:cubicBezTo>
                    <a:pt x="40" y="91"/>
                    <a:pt x="40" y="91"/>
                    <a:pt x="41" y="90"/>
                  </a:cubicBezTo>
                  <a:cubicBezTo>
                    <a:pt x="42" y="90"/>
                    <a:pt x="42" y="91"/>
                    <a:pt x="42" y="89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1" y="89"/>
                    <a:pt x="41" y="90"/>
                  </a:cubicBezTo>
                  <a:cubicBezTo>
                    <a:pt x="40" y="89"/>
                    <a:pt x="40" y="88"/>
                    <a:pt x="39" y="89"/>
                  </a:cubicBezTo>
                  <a:close/>
                  <a:moveTo>
                    <a:pt x="22" y="92"/>
                  </a:moveTo>
                  <a:cubicBezTo>
                    <a:pt x="21" y="91"/>
                    <a:pt x="21" y="89"/>
                    <a:pt x="20" y="88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7" y="90"/>
                    <a:pt x="20" y="92"/>
                    <a:pt x="22" y="92"/>
                  </a:cubicBezTo>
                  <a:close/>
                  <a:moveTo>
                    <a:pt x="102" y="77"/>
                  </a:moveTo>
                  <a:cubicBezTo>
                    <a:pt x="103" y="78"/>
                    <a:pt x="107" y="77"/>
                    <a:pt x="107" y="81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6" y="76"/>
                    <a:pt x="103" y="72"/>
                    <a:pt x="104" y="71"/>
                  </a:cubicBezTo>
                  <a:cubicBezTo>
                    <a:pt x="103" y="74"/>
                    <a:pt x="101" y="72"/>
                    <a:pt x="102" y="77"/>
                  </a:cubicBezTo>
                  <a:close/>
                  <a:moveTo>
                    <a:pt x="213" y="71"/>
                  </a:moveTo>
                  <a:cubicBezTo>
                    <a:pt x="211" y="69"/>
                    <a:pt x="206" y="74"/>
                    <a:pt x="205" y="67"/>
                  </a:cubicBezTo>
                  <a:cubicBezTo>
                    <a:pt x="203" y="74"/>
                    <a:pt x="210" y="73"/>
                    <a:pt x="213" y="71"/>
                  </a:cubicBezTo>
                  <a:close/>
                  <a:moveTo>
                    <a:pt x="213" y="63"/>
                  </a:moveTo>
                  <a:cubicBezTo>
                    <a:pt x="214" y="64"/>
                    <a:pt x="214" y="64"/>
                    <a:pt x="215" y="64"/>
                  </a:cubicBezTo>
                  <a:cubicBezTo>
                    <a:pt x="216" y="65"/>
                    <a:pt x="216" y="71"/>
                    <a:pt x="219" y="68"/>
                  </a:cubicBezTo>
                  <a:cubicBezTo>
                    <a:pt x="218" y="66"/>
                    <a:pt x="217" y="68"/>
                    <a:pt x="216" y="67"/>
                  </a:cubicBezTo>
                  <a:cubicBezTo>
                    <a:pt x="217" y="63"/>
                    <a:pt x="216" y="64"/>
                    <a:pt x="215" y="64"/>
                  </a:cubicBezTo>
                  <a:cubicBezTo>
                    <a:pt x="214" y="63"/>
                    <a:pt x="214" y="63"/>
                    <a:pt x="213" y="63"/>
                  </a:cubicBezTo>
                  <a:close/>
                  <a:moveTo>
                    <a:pt x="150" y="60"/>
                  </a:moveTo>
                  <a:cubicBezTo>
                    <a:pt x="153" y="59"/>
                    <a:pt x="153" y="59"/>
                    <a:pt x="153" y="59"/>
                  </a:cubicBezTo>
                  <a:cubicBezTo>
                    <a:pt x="155" y="64"/>
                    <a:pt x="155" y="64"/>
                    <a:pt x="155" y="64"/>
                  </a:cubicBezTo>
                  <a:lnTo>
                    <a:pt x="150" y="60"/>
                  </a:lnTo>
                  <a:close/>
                  <a:moveTo>
                    <a:pt x="119" y="56"/>
                  </a:moveTo>
                  <a:cubicBezTo>
                    <a:pt x="122" y="57"/>
                    <a:pt x="122" y="57"/>
                    <a:pt x="122" y="57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21" y="59"/>
                    <a:pt x="121" y="61"/>
                    <a:pt x="122" y="62"/>
                  </a:cubicBezTo>
                  <a:cubicBezTo>
                    <a:pt x="122" y="62"/>
                    <a:pt x="123" y="62"/>
                    <a:pt x="123" y="63"/>
                  </a:cubicBezTo>
                  <a:cubicBezTo>
                    <a:pt x="123" y="63"/>
                    <a:pt x="122" y="62"/>
                    <a:pt x="122" y="62"/>
                  </a:cubicBezTo>
                  <a:cubicBezTo>
                    <a:pt x="120" y="62"/>
                    <a:pt x="117" y="63"/>
                    <a:pt x="117" y="59"/>
                  </a:cubicBezTo>
                  <a:cubicBezTo>
                    <a:pt x="118" y="60"/>
                    <a:pt x="121" y="60"/>
                    <a:pt x="121" y="57"/>
                  </a:cubicBezTo>
                  <a:lnTo>
                    <a:pt x="119" y="56"/>
                  </a:lnTo>
                  <a:close/>
                  <a:moveTo>
                    <a:pt x="56" y="61"/>
                  </a:moveTo>
                  <a:cubicBezTo>
                    <a:pt x="58" y="62"/>
                    <a:pt x="58" y="63"/>
                    <a:pt x="60" y="59"/>
                  </a:cubicBezTo>
                  <a:cubicBezTo>
                    <a:pt x="58" y="59"/>
                    <a:pt x="56" y="59"/>
                    <a:pt x="56" y="61"/>
                  </a:cubicBezTo>
                  <a:close/>
                  <a:moveTo>
                    <a:pt x="135" y="50"/>
                  </a:moveTo>
                  <a:cubicBezTo>
                    <a:pt x="135" y="53"/>
                    <a:pt x="138" y="52"/>
                    <a:pt x="137" y="56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8" y="55"/>
                    <a:pt x="138" y="64"/>
                    <a:pt x="141" y="60"/>
                  </a:cubicBezTo>
                  <a:cubicBezTo>
                    <a:pt x="139" y="60"/>
                    <a:pt x="139" y="60"/>
                    <a:pt x="139" y="60"/>
                  </a:cubicBezTo>
                  <a:cubicBezTo>
                    <a:pt x="141" y="58"/>
                    <a:pt x="135" y="54"/>
                    <a:pt x="139" y="52"/>
                  </a:cubicBezTo>
                  <a:cubicBezTo>
                    <a:pt x="140" y="51"/>
                    <a:pt x="136" y="49"/>
                    <a:pt x="135" y="50"/>
                  </a:cubicBezTo>
                  <a:close/>
                  <a:moveTo>
                    <a:pt x="50" y="54"/>
                  </a:moveTo>
                  <a:cubicBezTo>
                    <a:pt x="52" y="54"/>
                    <a:pt x="53" y="62"/>
                    <a:pt x="56" y="58"/>
                  </a:cubicBezTo>
                  <a:cubicBezTo>
                    <a:pt x="53" y="57"/>
                    <a:pt x="52" y="50"/>
                    <a:pt x="50" y="54"/>
                  </a:cubicBezTo>
                  <a:close/>
                  <a:moveTo>
                    <a:pt x="112" y="41"/>
                  </a:moveTo>
                  <a:cubicBezTo>
                    <a:pt x="112" y="40"/>
                    <a:pt x="112" y="40"/>
                    <a:pt x="112" y="40"/>
                  </a:cubicBezTo>
                  <a:cubicBezTo>
                    <a:pt x="115" y="42"/>
                    <a:pt x="115" y="42"/>
                    <a:pt x="115" y="42"/>
                  </a:cubicBezTo>
                  <a:cubicBezTo>
                    <a:pt x="115" y="43"/>
                    <a:pt x="115" y="43"/>
                    <a:pt x="115" y="43"/>
                  </a:cubicBezTo>
                  <a:lnTo>
                    <a:pt x="112" y="41"/>
                  </a:lnTo>
                  <a:close/>
                  <a:moveTo>
                    <a:pt x="57" y="97"/>
                  </a:moveTo>
                  <a:cubicBezTo>
                    <a:pt x="57" y="97"/>
                    <a:pt x="58" y="97"/>
                    <a:pt x="58" y="97"/>
                  </a:cubicBezTo>
                  <a:cubicBezTo>
                    <a:pt x="58" y="97"/>
                    <a:pt x="57" y="97"/>
                    <a:pt x="57" y="97"/>
                  </a:cubicBezTo>
                  <a:close/>
                  <a:moveTo>
                    <a:pt x="224" y="88"/>
                  </a:moveTo>
                  <a:cubicBezTo>
                    <a:pt x="223" y="89"/>
                    <a:pt x="223" y="89"/>
                    <a:pt x="223" y="90"/>
                  </a:cubicBezTo>
                  <a:cubicBezTo>
                    <a:pt x="224" y="90"/>
                    <a:pt x="224" y="89"/>
                    <a:pt x="224" y="88"/>
                  </a:cubicBezTo>
                  <a:close/>
                  <a:moveTo>
                    <a:pt x="230" y="93"/>
                  </a:moveTo>
                  <a:cubicBezTo>
                    <a:pt x="230" y="93"/>
                    <a:pt x="230" y="93"/>
                    <a:pt x="230" y="93"/>
                  </a:cubicBezTo>
                  <a:cubicBezTo>
                    <a:pt x="230" y="93"/>
                    <a:pt x="230" y="93"/>
                    <a:pt x="230" y="93"/>
                  </a:cubicBezTo>
                  <a:close/>
                  <a:moveTo>
                    <a:pt x="465" y="113"/>
                  </a:moveTo>
                  <a:cubicBezTo>
                    <a:pt x="467" y="114"/>
                    <a:pt x="468" y="119"/>
                    <a:pt x="468" y="114"/>
                  </a:cubicBezTo>
                  <a:cubicBezTo>
                    <a:pt x="468" y="111"/>
                    <a:pt x="467" y="114"/>
                    <a:pt x="465" y="113"/>
                  </a:cubicBezTo>
                  <a:close/>
                  <a:moveTo>
                    <a:pt x="464" y="107"/>
                  </a:moveTo>
                  <a:cubicBezTo>
                    <a:pt x="463" y="106"/>
                    <a:pt x="462" y="105"/>
                    <a:pt x="462" y="103"/>
                  </a:cubicBezTo>
                  <a:cubicBezTo>
                    <a:pt x="462" y="106"/>
                    <a:pt x="463" y="106"/>
                    <a:pt x="464" y="107"/>
                  </a:cubicBezTo>
                  <a:close/>
                  <a:moveTo>
                    <a:pt x="464" y="107"/>
                  </a:moveTo>
                  <a:cubicBezTo>
                    <a:pt x="465" y="107"/>
                    <a:pt x="466" y="108"/>
                    <a:pt x="468" y="107"/>
                  </a:cubicBezTo>
                  <a:cubicBezTo>
                    <a:pt x="467" y="105"/>
                    <a:pt x="465" y="107"/>
                    <a:pt x="464" y="107"/>
                  </a:cubicBezTo>
                  <a:close/>
                  <a:moveTo>
                    <a:pt x="441" y="108"/>
                  </a:moveTo>
                  <a:cubicBezTo>
                    <a:pt x="441" y="105"/>
                    <a:pt x="434" y="101"/>
                    <a:pt x="441" y="100"/>
                  </a:cubicBezTo>
                  <a:cubicBezTo>
                    <a:pt x="441" y="100"/>
                    <a:pt x="438" y="100"/>
                    <a:pt x="437" y="97"/>
                  </a:cubicBezTo>
                  <a:cubicBezTo>
                    <a:pt x="438" y="102"/>
                    <a:pt x="437" y="106"/>
                    <a:pt x="441" y="108"/>
                  </a:cubicBezTo>
                  <a:close/>
                  <a:moveTo>
                    <a:pt x="431" y="94"/>
                  </a:moveTo>
                  <a:cubicBezTo>
                    <a:pt x="431" y="94"/>
                    <a:pt x="430" y="94"/>
                    <a:pt x="429" y="94"/>
                  </a:cubicBezTo>
                  <a:cubicBezTo>
                    <a:pt x="430" y="94"/>
                    <a:pt x="430" y="94"/>
                    <a:pt x="431" y="94"/>
                  </a:cubicBezTo>
                  <a:close/>
                  <a:moveTo>
                    <a:pt x="429" y="94"/>
                  </a:moveTo>
                  <a:cubicBezTo>
                    <a:pt x="428" y="93"/>
                    <a:pt x="427" y="87"/>
                    <a:pt x="424" y="89"/>
                  </a:cubicBezTo>
                  <a:cubicBezTo>
                    <a:pt x="425" y="92"/>
                    <a:pt x="425" y="95"/>
                    <a:pt x="426" y="96"/>
                  </a:cubicBezTo>
                  <a:cubicBezTo>
                    <a:pt x="426" y="93"/>
                    <a:pt x="428" y="94"/>
                    <a:pt x="429" y="94"/>
                  </a:cubicBezTo>
                  <a:close/>
                  <a:moveTo>
                    <a:pt x="357" y="102"/>
                  </a:moveTo>
                  <a:cubicBezTo>
                    <a:pt x="360" y="103"/>
                    <a:pt x="360" y="103"/>
                    <a:pt x="360" y="103"/>
                  </a:cubicBezTo>
                  <a:cubicBezTo>
                    <a:pt x="361" y="101"/>
                    <a:pt x="359" y="101"/>
                    <a:pt x="359" y="100"/>
                  </a:cubicBezTo>
                  <a:cubicBezTo>
                    <a:pt x="358" y="101"/>
                    <a:pt x="356" y="101"/>
                    <a:pt x="357" y="102"/>
                  </a:cubicBezTo>
                  <a:close/>
                  <a:moveTo>
                    <a:pt x="345" y="87"/>
                  </a:moveTo>
                  <a:cubicBezTo>
                    <a:pt x="344" y="93"/>
                    <a:pt x="344" y="93"/>
                    <a:pt x="344" y="93"/>
                  </a:cubicBezTo>
                  <a:cubicBezTo>
                    <a:pt x="345" y="94"/>
                    <a:pt x="344" y="89"/>
                    <a:pt x="347" y="90"/>
                  </a:cubicBezTo>
                  <a:lnTo>
                    <a:pt x="345" y="87"/>
                  </a:lnTo>
                  <a:close/>
                  <a:moveTo>
                    <a:pt x="352" y="59"/>
                  </a:moveTo>
                  <a:cubicBezTo>
                    <a:pt x="353" y="59"/>
                    <a:pt x="353" y="59"/>
                    <a:pt x="353" y="59"/>
                  </a:cubicBezTo>
                  <a:cubicBezTo>
                    <a:pt x="353" y="59"/>
                    <a:pt x="353" y="59"/>
                    <a:pt x="353" y="59"/>
                  </a:cubicBezTo>
                  <a:lnTo>
                    <a:pt x="352" y="59"/>
                  </a:lnTo>
                  <a:close/>
                  <a:moveTo>
                    <a:pt x="334" y="102"/>
                  </a:moveTo>
                  <a:cubicBezTo>
                    <a:pt x="333" y="94"/>
                    <a:pt x="333" y="94"/>
                    <a:pt x="333" y="94"/>
                  </a:cubicBezTo>
                  <a:cubicBezTo>
                    <a:pt x="332" y="94"/>
                    <a:pt x="332" y="100"/>
                    <a:pt x="334" y="102"/>
                  </a:cubicBezTo>
                  <a:close/>
                  <a:moveTo>
                    <a:pt x="318" y="98"/>
                  </a:moveTo>
                  <a:cubicBezTo>
                    <a:pt x="323" y="100"/>
                    <a:pt x="323" y="100"/>
                    <a:pt x="323" y="100"/>
                  </a:cubicBezTo>
                  <a:cubicBezTo>
                    <a:pt x="322" y="98"/>
                    <a:pt x="322" y="98"/>
                    <a:pt x="322" y="98"/>
                  </a:cubicBezTo>
                  <a:lnTo>
                    <a:pt x="318" y="98"/>
                  </a:lnTo>
                  <a:close/>
                  <a:moveTo>
                    <a:pt x="305" y="93"/>
                  </a:moveTo>
                  <a:cubicBezTo>
                    <a:pt x="308" y="95"/>
                    <a:pt x="308" y="95"/>
                    <a:pt x="308" y="95"/>
                  </a:cubicBezTo>
                  <a:cubicBezTo>
                    <a:pt x="309" y="94"/>
                    <a:pt x="309" y="94"/>
                    <a:pt x="309" y="94"/>
                  </a:cubicBezTo>
                  <a:lnTo>
                    <a:pt x="305" y="93"/>
                  </a:lnTo>
                  <a:close/>
                  <a:moveTo>
                    <a:pt x="173" y="79"/>
                  </a:moveTo>
                  <a:cubicBezTo>
                    <a:pt x="171" y="80"/>
                    <a:pt x="165" y="78"/>
                    <a:pt x="166" y="84"/>
                  </a:cubicBezTo>
                  <a:cubicBezTo>
                    <a:pt x="168" y="76"/>
                    <a:pt x="172" y="86"/>
                    <a:pt x="173" y="79"/>
                  </a:cubicBezTo>
                  <a:close/>
                  <a:moveTo>
                    <a:pt x="68" y="94"/>
                  </a:moveTo>
                  <a:cubicBezTo>
                    <a:pt x="63" y="93"/>
                    <a:pt x="63" y="93"/>
                    <a:pt x="63" y="93"/>
                  </a:cubicBezTo>
                  <a:cubicBezTo>
                    <a:pt x="67" y="94"/>
                    <a:pt x="64" y="97"/>
                    <a:pt x="68" y="94"/>
                  </a:cubicBezTo>
                  <a:close/>
                  <a:moveTo>
                    <a:pt x="424" y="167"/>
                  </a:moveTo>
                  <a:cubicBezTo>
                    <a:pt x="425" y="167"/>
                    <a:pt x="425" y="167"/>
                    <a:pt x="425" y="167"/>
                  </a:cubicBezTo>
                  <a:cubicBezTo>
                    <a:pt x="425" y="167"/>
                    <a:pt x="425" y="167"/>
                    <a:pt x="424" y="167"/>
                  </a:cubicBezTo>
                  <a:close/>
                  <a:moveTo>
                    <a:pt x="424" y="167"/>
                  </a:moveTo>
                  <a:cubicBezTo>
                    <a:pt x="422" y="165"/>
                    <a:pt x="419" y="166"/>
                    <a:pt x="418" y="167"/>
                  </a:cubicBezTo>
                  <a:cubicBezTo>
                    <a:pt x="421" y="173"/>
                    <a:pt x="423" y="168"/>
                    <a:pt x="424" y="167"/>
                  </a:cubicBezTo>
                  <a:close/>
                  <a:moveTo>
                    <a:pt x="427" y="177"/>
                  </a:moveTo>
                  <a:cubicBezTo>
                    <a:pt x="430" y="178"/>
                    <a:pt x="430" y="178"/>
                    <a:pt x="430" y="178"/>
                  </a:cubicBezTo>
                  <a:cubicBezTo>
                    <a:pt x="429" y="178"/>
                    <a:pt x="427" y="174"/>
                    <a:pt x="427" y="177"/>
                  </a:cubicBezTo>
                  <a:close/>
                  <a:moveTo>
                    <a:pt x="428" y="171"/>
                  </a:moveTo>
                  <a:cubicBezTo>
                    <a:pt x="426" y="170"/>
                    <a:pt x="426" y="170"/>
                    <a:pt x="426" y="170"/>
                  </a:cubicBezTo>
                  <a:cubicBezTo>
                    <a:pt x="427" y="172"/>
                    <a:pt x="427" y="172"/>
                    <a:pt x="427" y="172"/>
                  </a:cubicBezTo>
                  <a:lnTo>
                    <a:pt x="428" y="171"/>
                  </a:lnTo>
                  <a:close/>
                  <a:moveTo>
                    <a:pt x="495" y="116"/>
                  </a:moveTo>
                  <a:cubicBezTo>
                    <a:pt x="498" y="117"/>
                    <a:pt x="499" y="118"/>
                    <a:pt x="501" y="118"/>
                  </a:cubicBezTo>
                  <a:lnTo>
                    <a:pt x="495" y="116"/>
                  </a:lnTo>
                  <a:close/>
                  <a:moveTo>
                    <a:pt x="523" y="125"/>
                  </a:moveTo>
                  <a:cubicBezTo>
                    <a:pt x="523" y="125"/>
                    <a:pt x="523" y="125"/>
                    <a:pt x="523" y="125"/>
                  </a:cubicBezTo>
                  <a:cubicBezTo>
                    <a:pt x="523" y="124"/>
                    <a:pt x="523" y="124"/>
                    <a:pt x="523" y="124"/>
                  </a:cubicBezTo>
                  <a:cubicBezTo>
                    <a:pt x="523" y="124"/>
                    <a:pt x="523" y="124"/>
                    <a:pt x="522" y="124"/>
                  </a:cubicBezTo>
                  <a:cubicBezTo>
                    <a:pt x="522" y="124"/>
                    <a:pt x="522" y="124"/>
                    <a:pt x="522" y="124"/>
                  </a:cubicBezTo>
                  <a:cubicBezTo>
                    <a:pt x="522" y="124"/>
                    <a:pt x="522" y="124"/>
                    <a:pt x="522" y="124"/>
                  </a:cubicBezTo>
                  <a:lnTo>
                    <a:pt x="523" y="125"/>
                  </a:lnTo>
                  <a:close/>
                  <a:moveTo>
                    <a:pt x="500" y="119"/>
                  </a:moveTo>
                  <a:cubicBezTo>
                    <a:pt x="500" y="120"/>
                    <a:pt x="500" y="120"/>
                    <a:pt x="500" y="120"/>
                  </a:cubicBezTo>
                  <a:cubicBezTo>
                    <a:pt x="501" y="120"/>
                    <a:pt x="501" y="120"/>
                    <a:pt x="500" y="119"/>
                  </a:cubicBezTo>
                  <a:close/>
                  <a:moveTo>
                    <a:pt x="466" y="136"/>
                  </a:moveTo>
                  <a:cubicBezTo>
                    <a:pt x="466" y="137"/>
                    <a:pt x="468" y="139"/>
                    <a:pt x="469" y="140"/>
                  </a:cubicBezTo>
                  <a:cubicBezTo>
                    <a:pt x="468" y="138"/>
                    <a:pt x="466" y="134"/>
                    <a:pt x="466" y="136"/>
                  </a:cubicBezTo>
                  <a:close/>
                  <a:moveTo>
                    <a:pt x="557" y="113"/>
                  </a:moveTo>
                  <a:cubicBezTo>
                    <a:pt x="560" y="114"/>
                    <a:pt x="560" y="114"/>
                    <a:pt x="560" y="114"/>
                  </a:cubicBezTo>
                  <a:cubicBezTo>
                    <a:pt x="560" y="113"/>
                    <a:pt x="558" y="113"/>
                    <a:pt x="557" y="113"/>
                  </a:cubicBezTo>
                  <a:close/>
                  <a:moveTo>
                    <a:pt x="575" y="142"/>
                  </a:moveTo>
                  <a:cubicBezTo>
                    <a:pt x="574" y="142"/>
                    <a:pt x="574" y="142"/>
                    <a:pt x="574" y="142"/>
                  </a:cubicBezTo>
                  <a:cubicBezTo>
                    <a:pt x="575" y="143"/>
                    <a:pt x="576" y="143"/>
                    <a:pt x="578" y="144"/>
                  </a:cubicBezTo>
                  <a:lnTo>
                    <a:pt x="575" y="142"/>
                  </a:lnTo>
                  <a:close/>
                  <a:moveTo>
                    <a:pt x="502" y="122"/>
                  </a:moveTo>
                  <a:cubicBezTo>
                    <a:pt x="504" y="123"/>
                    <a:pt x="504" y="123"/>
                    <a:pt x="504" y="123"/>
                  </a:cubicBezTo>
                  <a:cubicBezTo>
                    <a:pt x="504" y="123"/>
                    <a:pt x="504" y="123"/>
                    <a:pt x="504" y="123"/>
                  </a:cubicBezTo>
                  <a:cubicBezTo>
                    <a:pt x="502" y="122"/>
                    <a:pt x="502" y="122"/>
                    <a:pt x="502" y="122"/>
                  </a:cubicBezTo>
                  <a:close/>
                  <a:moveTo>
                    <a:pt x="560" y="102"/>
                  </a:moveTo>
                  <a:cubicBezTo>
                    <a:pt x="558" y="102"/>
                    <a:pt x="557" y="103"/>
                    <a:pt x="556" y="103"/>
                  </a:cubicBezTo>
                  <a:cubicBezTo>
                    <a:pt x="558" y="103"/>
                    <a:pt x="560" y="103"/>
                    <a:pt x="560" y="102"/>
                  </a:cubicBezTo>
                  <a:close/>
                  <a:moveTo>
                    <a:pt x="523" y="124"/>
                  </a:moveTo>
                  <a:cubicBezTo>
                    <a:pt x="523" y="124"/>
                    <a:pt x="523" y="124"/>
                    <a:pt x="523" y="124"/>
                  </a:cubicBezTo>
                  <a:cubicBezTo>
                    <a:pt x="523" y="124"/>
                    <a:pt x="523" y="124"/>
                    <a:pt x="523" y="124"/>
                  </a:cubicBezTo>
                  <a:cubicBezTo>
                    <a:pt x="523" y="124"/>
                    <a:pt x="523" y="124"/>
                    <a:pt x="523" y="124"/>
                  </a:cubicBezTo>
                  <a:close/>
                  <a:moveTo>
                    <a:pt x="567" y="146"/>
                  </a:moveTo>
                  <a:cubicBezTo>
                    <a:pt x="566" y="146"/>
                    <a:pt x="565" y="146"/>
                    <a:pt x="564" y="146"/>
                  </a:cubicBezTo>
                  <a:cubicBezTo>
                    <a:pt x="565" y="147"/>
                    <a:pt x="567" y="147"/>
                    <a:pt x="567" y="146"/>
                  </a:cubicBezTo>
                  <a:close/>
                  <a:moveTo>
                    <a:pt x="470" y="141"/>
                  </a:moveTo>
                  <a:cubicBezTo>
                    <a:pt x="469" y="140"/>
                    <a:pt x="469" y="140"/>
                    <a:pt x="469" y="140"/>
                  </a:cubicBezTo>
                  <a:cubicBezTo>
                    <a:pt x="470" y="141"/>
                    <a:pt x="470" y="141"/>
                    <a:pt x="470" y="141"/>
                  </a:cubicBezTo>
                  <a:close/>
                  <a:moveTo>
                    <a:pt x="431" y="163"/>
                  </a:moveTo>
                  <a:cubicBezTo>
                    <a:pt x="430" y="162"/>
                    <a:pt x="429" y="160"/>
                    <a:pt x="429" y="161"/>
                  </a:cubicBezTo>
                  <a:cubicBezTo>
                    <a:pt x="430" y="162"/>
                    <a:pt x="430" y="163"/>
                    <a:pt x="431" y="163"/>
                  </a:cubicBezTo>
                  <a:close/>
                  <a:moveTo>
                    <a:pt x="458" y="4"/>
                  </a:moveTo>
                  <a:cubicBezTo>
                    <a:pt x="458" y="5"/>
                    <a:pt x="458" y="5"/>
                    <a:pt x="458" y="5"/>
                  </a:cubicBezTo>
                  <a:cubicBezTo>
                    <a:pt x="458" y="4"/>
                    <a:pt x="458" y="4"/>
                    <a:pt x="458" y="4"/>
                  </a:cubicBezTo>
                  <a:close/>
                  <a:moveTo>
                    <a:pt x="461" y="34"/>
                  </a:moveTo>
                  <a:cubicBezTo>
                    <a:pt x="461" y="33"/>
                    <a:pt x="462" y="33"/>
                    <a:pt x="462" y="33"/>
                  </a:cubicBezTo>
                  <a:cubicBezTo>
                    <a:pt x="461" y="33"/>
                    <a:pt x="460" y="34"/>
                    <a:pt x="461" y="34"/>
                  </a:cubicBezTo>
                  <a:close/>
                  <a:moveTo>
                    <a:pt x="524" y="32"/>
                  </a:moveTo>
                  <a:cubicBezTo>
                    <a:pt x="520" y="39"/>
                    <a:pt x="520" y="39"/>
                    <a:pt x="520" y="39"/>
                  </a:cubicBezTo>
                  <a:cubicBezTo>
                    <a:pt x="523" y="38"/>
                    <a:pt x="524" y="39"/>
                    <a:pt x="526" y="37"/>
                  </a:cubicBezTo>
                  <a:cubicBezTo>
                    <a:pt x="523" y="40"/>
                    <a:pt x="523" y="40"/>
                    <a:pt x="523" y="40"/>
                  </a:cubicBezTo>
                  <a:cubicBezTo>
                    <a:pt x="526" y="39"/>
                    <a:pt x="526" y="39"/>
                    <a:pt x="526" y="39"/>
                  </a:cubicBezTo>
                  <a:cubicBezTo>
                    <a:pt x="533" y="42"/>
                    <a:pt x="517" y="57"/>
                    <a:pt x="531" y="58"/>
                  </a:cubicBezTo>
                  <a:cubicBezTo>
                    <a:pt x="532" y="57"/>
                    <a:pt x="532" y="57"/>
                    <a:pt x="532" y="57"/>
                  </a:cubicBezTo>
                  <a:cubicBezTo>
                    <a:pt x="528" y="64"/>
                    <a:pt x="528" y="64"/>
                    <a:pt x="528" y="64"/>
                  </a:cubicBezTo>
                  <a:cubicBezTo>
                    <a:pt x="529" y="64"/>
                    <a:pt x="534" y="62"/>
                    <a:pt x="536" y="62"/>
                  </a:cubicBezTo>
                  <a:cubicBezTo>
                    <a:pt x="531" y="64"/>
                    <a:pt x="536" y="64"/>
                    <a:pt x="532" y="67"/>
                  </a:cubicBezTo>
                  <a:cubicBezTo>
                    <a:pt x="535" y="67"/>
                    <a:pt x="536" y="65"/>
                    <a:pt x="537" y="64"/>
                  </a:cubicBezTo>
                  <a:cubicBezTo>
                    <a:pt x="541" y="64"/>
                    <a:pt x="541" y="66"/>
                    <a:pt x="541" y="68"/>
                  </a:cubicBezTo>
                  <a:cubicBezTo>
                    <a:pt x="541" y="69"/>
                    <a:pt x="540" y="69"/>
                    <a:pt x="541" y="69"/>
                  </a:cubicBezTo>
                  <a:cubicBezTo>
                    <a:pt x="541" y="71"/>
                    <a:pt x="541" y="71"/>
                    <a:pt x="541" y="71"/>
                  </a:cubicBezTo>
                  <a:cubicBezTo>
                    <a:pt x="541" y="72"/>
                    <a:pt x="541" y="72"/>
                    <a:pt x="542" y="73"/>
                  </a:cubicBezTo>
                  <a:cubicBezTo>
                    <a:pt x="542" y="75"/>
                    <a:pt x="544" y="77"/>
                    <a:pt x="546" y="78"/>
                  </a:cubicBezTo>
                  <a:cubicBezTo>
                    <a:pt x="540" y="76"/>
                    <a:pt x="538" y="75"/>
                    <a:pt x="536" y="74"/>
                  </a:cubicBezTo>
                  <a:cubicBezTo>
                    <a:pt x="535" y="73"/>
                    <a:pt x="535" y="73"/>
                    <a:pt x="534" y="72"/>
                  </a:cubicBezTo>
                  <a:cubicBezTo>
                    <a:pt x="533" y="72"/>
                    <a:pt x="533" y="72"/>
                    <a:pt x="532" y="72"/>
                  </a:cubicBezTo>
                  <a:cubicBezTo>
                    <a:pt x="531" y="73"/>
                    <a:pt x="531" y="73"/>
                    <a:pt x="532" y="74"/>
                  </a:cubicBezTo>
                  <a:cubicBezTo>
                    <a:pt x="533" y="75"/>
                    <a:pt x="533" y="76"/>
                    <a:pt x="534" y="76"/>
                  </a:cubicBezTo>
                  <a:cubicBezTo>
                    <a:pt x="536" y="77"/>
                    <a:pt x="538" y="79"/>
                    <a:pt x="538" y="82"/>
                  </a:cubicBezTo>
                  <a:cubicBezTo>
                    <a:pt x="539" y="78"/>
                    <a:pt x="539" y="78"/>
                    <a:pt x="539" y="78"/>
                  </a:cubicBezTo>
                  <a:cubicBezTo>
                    <a:pt x="544" y="78"/>
                    <a:pt x="544" y="81"/>
                    <a:pt x="545" y="83"/>
                  </a:cubicBezTo>
                  <a:cubicBezTo>
                    <a:pt x="545" y="86"/>
                    <a:pt x="545" y="88"/>
                    <a:pt x="550" y="87"/>
                  </a:cubicBezTo>
                  <a:cubicBezTo>
                    <a:pt x="550" y="89"/>
                    <a:pt x="549" y="91"/>
                    <a:pt x="548" y="94"/>
                  </a:cubicBezTo>
                  <a:cubicBezTo>
                    <a:pt x="546" y="96"/>
                    <a:pt x="545" y="98"/>
                    <a:pt x="548" y="99"/>
                  </a:cubicBezTo>
                  <a:cubicBezTo>
                    <a:pt x="550" y="99"/>
                    <a:pt x="553" y="98"/>
                    <a:pt x="555" y="97"/>
                  </a:cubicBezTo>
                  <a:cubicBezTo>
                    <a:pt x="558" y="101"/>
                    <a:pt x="558" y="101"/>
                    <a:pt x="558" y="101"/>
                  </a:cubicBezTo>
                  <a:cubicBezTo>
                    <a:pt x="552" y="101"/>
                    <a:pt x="552" y="101"/>
                    <a:pt x="552" y="101"/>
                  </a:cubicBezTo>
                  <a:cubicBezTo>
                    <a:pt x="553" y="103"/>
                    <a:pt x="554" y="103"/>
                    <a:pt x="556" y="103"/>
                  </a:cubicBezTo>
                  <a:cubicBezTo>
                    <a:pt x="553" y="105"/>
                    <a:pt x="554" y="106"/>
                    <a:pt x="554" y="108"/>
                  </a:cubicBezTo>
                  <a:cubicBezTo>
                    <a:pt x="555" y="109"/>
                    <a:pt x="556" y="111"/>
                    <a:pt x="554" y="113"/>
                  </a:cubicBezTo>
                  <a:cubicBezTo>
                    <a:pt x="557" y="113"/>
                    <a:pt x="557" y="113"/>
                    <a:pt x="557" y="113"/>
                  </a:cubicBezTo>
                  <a:cubicBezTo>
                    <a:pt x="557" y="114"/>
                    <a:pt x="556" y="114"/>
                    <a:pt x="555" y="114"/>
                  </a:cubicBezTo>
                  <a:cubicBezTo>
                    <a:pt x="562" y="115"/>
                    <a:pt x="562" y="118"/>
                    <a:pt x="568" y="119"/>
                  </a:cubicBezTo>
                  <a:cubicBezTo>
                    <a:pt x="569" y="118"/>
                    <a:pt x="570" y="115"/>
                    <a:pt x="566" y="115"/>
                  </a:cubicBezTo>
                  <a:cubicBezTo>
                    <a:pt x="571" y="112"/>
                    <a:pt x="573" y="119"/>
                    <a:pt x="575" y="121"/>
                  </a:cubicBezTo>
                  <a:cubicBezTo>
                    <a:pt x="570" y="119"/>
                    <a:pt x="571" y="121"/>
                    <a:pt x="570" y="122"/>
                  </a:cubicBezTo>
                  <a:cubicBezTo>
                    <a:pt x="572" y="123"/>
                    <a:pt x="572" y="122"/>
                    <a:pt x="573" y="123"/>
                  </a:cubicBezTo>
                  <a:cubicBezTo>
                    <a:pt x="577" y="125"/>
                    <a:pt x="574" y="126"/>
                    <a:pt x="572" y="126"/>
                  </a:cubicBezTo>
                  <a:cubicBezTo>
                    <a:pt x="570" y="127"/>
                    <a:pt x="569" y="127"/>
                    <a:pt x="577" y="130"/>
                  </a:cubicBezTo>
                  <a:cubicBezTo>
                    <a:pt x="570" y="129"/>
                    <a:pt x="570" y="129"/>
                    <a:pt x="570" y="129"/>
                  </a:cubicBezTo>
                  <a:cubicBezTo>
                    <a:pt x="578" y="133"/>
                    <a:pt x="578" y="133"/>
                    <a:pt x="578" y="133"/>
                  </a:cubicBezTo>
                  <a:cubicBezTo>
                    <a:pt x="570" y="131"/>
                    <a:pt x="570" y="132"/>
                    <a:pt x="571" y="133"/>
                  </a:cubicBezTo>
                  <a:cubicBezTo>
                    <a:pt x="571" y="134"/>
                    <a:pt x="572" y="135"/>
                    <a:pt x="564" y="133"/>
                  </a:cubicBezTo>
                  <a:cubicBezTo>
                    <a:pt x="566" y="135"/>
                    <a:pt x="574" y="135"/>
                    <a:pt x="573" y="136"/>
                  </a:cubicBezTo>
                  <a:cubicBezTo>
                    <a:pt x="577" y="139"/>
                    <a:pt x="570" y="139"/>
                    <a:pt x="572" y="141"/>
                  </a:cubicBezTo>
                  <a:cubicBezTo>
                    <a:pt x="572" y="141"/>
                    <a:pt x="572" y="142"/>
                    <a:pt x="574" y="142"/>
                  </a:cubicBezTo>
                  <a:cubicBezTo>
                    <a:pt x="573" y="142"/>
                    <a:pt x="572" y="142"/>
                    <a:pt x="571" y="142"/>
                  </a:cubicBezTo>
                  <a:cubicBezTo>
                    <a:pt x="570" y="142"/>
                    <a:pt x="570" y="142"/>
                    <a:pt x="570" y="142"/>
                  </a:cubicBezTo>
                  <a:cubicBezTo>
                    <a:pt x="568" y="142"/>
                    <a:pt x="568" y="142"/>
                    <a:pt x="567" y="142"/>
                  </a:cubicBezTo>
                  <a:cubicBezTo>
                    <a:pt x="565" y="143"/>
                    <a:pt x="564" y="143"/>
                    <a:pt x="561" y="143"/>
                  </a:cubicBezTo>
                  <a:cubicBezTo>
                    <a:pt x="568" y="146"/>
                    <a:pt x="568" y="146"/>
                    <a:pt x="568" y="146"/>
                  </a:cubicBezTo>
                  <a:cubicBezTo>
                    <a:pt x="565" y="145"/>
                    <a:pt x="561" y="144"/>
                    <a:pt x="561" y="145"/>
                  </a:cubicBezTo>
                  <a:cubicBezTo>
                    <a:pt x="561" y="145"/>
                    <a:pt x="563" y="146"/>
                    <a:pt x="564" y="146"/>
                  </a:cubicBezTo>
                  <a:cubicBezTo>
                    <a:pt x="555" y="146"/>
                    <a:pt x="552" y="146"/>
                    <a:pt x="548" y="147"/>
                  </a:cubicBezTo>
                  <a:cubicBezTo>
                    <a:pt x="552" y="149"/>
                    <a:pt x="554" y="151"/>
                    <a:pt x="558" y="151"/>
                  </a:cubicBezTo>
                  <a:cubicBezTo>
                    <a:pt x="558" y="153"/>
                    <a:pt x="554" y="152"/>
                    <a:pt x="549" y="152"/>
                  </a:cubicBezTo>
                  <a:cubicBezTo>
                    <a:pt x="545" y="151"/>
                    <a:pt x="540" y="151"/>
                    <a:pt x="538" y="152"/>
                  </a:cubicBezTo>
                  <a:cubicBezTo>
                    <a:pt x="541" y="154"/>
                    <a:pt x="541" y="154"/>
                    <a:pt x="541" y="154"/>
                  </a:cubicBezTo>
                  <a:cubicBezTo>
                    <a:pt x="534" y="152"/>
                    <a:pt x="534" y="152"/>
                    <a:pt x="534" y="152"/>
                  </a:cubicBezTo>
                  <a:cubicBezTo>
                    <a:pt x="536" y="153"/>
                    <a:pt x="537" y="154"/>
                    <a:pt x="539" y="155"/>
                  </a:cubicBezTo>
                  <a:cubicBezTo>
                    <a:pt x="535" y="157"/>
                    <a:pt x="527" y="159"/>
                    <a:pt x="518" y="153"/>
                  </a:cubicBezTo>
                  <a:cubicBezTo>
                    <a:pt x="521" y="154"/>
                    <a:pt x="520" y="158"/>
                    <a:pt x="526" y="160"/>
                  </a:cubicBezTo>
                  <a:cubicBezTo>
                    <a:pt x="521" y="158"/>
                    <a:pt x="517" y="158"/>
                    <a:pt x="514" y="159"/>
                  </a:cubicBezTo>
                  <a:cubicBezTo>
                    <a:pt x="510" y="159"/>
                    <a:pt x="507" y="160"/>
                    <a:pt x="504" y="160"/>
                  </a:cubicBezTo>
                  <a:cubicBezTo>
                    <a:pt x="504" y="160"/>
                    <a:pt x="504" y="160"/>
                    <a:pt x="504" y="160"/>
                  </a:cubicBezTo>
                  <a:cubicBezTo>
                    <a:pt x="501" y="158"/>
                    <a:pt x="501" y="158"/>
                    <a:pt x="501" y="158"/>
                  </a:cubicBezTo>
                  <a:cubicBezTo>
                    <a:pt x="501" y="159"/>
                    <a:pt x="501" y="159"/>
                    <a:pt x="501" y="159"/>
                  </a:cubicBezTo>
                  <a:cubicBezTo>
                    <a:pt x="503" y="160"/>
                    <a:pt x="503" y="160"/>
                    <a:pt x="503" y="160"/>
                  </a:cubicBezTo>
                  <a:cubicBezTo>
                    <a:pt x="501" y="160"/>
                    <a:pt x="498" y="159"/>
                    <a:pt x="496" y="158"/>
                  </a:cubicBezTo>
                  <a:cubicBezTo>
                    <a:pt x="496" y="159"/>
                    <a:pt x="497" y="163"/>
                    <a:pt x="496" y="165"/>
                  </a:cubicBezTo>
                  <a:cubicBezTo>
                    <a:pt x="495" y="162"/>
                    <a:pt x="494" y="164"/>
                    <a:pt x="493" y="166"/>
                  </a:cubicBezTo>
                  <a:cubicBezTo>
                    <a:pt x="492" y="167"/>
                    <a:pt x="491" y="169"/>
                    <a:pt x="489" y="166"/>
                  </a:cubicBezTo>
                  <a:cubicBezTo>
                    <a:pt x="489" y="167"/>
                    <a:pt x="490" y="167"/>
                    <a:pt x="490" y="169"/>
                  </a:cubicBezTo>
                  <a:cubicBezTo>
                    <a:pt x="485" y="169"/>
                    <a:pt x="477" y="165"/>
                    <a:pt x="473" y="171"/>
                  </a:cubicBezTo>
                  <a:cubicBezTo>
                    <a:pt x="469" y="161"/>
                    <a:pt x="466" y="165"/>
                    <a:pt x="461" y="162"/>
                  </a:cubicBezTo>
                  <a:cubicBezTo>
                    <a:pt x="463" y="168"/>
                    <a:pt x="464" y="164"/>
                    <a:pt x="466" y="168"/>
                  </a:cubicBezTo>
                  <a:cubicBezTo>
                    <a:pt x="464" y="167"/>
                    <a:pt x="469" y="176"/>
                    <a:pt x="464" y="172"/>
                  </a:cubicBezTo>
                  <a:cubicBezTo>
                    <a:pt x="465" y="173"/>
                    <a:pt x="465" y="174"/>
                    <a:pt x="465" y="173"/>
                  </a:cubicBezTo>
                  <a:cubicBezTo>
                    <a:pt x="464" y="174"/>
                    <a:pt x="463" y="166"/>
                    <a:pt x="461" y="169"/>
                  </a:cubicBezTo>
                  <a:cubicBezTo>
                    <a:pt x="463" y="173"/>
                    <a:pt x="463" y="173"/>
                    <a:pt x="463" y="173"/>
                  </a:cubicBezTo>
                  <a:cubicBezTo>
                    <a:pt x="459" y="168"/>
                    <a:pt x="459" y="168"/>
                    <a:pt x="459" y="168"/>
                  </a:cubicBezTo>
                  <a:cubicBezTo>
                    <a:pt x="455" y="172"/>
                    <a:pt x="450" y="171"/>
                    <a:pt x="448" y="177"/>
                  </a:cubicBezTo>
                  <a:cubicBezTo>
                    <a:pt x="447" y="176"/>
                    <a:pt x="446" y="174"/>
                    <a:pt x="446" y="172"/>
                  </a:cubicBezTo>
                  <a:cubicBezTo>
                    <a:pt x="445" y="173"/>
                    <a:pt x="440" y="167"/>
                    <a:pt x="439" y="172"/>
                  </a:cubicBezTo>
                  <a:cubicBezTo>
                    <a:pt x="440" y="174"/>
                    <a:pt x="440" y="174"/>
                    <a:pt x="440" y="174"/>
                  </a:cubicBezTo>
                  <a:cubicBezTo>
                    <a:pt x="438" y="179"/>
                    <a:pt x="435" y="170"/>
                    <a:pt x="430" y="170"/>
                  </a:cubicBezTo>
                  <a:cubicBezTo>
                    <a:pt x="431" y="170"/>
                    <a:pt x="434" y="172"/>
                    <a:pt x="432" y="167"/>
                  </a:cubicBezTo>
                  <a:cubicBezTo>
                    <a:pt x="431" y="164"/>
                    <a:pt x="429" y="165"/>
                    <a:pt x="429" y="168"/>
                  </a:cubicBezTo>
                  <a:cubicBezTo>
                    <a:pt x="427" y="162"/>
                    <a:pt x="427" y="162"/>
                    <a:pt x="427" y="162"/>
                  </a:cubicBezTo>
                  <a:cubicBezTo>
                    <a:pt x="429" y="165"/>
                    <a:pt x="431" y="164"/>
                    <a:pt x="432" y="166"/>
                  </a:cubicBezTo>
                  <a:cubicBezTo>
                    <a:pt x="432" y="165"/>
                    <a:pt x="431" y="164"/>
                    <a:pt x="431" y="163"/>
                  </a:cubicBezTo>
                  <a:cubicBezTo>
                    <a:pt x="433" y="164"/>
                    <a:pt x="434" y="164"/>
                    <a:pt x="436" y="165"/>
                  </a:cubicBezTo>
                  <a:cubicBezTo>
                    <a:pt x="434" y="166"/>
                    <a:pt x="434" y="166"/>
                    <a:pt x="434" y="166"/>
                  </a:cubicBezTo>
                  <a:cubicBezTo>
                    <a:pt x="437" y="171"/>
                    <a:pt x="438" y="164"/>
                    <a:pt x="439" y="166"/>
                  </a:cubicBezTo>
                  <a:cubicBezTo>
                    <a:pt x="437" y="161"/>
                    <a:pt x="436" y="162"/>
                    <a:pt x="436" y="158"/>
                  </a:cubicBezTo>
                  <a:cubicBezTo>
                    <a:pt x="439" y="154"/>
                    <a:pt x="440" y="162"/>
                    <a:pt x="445" y="166"/>
                  </a:cubicBezTo>
                  <a:cubicBezTo>
                    <a:pt x="445" y="167"/>
                    <a:pt x="445" y="167"/>
                    <a:pt x="445" y="167"/>
                  </a:cubicBezTo>
                  <a:cubicBezTo>
                    <a:pt x="447" y="168"/>
                    <a:pt x="450" y="173"/>
                    <a:pt x="450" y="168"/>
                  </a:cubicBezTo>
                  <a:cubicBezTo>
                    <a:pt x="448" y="165"/>
                    <a:pt x="447" y="165"/>
                    <a:pt x="446" y="164"/>
                  </a:cubicBezTo>
                  <a:cubicBezTo>
                    <a:pt x="445" y="162"/>
                    <a:pt x="450" y="169"/>
                    <a:pt x="450" y="165"/>
                  </a:cubicBezTo>
                  <a:cubicBezTo>
                    <a:pt x="447" y="161"/>
                    <a:pt x="444" y="160"/>
                    <a:pt x="442" y="161"/>
                  </a:cubicBezTo>
                  <a:cubicBezTo>
                    <a:pt x="442" y="159"/>
                    <a:pt x="441" y="158"/>
                    <a:pt x="440" y="156"/>
                  </a:cubicBezTo>
                  <a:cubicBezTo>
                    <a:pt x="447" y="158"/>
                    <a:pt x="455" y="162"/>
                    <a:pt x="459" y="157"/>
                  </a:cubicBezTo>
                  <a:cubicBezTo>
                    <a:pt x="454" y="151"/>
                    <a:pt x="460" y="156"/>
                    <a:pt x="457" y="150"/>
                  </a:cubicBezTo>
                  <a:cubicBezTo>
                    <a:pt x="459" y="154"/>
                    <a:pt x="459" y="149"/>
                    <a:pt x="462" y="151"/>
                  </a:cubicBezTo>
                  <a:cubicBezTo>
                    <a:pt x="460" y="145"/>
                    <a:pt x="457" y="148"/>
                    <a:pt x="457" y="144"/>
                  </a:cubicBezTo>
                  <a:cubicBezTo>
                    <a:pt x="460" y="144"/>
                    <a:pt x="468" y="152"/>
                    <a:pt x="471" y="149"/>
                  </a:cubicBezTo>
                  <a:cubicBezTo>
                    <a:pt x="470" y="147"/>
                    <a:pt x="469" y="147"/>
                    <a:pt x="468" y="146"/>
                  </a:cubicBezTo>
                  <a:cubicBezTo>
                    <a:pt x="471" y="147"/>
                    <a:pt x="478" y="158"/>
                    <a:pt x="477" y="149"/>
                  </a:cubicBezTo>
                  <a:cubicBezTo>
                    <a:pt x="475" y="147"/>
                    <a:pt x="473" y="144"/>
                    <a:pt x="470" y="141"/>
                  </a:cubicBezTo>
                  <a:cubicBezTo>
                    <a:pt x="471" y="141"/>
                    <a:pt x="471" y="141"/>
                    <a:pt x="471" y="139"/>
                  </a:cubicBezTo>
                  <a:cubicBezTo>
                    <a:pt x="469" y="135"/>
                    <a:pt x="469" y="135"/>
                    <a:pt x="469" y="135"/>
                  </a:cubicBezTo>
                  <a:cubicBezTo>
                    <a:pt x="471" y="133"/>
                    <a:pt x="474" y="143"/>
                    <a:pt x="477" y="147"/>
                  </a:cubicBezTo>
                  <a:cubicBezTo>
                    <a:pt x="477" y="141"/>
                    <a:pt x="477" y="141"/>
                    <a:pt x="477" y="141"/>
                  </a:cubicBezTo>
                  <a:cubicBezTo>
                    <a:pt x="478" y="139"/>
                    <a:pt x="480" y="139"/>
                    <a:pt x="482" y="139"/>
                  </a:cubicBezTo>
                  <a:cubicBezTo>
                    <a:pt x="484" y="140"/>
                    <a:pt x="486" y="143"/>
                    <a:pt x="488" y="146"/>
                  </a:cubicBezTo>
                  <a:cubicBezTo>
                    <a:pt x="489" y="145"/>
                    <a:pt x="491" y="145"/>
                    <a:pt x="488" y="140"/>
                  </a:cubicBezTo>
                  <a:cubicBezTo>
                    <a:pt x="486" y="137"/>
                    <a:pt x="484" y="135"/>
                    <a:pt x="483" y="133"/>
                  </a:cubicBezTo>
                  <a:cubicBezTo>
                    <a:pt x="482" y="131"/>
                    <a:pt x="481" y="130"/>
                    <a:pt x="479" y="131"/>
                  </a:cubicBezTo>
                  <a:cubicBezTo>
                    <a:pt x="480" y="135"/>
                    <a:pt x="483" y="135"/>
                    <a:pt x="482" y="136"/>
                  </a:cubicBezTo>
                  <a:cubicBezTo>
                    <a:pt x="481" y="135"/>
                    <a:pt x="480" y="140"/>
                    <a:pt x="477" y="136"/>
                  </a:cubicBezTo>
                  <a:cubicBezTo>
                    <a:pt x="481" y="135"/>
                    <a:pt x="481" y="135"/>
                    <a:pt x="481" y="135"/>
                  </a:cubicBezTo>
                  <a:cubicBezTo>
                    <a:pt x="478" y="128"/>
                    <a:pt x="479" y="135"/>
                    <a:pt x="477" y="132"/>
                  </a:cubicBezTo>
                  <a:cubicBezTo>
                    <a:pt x="477" y="129"/>
                    <a:pt x="478" y="129"/>
                    <a:pt x="479" y="129"/>
                  </a:cubicBezTo>
                  <a:cubicBezTo>
                    <a:pt x="479" y="129"/>
                    <a:pt x="480" y="129"/>
                    <a:pt x="480" y="129"/>
                  </a:cubicBezTo>
                  <a:cubicBezTo>
                    <a:pt x="480" y="129"/>
                    <a:pt x="481" y="129"/>
                    <a:pt x="481" y="128"/>
                  </a:cubicBezTo>
                  <a:cubicBezTo>
                    <a:pt x="480" y="128"/>
                    <a:pt x="480" y="128"/>
                    <a:pt x="480" y="128"/>
                  </a:cubicBezTo>
                  <a:cubicBezTo>
                    <a:pt x="482" y="129"/>
                    <a:pt x="481" y="127"/>
                    <a:pt x="485" y="130"/>
                  </a:cubicBezTo>
                  <a:cubicBezTo>
                    <a:pt x="488" y="136"/>
                    <a:pt x="486" y="134"/>
                    <a:pt x="486" y="136"/>
                  </a:cubicBezTo>
                  <a:cubicBezTo>
                    <a:pt x="488" y="136"/>
                    <a:pt x="491" y="138"/>
                    <a:pt x="495" y="139"/>
                  </a:cubicBezTo>
                  <a:cubicBezTo>
                    <a:pt x="499" y="139"/>
                    <a:pt x="502" y="139"/>
                    <a:pt x="499" y="133"/>
                  </a:cubicBezTo>
                  <a:cubicBezTo>
                    <a:pt x="497" y="132"/>
                    <a:pt x="495" y="131"/>
                    <a:pt x="493" y="129"/>
                  </a:cubicBezTo>
                  <a:cubicBezTo>
                    <a:pt x="493" y="128"/>
                    <a:pt x="500" y="132"/>
                    <a:pt x="493" y="126"/>
                  </a:cubicBezTo>
                  <a:cubicBezTo>
                    <a:pt x="494" y="128"/>
                    <a:pt x="490" y="124"/>
                    <a:pt x="489" y="123"/>
                  </a:cubicBezTo>
                  <a:cubicBezTo>
                    <a:pt x="489" y="123"/>
                    <a:pt x="489" y="123"/>
                    <a:pt x="489" y="123"/>
                  </a:cubicBezTo>
                  <a:cubicBezTo>
                    <a:pt x="489" y="123"/>
                    <a:pt x="488" y="122"/>
                    <a:pt x="487" y="121"/>
                  </a:cubicBezTo>
                  <a:cubicBezTo>
                    <a:pt x="491" y="125"/>
                    <a:pt x="494" y="126"/>
                    <a:pt x="497" y="127"/>
                  </a:cubicBezTo>
                  <a:cubicBezTo>
                    <a:pt x="495" y="126"/>
                    <a:pt x="494" y="124"/>
                    <a:pt x="493" y="123"/>
                  </a:cubicBezTo>
                  <a:cubicBezTo>
                    <a:pt x="495" y="123"/>
                    <a:pt x="496" y="125"/>
                    <a:pt x="498" y="127"/>
                  </a:cubicBezTo>
                  <a:cubicBezTo>
                    <a:pt x="499" y="128"/>
                    <a:pt x="505" y="131"/>
                    <a:pt x="501" y="127"/>
                  </a:cubicBezTo>
                  <a:cubicBezTo>
                    <a:pt x="498" y="124"/>
                    <a:pt x="496" y="125"/>
                    <a:pt x="493" y="122"/>
                  </a:cubicBezTo>
                  <a:cubicBezTo>
                    <a:pt x="496" y="123"/>
                    <a:pt x="499" y="125"/>
                    <a:pt x="502" y="126"/>
                  </a:cubicBezTo>
                  <a:cubicBezTo>
                    <a:pt x="501" y="125"/>
                    <a:pt x="501" y="125"/>
                    <a:pt x="501" y="125"/>
                  </a:cubicBezTo>
                  <a:cubicBezTo>
                    <a:pt x="502" y="126"/>
                    <a:pt x="504" y="127"/>
                    <a:pt x="503" y="126"/>
                  </a:cubicBezTo>
                  <a:cubicBezTo>
                    <a:pt x="500" y="124"/>
                    <a:pt x="499" y="123"/>
                    <a:pt x="499" y="124"/>
                  </a:cubicBezTo>
                  <a:cubicBezTo>
                    <a:pt x="497" y="122"/>
                    <a:pt x="501" y="124"/>
                    <a:pt x="504" y="125"/>
                  </a:cubicBezTo>
                  <a:cubicBezTo>
                    <a:pt x="506" y="126"/>
                    <a:pt x="509" y="126"/>
                    <a:pt x="504" y="123"/>
                  </a:cubicBezTo>
                  <a:cubicBezTo>
                    <a:pt x="508" y="125"/>
                    <a:pt x="508" y="125"/>
                    <a:pt x="508" y="125"/>
                  </a:cubicBezTo>
                  <a:cubicBezTo>
                    <a:pt x="507" y="124"/>
                    <a:pt x="506" y="123"/>
                    <a:pt x="505" y="123"/>
                  </a:cubicBezTo>
                  <a:cubicBezTo>
                    <a:pt x="510" y="125"/>
                    <a:pt x="510" y="125"/>
                    <a:pt x="510" y="125"/>
                  </a:cubicBezTo>
                  <a:cubicBezTo>
                    <a:pt x="515" y="126"/>
                    <a:pt x="502" y="120"/>
                    <a:pt x="500" y="119"/>
                  </a:cubicBezTo>
                  <a:cubicBezTo>
                    <a:pt x="500" y="119"/>
                    <a:pt x="500" y="119"/>
                    <a:pt x="500" y="119"/>
                  </a:cubicBezTo>
                  <a:cubicBezTo>
                    <a:pt x="499" y="119"/>
                    <a:pt x="496" y="117"/>
                    <a:pt x="495" y="116"/>
                  </a:cubicBezTo>
                  <a:cubicBezTo>
                    <a:pt x="497" y="117"/>
                    <a:pt x="499" y="118"/>
                    <a:pt x="501" y="118"/>
                  </a:cubicBezTo>
                  <a:cubicBezTo>
                    <a:pt x="501" y="118"/>
                    <a:pt x="501" y="118"/>
                    <a:pt x="501" y="118"/>
                  </a:cubicBezTo>
                  <a:cubicBezTo>
                    <a:pt x="509" y="122"/>
                    <a:pt x="514" y="122"/>
                    <a:pt x="529" y="127"/>
                  </a:cubicBezTo>
                  <a:cubicBezTo>
                    <a:pt x="529" y="127"/>
                    <a:pt x="528" y="127"/>
                    <a:pt x="528" y="126"/>
                  </a:cubicBezTo>
                  <a:cubicBezTo>
                    <a:pt x="526" y="126"/>
                    <a:pt x="526" y="126"/>
                    <a:pt x="526" y="126"/>
                  </a:cubicBezTo>
                  <a:cubicBezTo>
                    <a:pt x="525" y="125"/>
                    <a:pt x="524" y="125"/>
                    <a:pt x="523" y="124"/>
                  </a:cubicBezTo>
                  <a:cubicBezTo>
                    <a:pt x="523" y="124"/>
                    <a:pt x="522" y="124"/>
                    <a:pt x="521" y="123"/>
                  </a:cubicBezTo>
                  <a:cubicBezTo>
                    <a:pt x="518" y="122"/>
                    <a:pt x="511" y="120"/>
                    <a:pt x="512" y="119"/>
                  </a:cubicBezTo>
                  <a:cubicBezTo>
                    <a:pt x="509" y="118"/>
                    <a:pt x="510" y="119"/>
                    <a:pt x="509" y="119"/>
                  </a:cubicBezTo>
                  <a:cubicBezTo>
                    <a:pt x="509" y="118"/>
                    <a:pt x="509" y="118"/>
                    <a:pt x="511" y="119"/>
                  </a:cubicBezTo>
                  <a:cubicBezTo>
                    <a:pt x="505" y="117"/>
                    <a:pt x="505" y="117"/>
                    <a:pt x="505" y="117"/>
                  </a:cubicBezTo>
                  <a:cubicBezTo>
                    <a:pt x="511" y="119"/>
                    <a:pt x="509" y="117"/>
                    <a:pt x="508" y="117"/>
                  </a:cubicBezTo>
                  <a:cubicBezTo>
                    <a:pt x="499" y="114"/>
                    <a:pt x="499" y="114"/>
                    <a:pt x="499" y="114"/>
                  </a:cubicBezTo>
                  <a:cubicBezTo>
                    <a:pt x="503" y="116"/>
                    <a:pt x="504" y="116"/>
                    <a:pt x="502" y="115"/>
                  </a:cubicBezTo>
                  <a:cubicBezTo>
                    <a:pt x="497" y="113"/>
                    <a:pt x="497" y="113"/>
                    <a:pt x="497" y="113"/>
                  </a:cubicBezTo>
                  <a:cubicBezTo>
                    <a:pt x="498" y="113"/>
                    <a:pt x="509" y="117"/>
                    <a:pt x="503" y="114"/>
                  </a:cubicBezTo>
                  <a:cubicBezTo>
                    <a:pt x="505" y="115"/>
                    <a:pt x="507" y="116"/>
                    <a:pt x="509" y="117"/>
                  </a:cubicBezTo>
                  <a:cubicBezTo>
                    <a:pt x="510" y="116"/>
                    <a:pt x="521" y="119"/>
                    <a:pt x="526" y="120"/>
                  </a:cubicBezTo>
                  <a:cubicBezTo>
                    <a:pt x="529" y="120"/>
                    <a:pt x="526" y="118"/>
                    <a:pt x="525" y="116"/>
                  </a:cubicBezTo>
                  <a:cubicBezTo>
                    <a:pt x="523" y="115"/>
                    <a:pt x="523" y="114"/>
                    <a:pt x="531" y="114"/>
                  </a:cubicBezTo>
                  <a:cubicBezTo>
                    <a:pt x="528" y="113"/>
                    <a:pt x="526" y="113"/>
                    <a:pt x="524" y="113"/>
                  </a:cubicBezTo>
                  <a:cubicBezTo>
                    <a:pt x="522" y="112"/>
                    <a:pt x="521" y="112"/>
                    <a:pt x="518" y="112"/>
                  </a:cubicBezTo>
                  <a:cubicBezTo>
                    <a:pt x="517" y="113"/>
                    <a:pt x="516" y="113"/>
                    <a:pt x="509" y="112"/>
                  </a:cubicBezTo>
                  <a:cubicBezTo>
                    <a:pt x="502" y="113"/>
                    <a:pt x="529" y="117"/>
                    <a:pt x="519" y="117"/>
                  </a:cubicBezTo>
                  <a:cubicBezTo>
                    <a:pt x="511" y="115"/>
                    <a:pt x="511" y="115"/>
                    <a:pt x="514" y="115"/>
                  </a:cubicBezTo>
                  <a:cubicBezTo>
                    <a:pt x="508" y="113"/>
                    <a:pt x="504" y="113"/>
                    <a:pt x="502" y="113"/>
                  </a:cubicBezTo>
                  <a:cubicBezTo>
                    <a:pt x="503" y="113"/>
                    <a:pt x="501" y="112"/>
                    <a:pt x="500" y="111"/>
                  </a:cubicBezTo>
                  <a:cubicBezTo>
                    <a:pt x="498" y="110"/>
                    <a:pt x="496" y="110"/>
                    <a:pt x="496" y="109"/>
                  </a:cubicBezTo>
                  <a:cubicBezTo>
                    <a:pt x="499" y="110"/>
                    <a:pt x="502" y="109"/>
                    <a:pt x="501" y="109"/>
                  </a:cubicBezTo>
                  <a:cubicBezTo>
                    <a:pt x="505" y="109"/>
                    <a:pt x="506" y="107"/>
                    <a:pt x="515" y="108"/>
                  </a:cubicBezTo>
                  <a:cubicBezTo>
                    <a:pt x="516" y="106"/>
                    <a:pt x="503" y="107"/>
                    <a:pt x="511" y="105"/>
                  </a:cubicBezTo>
                  <a:cubicBezTo>
                    <a:pt x="505" y="106"/>
                    <a:pt x="506" y="104"/>
                    <a:pt x="501" y="105"/>
                  </a:cubicBezTo>
                  <a:cubicBezTo>
                    <a:pt x="504" y="105"/>
                    <a:pt x="503" y="106"/>
                    <a:pt x="501" y="106"/>
                  </a:cubicBezTo>
                  <a:cubicBezTo>
                    <a:pt x="499" y="107"/>
                    <a:pt x="496" y="107"/>
                    <a:pt x="494" y="107"/>
                  </a:cubicBezTo>
                  <a:cubicBezTo>
                    <a:pt x="493" y="107"/>
                    <a:pt x="491" y="106"/>
                    <a:pt x="490" y="106"/>
                  </a:cubicBezTo>
                  <a:cubicBezTo>
                    <a:pt x="492" y="106"/>
                    <a:pt x="495" y="106"/>
                    <a:pt x="496" y="105"/>
                  </a:cubicBezTo>
                  <a:cubicBezTo>
                    <a:pt x="491" y="105"/>
                    <a:pt x="491" y="105"/>
                    <a:pt x="491" y="105"/>
                  </a:cubicBezTo>
                  <a:cubicBezTo>
                    <a:pt x="497" y="105"/>
                    <a:pt x="494" y="104"/>
                    <a:pt x="492" y="104"/>
                  </a:cubicBezTo>
                  <a:cubicBezTo>
                    <a:pt x="489" y="103"/>
                    <a:pt x="487" y="103"/>
                    <a:pt x="494" y="101"/>
                  </a:cubicBezTo>
                  <a:cubicBezTo>
                    <a:pt x="494" y="102"/>
                    <a:pt x="498" y="102"/>
                    <a:pt x="492" y="103"/>
                  </a:cubicBezTo>
                  <a:cubicBezTo>
                    <a:pt x="494" y="103"/>
                    <a:pt x="496" y="103"/>
                    <a:pt x="499" y="102"/>
                  </a:cubicBezTo>
                  <a:cubicBezTo>
                    <a:pt x="501" y="102"/>
                    <a:pt x="503" y="101"/>
                    <a:pt x="506" y="101"/>
                  </a:cubicBezTo>
                  <a:cubicBezTo>
                    <a:pt x="508" y="100"/>
                    <a:pt x="506" y="98"/>
                    <a:pt x="505" y="97"/>
                  </a:cubicBezTo>
                  <a:cubicBezTo>
                    <a:pt x="504" y="95"/>
                    <a:pt x="503" y="94"/>
                    <a:pt x="506" y="91"/>
                  </a:cubicBezTo>
                  <a:cubicBezTo>
                    <a:pt x="503" y="93"/>
                    <a:pt x="504" y="94"/>
                    <a:pt x="500" y="96"/>
                  </a:cubicBezTo>
                  <a:cubicBezTo>
                    <a:pt x="498" y="95"/>
                    <a:pt x="500" y="94"/>
                    <a:pt x="502" y="91"/>
                  </a:cubicBezTo>
                  <a:cubicBezTo>
                    <a:pt x="504" y="89"/>
                    <a:pt x="506" y="85"/>
                    <a:pt x="507" y="83"/>
                  </a:cubicBezTo>
                  <a:cubicBezTo>
                    <a:pt x="502" y="86"/>
                    <a:pt x="502" y="86"/>
                    <a:pt x="502" y="86"/>
                  </a:cubicBezTo>
                  <a:cubicBezTo>
                    <a:pt x="506" y="82"/>
                    <a:pt x="500" y="87"/>
                    <a:pt x="500" y="83"/>
                  </a:cubicBezTo>
                  <a:cubicBezTo>
                    <a:pt x="501" y="83"/>
                    <a:pt x="503" y="82"/>
                    <a:pt x="503" y="82"/>
                  </a:cubicBezTo>
                  <a:cubicBezTo>
                    <a:pt x="501" y="80"/>
                    <a:pt x="498" y="84"/>
                    <a:pt x="496" y="83"/>
                  </a:cubicBezTo>
                  <a:cubicBezTo>
                    <a:pt x="503" y="76"/>
                    <a:pt x="489" y="85"/>
                    <a:pt x="492" y="79"/>
                  </a:cubicBezTo>
                  <a:cubicBezTo>
                    <a:pt x="490" y="80"/>
                    <a:pt x="490" y="80"/>
                    <a:pt x="490" y="80"/>
                  </a:cubicBezTo>
                  <a:cubicBezTo>
                    <a:pt x="493" y="76"/>
                    <a:pt x="483" y="77"/>
                    <a:pt x="481" y="74"/>
                  </a:cubicBezTo>
                  <a:cubicBezTo>
                    <a:pt x="482" y="74"/>
                    <a:pt x="482" y="77"/>
                    <a:pt x="487" y="74"/>
                  </a:cubicBezTo>
                  <a:cubicBezTo>
                    <a:pt x="487" y="69"/>
                    <a:pt x="487" y="69"/>
                    <a:pt x="487" y="69"/>
                  </a:cubicBezTo>
                  <a:cubicBezTo>
                    <a:pt x="485" y="70"/>
                    <a:pt x="484" y="69"/>
                    <a:pt x="482" y="71"/>
                  </a:cubicBezTo>
                  <a:cubicBezTo>
                    <a:pt x="481" y="72"/>
                    <a:pt x="483" y="72"/>
                    <a:pt x="483" y="72"/>
                  </a:cubicBezTo>
                  <a:cubicBezTo>
                    <a:pt x="480" y="73"/>
                    <a:pt x="480" y="73"/>
                    <a:pt x="480" y="73"/>
                  </a:cubicBezTo>
                  <a:cubicBezTo>
                    <a:pt x="481" y="68"/>
                    <a:pt x="488" y="69"/>
                    <a:pt x="493" y="67"/>
                  </a:cubicBezTo>
                  <a:cubicBezTo>
                    <a:pt x="491" y="66"/>
                    <a:pt x="495" y="63"/>
                    <a:pt x="495" y="62"/>
                  </a:cubicBezTo>
                  <a:cubicBezTo>
                    <a:pt x="489" y="63"/>
                    <a:pt x="490" y="66"/>
                    <a:pt x="484" y="68"/>
                  </a:cubicBezTo>
                  <a:cubicBezTo>
                    <a:pt x="481" y="68"/>
                    <a:pt x="483" y="62"/>
                    <a:pt x="488" y="59"/>
                  </a:cubicBezTo>
                  <a:cubicBezTo>
                    <a:pt x="475" y="63"/>
                    <a:pt x="482" y="53"/>
                    <a:pt x="473" y="57"/>
                  </a:cubicBezTo>
                  <a:cubicBezTo>
                    <a:pt x="474" y="57"/>
                    <a:pt x="477" y="55"/>
                    <a:pt x="475" y="55"/>
                  </a:cubicBezTo>
                  <a:cubicBezTo>
                    <a:pt x="473" y="56"/>
                    <a:pt x="473" y="56"/>
                    <a:pt x="473" y="56"/>
                  </a:cubicBezTo>
                  <a:cubicBezTo>
                    <a:pt x="468" y="55"/>
                    <a:pt x="480" y="50"/>
                    <a:pt x="477" y="49"/>
                  </a:cubicBezTo>
                  <a:cubicBezTo>
                    <a:pt x="476" y="50"/>
                    <a:pt x="475" y="51"/>
                    <a:pt x="473" y="52"/>
                  </a:cubicBezTo>
                  <a:cubicBezTo>
                    <a:pt x="470" y="50"/>
                    <a:pt x="482" y="42"/>
                    <a:pt x="475" y="41"/>
                  </a:cubicBezTo>
                  <a:cubicBezTo>
                    <a:pt x="475" y="42"/>
                    <a:pt x="474" y="42"/>
                    <a:pt x="474" y="42"/>
                  </a:cubicBezTo>
                  <a:cubicBezTo>
                    <a:pt x="473" y="43"/>
                    <a:pt x="473" y="42"/>
                    <a:pt x="475" y="40"/>
                  </a:cubicBezTo>
                  <a:cubicBezTo>
                    <a:pt x="479" y="40"/>
                    <a:pt x="479" y="40"/>
                    <a:pt x="479" y="40"/>
                  </a:cubicBezTo>
                  <a:cubicBezTo>
                    <a:pt x="489" y="34"/>
                    <a:pt x="472" y="37"/>
                    <a:pt x="474" y="33"/>
                  </a:cubicBezTo>
                  <a:cubicBezTo>
                    <a:pt x="472" y="34"/>
                    <a:pt x="473" y="36"/>
                    <a:pt x="469" y="36"/>
                  </a:cubicBezTo>
                  <a:cubicBezTo>
                    <a:pt x="468" y="35"/>
                    <a:pt x="480" y="30"/>
                    <a:pt x="474" y="30"/>
                  </a:cubicBezTo>
                  <a:cubicBezTo>
                    <a:pt x="473" y="32"/>
                    <a:pt x="467" y="34"/>
                    <a:pt x="467" y="35"/>
                  </a:cubicBezTo>
                  <a:cubicBezTo>
                    <a:pt x="465" y="34"/>
                    <a:pt x="462" y="34"/>
                    <a:pt x="466" y="32"/>
                  </a:cubicBezTo>
                  <a:cubicBezTo>
                    <a:pt x="465" y="32"/>
                    <a:pt x="463" y="32"/>
                    <a:pt x="462" y="33"/>
                  </a:cubicBezTo>
                  <a:cubicBezTo>
                    <a:pt x="465" y="31"/>
                    <a:pt x="462" y="30"/>
                    <a:pt x="461" y="29"/>
                  </a:cubicBezTo>
                  <a:cubicBezTo>
                    <a:pt x="459" y="30"/>
                    <a:pt x="459" y="30"/>
                    <a:pt x="459" y="30"/>
                  </a:cubicBezTo>
                  <a:cubicBezTo>
                    <a:pt x="469" y="24"/>
                    <a:pt x="458" y="27"/>
                    <a:pt x="458" y="25"/>
                  </a:cubicBezTo>
                  <a:cubicBezTo>
                    <a:pt x="455" y="26"/>
                    <a:pt x="455" y="26"/>
                    <a:pt x="455" y="26"/>
                  </a:cubicBezTo>
                  <a:cubicBezTo>
                    <a:pt x="456" y="25"/>
                    <a:pt x="459" y="22"/>
                    <a:pt x="454" y="22"/>
                  </a:cubicBezTo>
                  <a:cubicBezTo>
                    <a:pt x="451" y="24"/>
                    <a:pt x="451" y="24"/>
                    <a:pt x="451" y="24"/>
                  </a:cubicBezTo>
                  <a:cubicBezTo>
                    <a:pt x="453" y="22"/>
                    <a:pt x="446" y="21"/>
                    <a:pt x="451" y="18"/>
                  </a:cubicBezTo>
                  <a:cubicBezTo>
                    <a:pt x="450" y="18"/>
                    <a:pt x="445" y="22"/>
                    <a:pt x="444" y="20"/>
                  </a:cubicBezTo>
                  <a:cubicBezTo>
                    <a:pt x="446" y="18"/>
                    <a:pt x="447" y="16"/>
                    <a:pt x="444" y="16"/>
                  </a:cubicBezTo>
                  <a:cubicBezTo>
                    <a:pt x="442" y="17"/>
                    <a:pt x="440" y="18"/>
                    <a:pt x="442" y="18"/>
                  </a:cubicBezTo>
                  <a:cubicBezTo>
                    <a:pt x="443" y="18"/>
                    <a:pt x="443" y="18"/>
                    <a:pt x="444" y="17"/>
                  </a:cubicBezTo>
                  <a:cubicBezTo>
                    <a:pt x="441" y="19"/>
                    <a:pt x="441" y="19"/>
                    <a:pt x="441" y="19"/>
                  </a:cubicBezTo>
                  <a:cubicBezTo>
                    <a:pt x="438" y="18"/>
                    <a:pt x="443" y="17"/>
                    <a:pt x="441" y="15"/>
                  </a:cubicBezTo>
                  <a:cubicBezTo>
                    <a:pt x="439" y="16"/>
                    <a:pt x="438" y="17"/>
                    <a:pt x="436" y="18"/>
                  </a:cubicBezTo>
                  <a:cubicBezTo>
                    <a:pt x="437" y="15"/>
                    <a:pt x="439" y="12"/>
                    <a:pt x="440" y="8"/>
                  </a:cubicBezTo>
                  <a:cubicBezTo>
                    <a:pt x="443" y="7"/>
                    <a:pt x="444" y="8"/>
                    <a:pt x="448" y="6"/>
                  </a:cubicBezTo>
                  <a:cubicBezTo>
                    <a:pt x="448" y="7"/>
                    <a:pt x="449" y="7"/>
                    <a:pt x="450" y="8"/>
                  </a:cubicBezTo>
                  <a:cubicBezTo>
                    <a:pt x="455" y="8"/>
                    <a:pt x="454" y="5"/>
                    <a:pt x="455" y="3"/>
                  </a:cubicBezTo>
                  <a:cubicBezTo>
                    <a:pt x="456" y="5"/>
                    <a:pt x="456" y="5"/>
                    <a:pt x="456" y="5"/>
                  </a:cubicBezTo>
                  <a:cubicBezTo>
                    <a:pt x="457" y="5"/>
                    <a:pt x="458" y="5"/>
                    <a:pt x="458" y="5"/>
                  </a:cubicBezTo>
                  <a:cubicBezTo>
                    <a:pt x="458" y="6"/>
                    <a:pt x="458" y="6"/>
                    <a:pt x="458" y="6"/>
                  </a:cubicBezTo>
                  <a:cubicBezTo>
                    <a:pt x="463" y="0"/>
                    <a:pt x="468" y="6"/>
                    <a:pt x="471" y="1"/>
                  </a:cubicBezTo>
                  <a:cubicBezTo>
                    <a:pt x="471" y="2"/>
                    <a:pt x="468" y="4"/>
                    <a:pt x="466" y="6"/>
                  </a:cubicBezTo>
                  <a:cubicBezTo>
                    <a:pt x="465" y="8"/>
                    <a:pt x="468" y="6"/>
                    <a:pt x="470" y="6"/>
                  </a:cubicBezTo>
                  <a:cubicBezTo>
                    <a:pt x="474" y="2"/>
                    <a:pt x="474" y="2"/>
                    <a:pt x="474" y="2"/>
                  </a:cubicBezTo>
                  <a:cubicBezTo>
                    <a:pt x="473" y="7"/>
                    <a:pt x="478" y="0"/>
                    <a:pt x="482" y="2"/>
                  </a:cubicBezTo>
                  <a:cubicBezTo>
                    <a:pt x="480" y="6"/>
                    <a:pt x="495" y="3"/>
                    <a:pt x="496" y="4"/>
                  </a:cubicBezTo>
                  <a:cubicBezTo>
                    <a:pt x="496" y="7"/>
                    <a:pt x="490" y="5"/>
                    <a:pt x="488" y="8"/>
                  </a:cubicBezTo>
                  <a:cubicBezTo>
                    <a:pt x="488" y="9"/>
                    <a:pt x="491" y="7"/>
                    <a:pt x="493" y="8"/>
                  </a:cubicBezTo>
                  <a:cubicBezTo>
                    <a:pt x="487" y="11"/>
                    <a:pt x="487" y="11"/>
                    <a:pt x="487" y="11"/>
                  </a:cubicBezTo>
                  <a:cubicBezTo>
                    <a:pt x="487" y="13"/>
                    <a:pt x="493" y="9"/>
                    <a:pt x="491" y="11"/>
                  </a:cubicBezTo>
                  <a:cubicBezTo>
                    <a:pt x="495" y="11"/>
                    <a:pt x="493" y="9"/>
                    <a:pt x="498" y="7"/>
                  </a:cubicBezTo>
                  <a:cubicBezTo>
                    <a:pt x="497" y="8"/>
                    <a:pt x="495" y="11"/>
                    <a:pt x="498" y="10"/>
                  </a:cubicBezTo>
                  <a:cubicBezTo>
                    <a:pt x="499" y="10"/>
                    <a:pt x="499" y="8"/>
                    <a:pt x="500" y="9"/>
                  </a:cubicBezTo>
                  <a:cubicBezTo>
                    <a:pt x="499" y="14"/>
                    <a:pt x="506" y="13"/>
                    <a:pt x="507" y="17"/>
                  </a:cubicBezTo>
                  <a:cubicBezTo>
                    <a:pt x="510" y="16"/>
                    <a:pt x="510" y="16"/>
                    <a:pt x="510" y="16"/>
                  </a:cubicBezTo>
                  <a:cubicBezTo>
                    <a:pt x="509" y="16"/>
                    <a:pt x="508" y="17"/>
                    <a:pt x="509" y="17"/>
                  </a:cubicBezTo>
                  <a:cubicBezTo>
                    <a:pt x="511" y="16"/>
                    <a:pt x="511" y="16"/>
                    <a:pt x="511" y="16"/>
                  </a:cubicBezTo>
                  <a:cubicBezTo>
                    <a:pt x="511" y="17"/>
                    <a:pt x="509" y="23"/>
                    <a:pt x="511" y="25"/>
                  </a:cubicBezTo>
                  <a:cubicBezTo>
                    <a:pt x="514" y="22"/>
                    <a:pt x="514" y="22"/>
                    <a:pt x="514" y="22"/>
                  </a:cubicBezTo>
                  <a:cubicBezTo>
                    <a:pt x="511" y="26"/>
                    <a:pt x="511" y="26"/>
                    <a:pt x="511" y="26"/>
                  </a:cubicBezTo>
                  <a:cubicBezTo>
                    <a:pt x="516" y="24"/>
                    <a:pt x="516" y="24"/>
                    <a:pt x="516" y="24"/>
                  </a:cubicBezTo>
                  <a:cubicBezTo>
                    <a:pt x="511" y="27"/>
                    <a:pt x="516" y="28"/>
                    <a:pt x="515" y="31"/>
                  </a:cubicBezTo>
                  <a:cubicBezTo>
                    <a:pt x="519" y="30"/>
                    <a:pt x="519" y="30"/>
                    <a:pt x="519" y="30"/>
                  </a:cubicBezTo>
                  <a:cubicBezTo>
                    <a:pt x="517" y="32"/>
                    <a:pt x="517" y="32"/>
                    <a:pt x="517" y="32"/>
                  </a:cubicBezTo>
                  <a:cubicBezTo>
                    <a:pt x="519" y="30"/>
                    <a:pt x="519" y="30"/>
                    <a:pt x="519" y="30"/>
                  </a:cubicBezTo>
                  <a:cubicBezTo>
                    <a:pt x="520" y="32"/>
                    <a:pt x="515" y="36"/>
                    <a:pt x="518" y="36"/>
                  </a:cubicBezTo>
                  <a:cubicBezTo>
                    <a:pt x="517" y="36"/>
                    <a:pt x="522" y="33"/>
                    <a:pt x="524" y="32"/>
                  </a:cubicBezTo>
                  <a:close/>
                  <a:moveTo>
                    <a:pt x="552" y="103"/>
                  </a:moveTo>
                  <a:cubicBezTo>
                    <a:pt x="552" y="104"/>
                    <a:pt x="552" y="104"/>
                    <a:pt x="552" y="104"/>
                  </a:cubicBezTo>
                  <a:cubicBezTo>
                    <a:pt x="553" y="103"/>
                    <a:pt x="552" y="103"/>
                    <a:pt x="552" y="103"/>
                  </a:cubicBezTo>
                  <a:cubicBezTo>
                    <a:pt x="551" y="101"/>
                    <a:pt x="551" y="101"/>
                    <a:pt x="551" y="101"/>
                  </a:cubicBezTo>
                  <a:cubicBezTo>
                    <a:pt x="547" y="102"/>
                    <a:pt x="550" y="102"/>
                    <a:pt x="552" y="103"/>
                  </a:cubicBezTo>
                  <a:close/>
                  <a:moveTo>
                    <a:pt x="473" y="166"/>
                  </a:moveTo>
                  <a:cubicBezTo>
                    <a:pt x="475" y="166"/>
                    <a:pt x="475" y="166"/>
                    <a:pt x="475" y="166"/>
                  </a:cubicBezTo>
                  <a:cubicBezTo>
                    <a:pt x="475" y="167"/>
                    <a:pt x="473" y="165"/>
                    <a:pt x="475" y="168"/>
                  </a:cubicBezTo>
                  <a:cubicBezTo>
                    <a:pt x="474" y="167"/>
                    <a:pt x="474" y="168"/>
                    <a:pt x="473" y="166"/>
                  </a:cubicBezTo>
                  <a:close/>
                  <a:moveTo>
                    <a:pt x="509" y="103"/>
                  </a:moveTo>
                  <a:cubicBezTo>
                    <a:pt x="506" y="104"/>
                    <a:pt x="506" y="104"/>
                    <a:pt x="506" y="104"/>
                  </a:cubicBezTo>
                  <a:cubicBezTo>
                    <a:pt x="510" y="104"/>
                    <a:pt x="510" y="104"/>
                    <a:pt x="510" y="104"/>
                  </a:cubicBezTo>
                  <a:lnTo>
                    <a:pt x="509" y="103"/>
                  </a:lnTo>
                  <a:close/>
                  <a:moveTo>
                    <a:pt x="502" y="93"/>
                  </a:moveTo>
                  <a:cubicBezTo>
                    <a:pt x="502" y="94"/>
                    <a:pt x="502" y="94"/>
                    <a:pt x="501" y="95"/>
                  </a:cubicBezTo>
                  <a:cubicBezTo>
                    <a:pt x="502" y="95"/>
                    <a:pt x="502" y="95"/>
                    <a:pt x="502" y="95"/>
                  </a:cubicBezTo>
                  <a:cubicBezTo>
                    <a:pt x="502" y="94"/>
                    <a:pt x="503" y="93"/>
                    <a:pt x="503" y="93"/>
                  </a:cubicBezTo>
                  <a:lnTo>
                    <a:pt x="502" y="93"/>
                  </a:lnTo>
                  <a:close/>
                  <a:moveTo>
                    <a:pt x="523" y="61"/>
                  </a:moveTo>
                  <a:cubicBezTo>
                    <a:pt x="518" y="65"/>
                    <a:pt x="524" y="62"/>
                    <a:pt x="522" y="64"/>
                  </a:cubicBezTo>
                  <a:cubicBezTo>
                    <a:pt x="522" y="64"/>
                    <a:pt x="521" y="65"/>
                    <a:pt x="521" y="65"/>
                  </a:cubicBezTo>
                  <a:cubicBezTo>
                    <a:pt x="522" y="65"/>
                    <a:pt x="522" y="64"/>
                    <a:pt x="522" y="64"/>
                  </a:cubicBezTo>
                  <a:cubicBezTo>
                    <a:pt x="524" y="63"/>
                    <a:pt x="528" y="59"/>
                    <a:pt x="523" y="61"/>
                  </a:cubicBezTo>
                  <a:close/>
                  <a:moveTo>
                    <a:pt x="540" y="98"/>
                  </a:moveTo>
                  <a:cubicBezTo>
                    <a:pt x="544" y="98"/>
                    <a:pt x="543" y="95"/>
                    <a:pt x="545" y="94"/>
                  </a:cubicBezTo>
                  <a:cubicBezTo>
                    <a:pt x="544" y="93"/>
                    <a:pt x="541" y="95"/>
                    <a:pt x="539" y="96"/>
                  </a:cubicBezTo>
                  <a:cubicBezTo>
                    <a:pt x="539" y="95"/>
                    <a:pt x="539" y="95"/>
                    <a:pt x="539" y="94"/>
                  </a:cubicBezTo>
                  <a:cubicBezTo>
                    <a:pt x="531" y="96"/>
                    <a:pt x="543" y="96"/>
                    <a:pt x="540" y="98"/>
                  </a:cubicBezTo>
                  <a:close/>
                  <a:moveTo>
                    <a:pt x="562" y="140"/>
                  </a:moveTo>
                  <a:cubicBezTo>
                    <a:pt x="565" y="140"/>
                    <a:pt x="565" y="140"/>
                    <a:pt x="565" y="140"/>
                  </a:cubicBezTo>
                  <a:cubicBezTo>
                    <a:pt x="568" y="141"/>
                    <a:pt x="568" y="141"/>
                    <a:pt x="568" y="141"/>
                  </a:cubicBezTo>
                  <a:cubicBezTo>
                    <a:pt x="569" y="141"/>
                    <a:pt x="569" y="141"/>
                    <a:pt x="569" y="141"/>
                  </a:cubicBezTo>
                  <a:lnTo>
                    <a:pt x="562" y="140"/>
                  </a:lnTo>
                  <a:close/>
                  <a:moveTo>
                    <a:pt x="556" y="144"/>
                  </a:moveTo>
                  <a:cubicBezTo>
                    <a:pt x="554" y="145"/>
                    <a:pt x="546" y="143"/>
                    <a:pt x="541" y="140"/>
                  </a:cubicBezTo>
                  <a:cubicBezTo>
                    <a:pt x="544" y="140"/>
                    <a:pt x="545" y="139"/>
                    <a:pt x="553" y="142"/>
                  </a:cubicBezTo>
                  <a:cubicBezTo>
                    <a:pt x="548" y="140"/>
                    <a:pt x="564" y="146"/>
                    <a:pt x="556" y="144"/>
                  </a:cubicBezTo>
                  <a:close/>
                  <a:moveTo>
                    <a:pt x="521" y="78"/>
                  </a:moveTo>
                  <a:cubicBezTo>
                    <a:pt x="520" y="80"/>
                    <a:pt x="513" y="85"/>
                    <a:pt x="519" y="86"/>
                  </a:cubicBezTo>
                  <a:cubicBezTo>
                    <a:pt x="520" y="83"/>
                    <a:pt x="520" y="83"/>
                    <a:pt x="520" y="83"/>
                  </a:cubicBezTo>
                  <a:cubicBezTo>
                    <a:pt x="520" y="83"/>
                    <a:pt x="520" y="83"/>
                    <a:pt x="520" y="83"/>
                  </a:cubicBezTo>
                  <a:cubicBezTo>
                    <a:pt x="523" y="81"/>
                    <a:pt x="523" y="81"/>
                    <a:pt x="523" y="81"/>
                  </a:cubicBezTo>
                  <a:cubicBezTo>
                    <a:pt x="515" y="86"/>
                    <a:pt x="521" y="79"/>
                    <a:pt x="521" y="78"/>
                  </a:cubicBezTo>
                  <a:close/>
                  <a:moveTo>
                    <a:pt x="529" y="145"/>
                  </a:moveTo>
                  <a:cubicBezTo>
                    <a:pt x="528" y="146"/>
                    <a:pt x="522" y="144"/>
                    <a:pt x="516" y="140"/>
                  </a:cubicBezTo>
                  <a:cubicBezTo>
                    <a:pt x="519" y="142"/>
                    <a:pt x="526" y="144"/>
                    <a:pt x="531" y="146"/>
                  </a:cubicBezTo>
                  <a:cubicBezTo>
                    <a:pt x="530" y="145"/>
                    <a:pt x="529" y="145"/>
                    <a:pt x="529" y="145"/>
                  </a:cubicBezTo>
                  <a:close/>
                  <a:moveTo>
                    <a:pt x="523" y="141"/>
                  </a:moveTo>
                  <a:cubicBezTo>
                    <a:pt x="523" y="140"/>
                    <a:pt x="518" y="137"/>
                    <a:pt x="523" y="139"/>
                  </a:cubicBezTo>
                  <a:cubicBezTo>
                    <a:pt x="526" y="141"/>
                    <a:pt x="536" y="147"/>
                    <a:pt x="536" y="144"/>
                  </a:cubicBezTo>
                  <a:cubicBezTo>
                    <a:pt x="527" y="140"/>
                    <a:pt x="524" y="138"/>
                    <a:pt x="518" y="137"/>
                  </a:cubicBezTo>
                  <a:lnTo>
                    <a:pt x="523" y="141"/>
                  </a:lnTo>
                  <a:close/>
                  <a:moveTo>
                    <a:pt x="541" y="148"/>
                  </a:moveTo>
                  <a:cubicBezTo>
                    <a:pt x="541" y="147"/>
                    <a:pt x="541" y="146"/>
                    <a:pt x="541" y="145"/>
                  </a:cubicBezTo>
                  <a:cubicBezTo>
                    <a:pt x="531" y="141"/>
                    <a:pt x="539" y="146"/>
                    <a:pt x="541" y="148"/>
                  </a:cubicBezTo>
                  <a:cubicBezTo>
                    <a:pt x="541" y="149"/>
                    <a:pt x="541" y="149"/>
                    <a:pt x="541" y="149"/>
                  </a:cubicBezTo>
                  <a:cubicBezTo>
                    <a:pt x="541" y="149"/>
                    <a:pt x="541" y="148"/>
                    <a:pt x="541" y="148"/>
                  </a:cubicBezTo>
                  <a:close/>
                  <a:moveTo>
                    <a:pt x="513" y="155"/>
                  </a:moveTo>
                  <a:cubicBezTo>
                    <a:pt x="515" y="156"/>
                    <a:pt x="515" y="156"/>
                    <a:pt x="515" y="156"/>
                  </a:cubicBezTo>
                  <a:cubicBezTo>
                    <a:pt x="516" y="157"/>
                    <a:pt x="517" y="158"/>
                    <a:pt x="518" y="157"/>
                  </a:cubicBezTo>
                  <a:cubicBezTo>
                    <a:pt x="515" y="156"/>
                    <a:pt x="515" y="156"/>
                    <a:pt x="515" y="156"/>
                  </a:cubicBezTo>
                  <a:cubicBezTo>
                    <a:pt x="514" y="154"/>
                    <a:pt x="514" y="152"/>
                    <a:pt x="513" y="155"/>
                  </a:cubicBezTo>
                  <a:close/>
                  <a:moveTo>
                    <a:pt x="537" y="149"/>
                  </a:moveTo>
                  <a:cubicBezTo>
                    <a:pt x="533" y="149"/>
                    <a:pt x="533" y="149"/>
                    <a:pt x="533" y="149"/>
                  </a:cubicBezTo>
                  <a:cubicBezTo>
                    <a:pt x="533" y="148"/>
                    <a:pt x="533" y="146"/>
                    <a:pt x="537" y="149"/>
                  </a:cubicBezTo>
                  <a:close/>
                  <a:moveTo>
                    <a:pt x="516" y="149"/>
                  </a:moveTo>
                  <a:cubicBezTo>
                    <a:pt x="516" y="149"/>
                    <a:pt x="513" y="150"/>
                    <a:pt x="512" y="151"/>
                  </a:cubicBezTo>
                  <a:cubicBezTo>
                    <a:pt x="514" y="152"/>
                    <a:pt x="518" y="152"/>
                    <a:pt x="516" y="149"/>
                  </a:cubicBezTo>
                  <a:close/>
                  <a:moveTo>
                    <a:pt x="455" y="166"/>
                  </a:moveTo>
                  <a:cubicBezTo>
                    <a:pt x="454" y="162"/>
                    <a:pt x="454" y="162"/>
                    <a:pt x="454" y="162"/>
                  </a:cubicBezTo>
                  <a:cubicBezTo>
                    <a:pt x="452" y="162"/>
                    <a:pt x="452" y="162"/>
                    <a:pt x="452" y="162"/>
                  </a:cubicBezTo>
                  <a:lnTo>
                    <a:pt x="455" y="166"/>
                  </a:lnTo>
                  <a:close/>
                  <a:moveTo>
                    <a:pt x="468" y="155"/>
                  </a:moveTo>
                  <a:cubicBezTo>
                    <a:pt x="469" y="155"/>
                    <a:pt x="469" y="155"/>
                    <a:pt x="469" y="155"/>
                  </a:cubicBezTo>
                  <a:cubicBezTo>
                    <a:pt x="468" y="153"/>
                    <a:pt x="468" y="153"/>
                    <a:pt x="468" y="153"/>
                  </a:cubicBezTo>
                  <a:lnTo>
                    <a:pt x="468" y="155"/>
                  </a:lnTo>
                  <a:close/>
                  <a:moveTo>
                    <a:pt x="484" y="145"/>
                  </a:moveTo>
                  <a:cubicBezTo>
                    <a:pt x="484" y="146"/>
                    <a:pt x="484" y="146"/>
                    <a:pt x="484" y="147"/>
                  </a:cubicBezTo>
                  <a:cubicBezTo>
                    <a:pt x="484" y="150"/>
                    <a:pt x="481" y="153"/>
                    <a:pt x="479" y="152"/>
                  </a:cubicBezTo>
                  <a:cubicBezTo>
                    <a:pt x="479" y="155"/>
                    <a:pt x="483" y="158"/>
                    <a:pt x="484" y="160"/>
                  </a:cubicBezTo>
                  <a:cubicBezTo>
                    <a:pt x="478" y="146"/>
                    <a:pt x="486" y="160"/>
                    <a:pt x="486" y="154"/>
                  </a:cubicBezTo>
                  <a:cubicBezTo>
                    <a:pt x="485" y="153"/>
                    <a:pt x="484" y="154"/>
                    <a:pt x="483" y="152"/>
                  </a:cubicBezTo>
                  <a:cubicBezTo>
                    <a:pt x="483" y="150"/>
                    <a:pt x="484" y="149"/>
                    <a:pt x="485" y="150"/>
                  </a:cubicBezTo>
                  <a:cubicBezTo>
                    <a:pt x="486" y="151"/>
                    <a:pt x="486" y="152"/>
                    <a:pt x="486" y="152"/>
                  </a:cubicBezTo>
                  <a:cubicBezTo>
                    <a:pt x="486" y="151"/>
                    <a:pt x="485" y="150"/>
                    <a:pt x="485" y="150"/>
                  </a:cubicBezTo>
                  <a:cubicBezTo>
                    <a:pt x="485" y="149"/>
                    <a:pt x="484" y="148"/>
                    <a:pt x="484" y="147"/>
                  </a:cubicBezTo>
                  <a:cubicBezTo>
                    <a:pt x="484" y="146"/>
                    <a:pt x="484" y="146"/>
                    <a:pt x="484" y="145"/>
                  </a:cubicBezTo>
                  <a:close/>
                  <a:moveTo>
                    <a:pt x="506" y="138"/>
                  </a:moveTo>
                  <a:cubicBezTo>
                    <a:pt x="507" y="139"/>
                    <a:pt x="508" y="141"/>
                    <a:pt x="510" y="142"/>
                  </a:cubicBezTo>
                  <a:cubicBezTo>
                    <a:pt x="509" y="140"/>
                    <a:pt x="507" y="139"/>
                    <a:pt x="506" y="138"/>
                  </a:cubicBezTo>
                  <a:cubicBezTo>
                    <a:pt x="505" y="138"/>
                    <a:pt x="504" y="137"/>
                    <a:pt x="504" y="137"/>
                  </a:cubicBezTo>
                  <a:cubicBezTo>
                    <a:pt x="504" y="137"/>
                    <a:pt x="505" y="138"/>
                    <a:pt x="506" y="138"/>
                  </a:cubicBezTo>
                  <a:close/>
                  <a:moveTo>
                    <a:pt x="498" y="132"/>
                  </a:moveTo>
                  <a:cubicBezTo>
                    <a:pt x="501" y="133"/>
                    <a:pt x="503" y="135"/>
                    <a:pt x="506" y="136"/>
                  </a:cubicBezTo>
                  <a:cubicBezTo>
                    <a:pt x="502" y="134"/>
                    <a:pt x="502" y="134"/>
                    <a:pt x="502" y="134"/>
                  </a:cubicBezTo>
                  <a:cubicBezTo>
                    <a:pt x="504" y="134"/>
                    <a:pt x="505" y="135"/>
                    <a:pt x="506" y="135"/>
                  </a:cubicBezTo>
                  <a:cubicBezTo>
                    <a:pt x="502" y="132"/>
                    <a:pt x="497" y="129"/>
                    <a:pt x="498" y="132"/>
                  </a:cubicBezTo>
                  <a:close/>
                  <a:moveTo>
                    <a:pt x="508" y="133"/>
                  </a:moveTo>
                  <a:cubicBezTo>
                    <a:pt x="504" y="132"/>
                    <a:pt x="504" y="132"/>
                    <a:pt x="504" y="132"/>
                  </a:cubicBezTo>
                  <a:cubicBezTo>
                    <a:pt x="504" y="133"/>
                    <a:pt x="504" y="133"/>
                    <a:pt x="504" y="133"/>
                  </a:cubicBezTo>
                  <a:cubicBezTo>
                    <a:pt x="504" y="133"/>
                    <a:pt x="504" y="133"/>
                    <a:pt x="504" y="133"/>
                  </a:cubicBezTo>
                  <a:cubicBezTo>
                    <a:pt x="508" y="136"/>
                    <a:pt x="508" y="136"/>
                    <a:pt x="508" y="136"/>
                  </a:cubicBezTo>
                  <a:cubicBezTo>
                    <a:pt x="504" y="133"/>
                    <a:pt x="504" y="133"/>
                    <a:pt x="504" y="133"/>
                  </a:cubicBezTo>
                  <a:lnTo>
                    <a:pt x="508" y="133"/>
                  </a:lnTo>
                  <a:close/>
                  <a:moveTo>
                    <a:pt x="539" y="127"/>
                  </a:moveTo>
                  <a:cubicBezTo>
                    <a:pt x="542" y="128"/>
                    <a:pt x="544" y="129"/>
                    <a:pt x="538" y="128"/>
                  </a:cubicBezTo>
                  <a:cubicBezTo>
                    <a:pt x="536" y="126"/>
                    <a:pt x="536" y="126"/>
                    <a:pt x="536" y="126"/>
                  </a:cubicBezTo>
                  <a:cubicBezTo>
                    <a:pt x="536" y="126"/>
                    <a:pt x="532" y="126"/>
                    <a:pt x="534" y="127"/>
                  </a:cubicBezTo>
                  <a:cubicBezTo>
                    <a:pt x="517" y="121"/>
                    <a:pt x="536" y="128"/>
                    <a:pt x="528" y="123"/>
                  </a:cubicBezTo>
                  <a:cubicBezTo>
                    <a:pt x="530" y="126"/>
                    <a:pt x="520" y="122"/>
                    <a:pt x="514" y="120"/>
                  </a:cubicBezTo>
                  <a:cubicBezTo>
                    <a:pt x="518" y="121"/>
                    <a:pt x="518" y="120"/>
                    <a:pt x="520" y="120"/>
                  </a:cubicBezTo>
                  <a:cubicBezTo>
                    <a:pt x="521" y="120"/>
                    <a:pt x="522" y="120"/>
                    <a:pt x="524" y="121"/>
                  </a:cubicBezTo>
                  <a:cubicBezTo>
                    <a:pt x="525" y="121"/>
                    <a:pt x="526" y="121"/>
                    <a:pt x="528" y="122"/>
                  </a:cubicBezTo>
                  <a:cubicBezTo>
                    <a:pt x="529" y="122"/>
                    <a:pt x="531" y="123"/>
                    <a:pt x="534" y="124"/>
                  </a:cubicBezTo>
                  <a:cubicBezTo>
                    <a:pt x="532" y="124"/>
                    <a:pt x="536" y="125"/>
                    <a:pt x="539" y="127"/>
                  </a:cubicBezTo>
                  <a:close/>
                  <a:moveTo>
                    <a:pt x="520" y="108"/>
                  </a:moveTo>
                  <a:cubicBezTo>
                    <a:pt x="520" y="106"/>
                    <a:pt x="520" y="106"/>
                    <a:pt x="520" y="106"/>
                  </a:cubicBezTo>
                  <a:cubicBezTo>
                    <a:pt x="521" y="108"/>
                    <a:pt x="521" y="108"/>
                    <a:pt x="521" y="108"/>
                  </a:cubicBezTo>
                  <a:lnTo>
                    <a:pt x="520" y="108"/>
                  </a:lnTo>
                  <a:close/>
                  <a:moveTo>
                    <a:pt x="488" y="61"/>
                  </a:moveTo>
                  <a:cubicBezTo>
                    <a:pt x="483" y="63"/>
                    <a:pt x="489" y="64"/>
                    <a:pt x="492" y="62"/>
                  </a:cubicBezTo>
                  <a:cubicBezTo>
                    <a:pt x="490" y="63"/>
                    <a:pt x="489" y="61"/>
                    <a:pt x="488" y="61"/>
                  </a:cubicBezTo>
                  <a:close/>
                  <a:moveTo>
                    <a:pt x="480" y="41"/>
                  </a:moveTo>
                  <a:cubicBezTo>
                    <a:pt x="481" y="42"/>
                    <a:pt x="476" y="46"/>
                    <a:pt x="482" y="44"/>
                  </a:cubicBezTo>
                  <a:cubicBezTo>
                    <a:pt x="483" y="41"/>
                    <a:pt x="483" y="41"/>
                    <a:pt x="483" y="41"/>
                  </a:cubicBezTo>
                  <a:cubicBezTo>
                    <a:pt x="481" y="41"/>
                    <a:pt x="483" y="40"/>
                    <a:pt x="480" y="41"/>
                  </a:cubicBezTo>
                  <a:close/>
                  <a:moveTo>
                    <a:pt x="472" y="28"/>
                  </a:moveTo>
                  <a:cubicBezTo>
                    <a:pt x="478" y="25"/>
                    <a:pt x="478" y="25"/>
                    <a:pt x="478" y="25"/>
                  </a:cubicBezTo>
                  <a:cubicBezTo>
                    <a:pt x="477" y="26"/>
                    <a:pt x="477" y="26"/>
                    <a:pt x="477" y="26"/>
                  </a:cubicBezTo>
                  <a:lnTo>
                    <a:pt x="472" y="28"/>
                  </a:lnTo>
                  <a:close/>
                  <a:moveTo>
                    <a:pt x="466" y="33"/>
                  </a:moveTo>
                  <a:cubicBezTo>
                    <a:pt x="466" y="33"/>
                    <a:pt x="466" y="31"/>
                    <a:pt x="469" y="30"/>
                  </a:cubicBezTo>
                  <a:lnTo>
                    <a:pt x="466" y="33"/>
                  </a:lnTo>
                  <a:close/>
                  <a:moveTo>
                    <a:pt x="465" y="16"/>
                  </a:moveTo>
                  <a:cubicBezTo>
                    <a:pt x="459" y="19"/>
                    <a:pt x="459" y="19"/>
                    <a:pt x="459" y="19"/>
                  </a:cubicBezTo>
                  <a:cubicBezTo>
                    <a:pt x="459" y="19"/>
                    <a:pt x="459" y="19"/>
                    <a:pt x="459" y="19"/>
                  </a:cubicBezTo>
                  <a:lnTo>
                    <a:pt x="465" y="16"/>
                  </a:lnTo>
                  <a:close/>
                  <a:moveTo>
                    <a:pt x="469" y="16"/>
                  </a:moveTo>
                  <a:cubicBezTo>
                    <a:pt x="468" y="17"/>
                    <a:pt x="467" y="17"/>
                    <a:pt x="466" y="18"/>
                  </a:cubicBezTo>
                  <a:cubicBezTo>
                    <a:pt x="464" y="19"/>
                    <a:pt x="464" y="20"/>
                    <a:pt x="466" y="20"/>
                  </a:cubicBezTo>
                  <a:cubicBezTo>
                    <a:pt x="469" y="19"/>
                    <a:pt x="467" y="19"/>
                    <a:pt x="467" y="18"/>
                  </a:cubicBezTo>
                  <a:cubicBezTo>
                    <a:pt x="468" y="18"/>
                    <a:pt x="470" y="18"/>
                    <a:pt x="469" y="20"/>
                  </a:cubicBezTo>
                  <a:cubicBezTo>
                    <a:pt x="464" y="21"/>
                    <a:pt x="464" y="21"/>
                    <a:pt x="460" y="23"/>
                  </a:cubicBezTo>
                  <a:cubicBezTo>
                    <a:pt x="456" y="21"/>
                    <a:pt x="462" y="19"/>
                    <a:pt x="466" y="18"/>
                  </a:cubicBezTo>
                  <a:cubicBezTo>
                    <a:pt x="466" y="17"/>
                    <a:pt x="468" y="17"/>
                    <a:pt x="469" y="16"/>
                  </a:cubicBezTo>
                  <a:close/>
                  <a:moveTo>
                    <a:pt x="474" y="23"/>
                  </a:moveTo>
                  <a:cubicBezTo>
                    <a:pt x="473" y="23"/>
                    <a:pt x="472" y="23"/>
                    <a:pt x="471" y="24"/>
                  </a:cubicBezTo>
                  <a:cubicBezTo>
                    <a:pt x="469" y="23"/>
                    <a:pt x="467" y="22"/>
                    <a:pt x="463" y="25"/>
                  </a:cubicBezTo>
                  <a:cubicBezTo>
                    <a:pt x="464" y="26"/>
                    <a:pt x="464" y="26"/>
                    <a:pt x="464" y="26"/>
                  </a:cubicBezTo>
                  <a:cubicBezTo>
                    <a:pt x="464" y="26"/>
                    <a:pt x="464" y="26"/>
                    <a:pt x="465" y="25"/>
                  </a:cubicBezTo>
                  <a:cubicBezTo>
                    <a:pt x="468" y="25"/>
                    <a:pt x="465" y="27"/>
                    <a:pt x="464" y="28"/>
                  </a:cubicBezTo>
                  <a:cubicBezTo>
                    <a:pt x="466" y="27"/>
                    <a:pt x="468" y="25"/>
                    <a:pt x="471" y="24"/>
                  </a:cubicBezTo>
                  <a:cubicBezTo>
                    <a:pt x="472" y="24"/>
                    <a:pt x="472" y="24"/>
                    <a:pt x="473" y="24"/>
                  </a:cubicBezTo>
                  <a:cubicBezTo>
                    <a:pt x="473" y="25"/>
                    <a:pt x="472" y="25"/>
                    <a:pt x="474" y="25"/>
                  </a:cubicBezTo>
                  <a:cubicBezTo>
                    <a:pt x="475" y="24"/>
                    <a:pt x="475" y="24"/>
                    <a:pt x="475" y="24"/>
                  </a:cubicBezTo>
                  <a:cubicBezTo>
                    <a:pt x="474" y="24"/>
                    <a:pt x="474" y="24"/>
                    <a:pt x="473" y="24"/>
                  </a:cubicBezTo>
                  <a:cubicBezTo>
                    <a:pt x="474" y="24"/>
                    <a:pt x="474" y="23"/>
                    <a:pt x="474" y="23"/>
                  </a:cubicBezTo>
                  <a:close/>
                  <a:moveTo>
                    <a:pt x="472" y="13"/>
                  </a:moveTo>
                  <a:cubicBezTo>
                    <a:pt x="473" y="13"/>
                    <a:pt x="475" y="13"/>
                    <a:pt x="476" y="12"/>
                  </a:cubicBezTo>
                  <a:cubicBezTo>
                    <a:pt x="477" y="11"/>
                    <a:pt x="477" y="11"/>
                    <a:pt x="477" y="11"/>
                  </a:cubicBezTo>
                  <a:cubicBezTo>
                    <a:pt x="474" y="10"/>
                    <a:pt x="472" y="12"/>
                    <a:pt x="472" y="13"/>
                  </a:cubicBezTo>
                  <a:close/>
                  <a:moveTo>
                    <a:pt x="489" y="54"/>
                  </a:moveTo>
                  <a:cubicBezTo>
                    <a:pt x="489" y="54"/>
                    <a:pt x="490" y="56"/>
                    <a:pt x="487" y="58"/>
                  </a:cubicBezTo>
                  <a:cubicBezTo>
                    <a:pt x="492" y="56"/>
                    <a:pt x="492" y="56"/>
                    <a:pt x="492" y="56"/>
                  </a:cubicBezTo>
                  <a:cubicBezTo>
                    <a:pt x="491" y="55"/>
                    <a:pt x="494" y="53"/>
                    <a:pt x="496" y="53"/>
                  </a:cubicBezTo>
                  <a:cubicBezTo>
                    <a:pt x="492" y="53"/>
                    <a:pt x="494" y="51"/>
                    <a:pt x="489" y="54"/>
                  </a:cubicBezTo>
                  <a:close/>
                  <a:moveTo>
                    <a:pt x="518" y="105"/>
                  </a:moveTo>
                  <a:cubicBezTo>
                    <a:pt x="520" y="104"/>
                    <a:pt x="514" y="102"/>
                    <a:pt x="521" y="101"/>
                  </a:cubicBezTo>
                  <a:cubicBezTo>
                    <a:pt x="512" y="101"/>
                    <a:pt x="516" y="104"/>
                    <a:pt x="518" y="105"/>
                  </a:cubicBezTo>
                  <a:close/>
                  <a:moveTo>
                    <a:pt x="528" y="105"/>
                  </a:moveTo>
                  <a:cubicBezTo>
                    <a:pt x="528" y="106"/>
                    <a:pt x="528" y="106"/>
                    <a:pt x="528" y="106"/>
                  </a:cubicBezTo>
                  <a:cubicBezTo>
                    <a:pt x="527" y="107"/>
                    <a:pt x="520" y="107"/>
                    <a:pt x="524" y="108"/>
                  </a:cubicBezTo>
                  <a:cubicBezTo>
                    <a:pt x="526" y="108"/>
                    <a:pt x="523" y="107"/>
                    <a:pt x="525" y="107"/>
                  </a:cubicBezTo>
                  <a:cubicBezTo>
                    <a:pt x="529" y="107"/>
                    <a:pt x="528" y="107"/>
                    <a:pt x="528" y="106"/>
                  </a:cubicBezTo>
                  <a:cubicBezTo>
                    <a:pt x="528" y="106"/>
                    <a:pt x="528" y="106"/>
                    <a:pt x="528" y="105"/>
                  </a:cubicBezTo>
                  <a:close/>
                  <a:moveTo>
                    <a:pt x="513" y="71"/>
                  </a:moveTo>
                  <a:cubicBezTo>
                    <a:pt x="514" y="72"/>
                    <a:pt x="514" y="72"/>
                    <a:pt x="514" y="72"/>
                  </a:cubicBezTo>
                  <a:cubicBezTo>
                    <a:pt x="510" y="75"/>
                    <a:pt x="510" y="75"/>
                    <a:pt x="510" y="75"/>
                  </a:cubicBezTo>
                  <a:lnTo>
                    <a:pt x="513" y="71"/>
                  </a:lnTo>
                  <a:close/>
                  <a:moveTo>
                    <a:pt x="511" y="55"/>
                  </a:moveTo>
                  <a:cubicBezTo>
                    <a:pt x="511" y="56"/>
                    <a:pt x="511" y="56"/>
                    <a:pt x="511" y="56"/>
                  </a:cubicBezTo>
                  <a:cubicBezTo>
                    <a:pt x="510" y="56"/>
                    <a:pt x="510" y="56"/>
                    <a:pt x="510" y="56"/>
                  </a:cubicBezTo>
                  <a:cubicBezTo>
                    <a:pt x="509" y="57"/>
                    <a:pt x="507" y="57"/>
                    <a:pt x="506" y="58"/>
                  </a:cubicBezTo>
                  <a:cubicBezTo>
                    <a:pt x="506" y="58"/>
                    <a:pt x="506" y="59"/>
                    <a:pt x="506" y="59"/>
                  </a:cubicBezTo>
                  <a:cubicBezTo>
                    <a:pt x="506" y="59"/>
                    <a:pt x="506" y="58"/>
                    <a:pt x="506" y="58"/>
                  </a:cubicBezTo>
                  <a:cubicBezTo>
                    <a:pt x="506" y="57"/>
                    <a:pt x="505" y="56"/>
                    <a:pt x="509" y="54"/>
                  </a:cubicBezTo>
                  <a:cubicBezTo>
                    <a:pt x="507" y="55"/>
                    <a:pt x="508" y="57"/>
                    <a:pt x="511" y="56"/>
                  </a:cubicBezTo>
                  <a:lnTo>
                    <a:pt x="511" y="55"/>
                  </a:lnTo>
                  <a:close/>
                  <a:moveTo>
                    <a:pt x="501" y="25"/>
                  </a:moveTo>
                  <a:cubicBezTo>
                    <a:pt x="500" y="26"/>
                    <a:pt x="499" y="26"/>
                    <a:pt x="502" y="26"/>
                  </a:cubicBezTo>
                  <a:cubicBezTo>
                    <a:pt x="503" y="25"/>
                    <a:pt x="502" y="24"/>
                    <a:pt x="501" y="25"/>
                  </a:cubicBezTo>
                  <a:close/>
                  <a:moveTo>
                    <a:pt x="519" y="60"/>
                  </a:moveTo>
                  <a:cubicBezTo>
                    <a:pt x="516" y="61"/>
                    <a:pt x="518" y="62"/>
                    <a:pt x="514" y="63"/>
                  </a:cubicBezTo>
                  <a:cubicBezTo>
                    <a:pt x="513" y="63"/>
                    <a:pt x="513" y="63"/>
                    <a:pt x="513" y="63"/>
                  </a:cubicBezTo>
                  <a:cubicBezTo>
                    <a:pt x="515" y="63"/>
                    <a:pt x="507" y="67"/>
                    <a:pt x="512" y="66"/>
                  </a:cubicBezTo>
                  <a:cubicBezTo>
                    <a:pt x="511" y="66"/>
                    <a:pt x="511" y="66"/>
                    <a:pt x="511" y="66"/>
                  </a:cubicBezTo>
                  <a:cubicBezTo>
                    <a:pt x="513" y="66"/>
                    <a:pt x="515" y="62"/>
                    <a:pt x="518" y="62"/>
                  </a:cubicBezTo>
                  <a:cubicBezTo>
                    <a:pt x="519" y="63"/>
                    <a:pt x="521" y="60"/>
                    <a:pt x="519" y="60"/>
                  </a:cubicBezTo>
                  <a:close/>
                  <a:moveTo>
                    <a:pt x="507" y="19"/>
                  </a:moveTo>
                  <a:cubicBezTo>
                    <a:pt x="507" y="21"/>
                    <a:pt x="500" y="23"/>
                    <a:pt x="504" y="24"/>
                  </a:cubicBezTo>
                  <a:cubicBezTo>
                    <a:pt x="504" y="22"/>
                    <a:pt x="511" y="19"/>
                    <a:pt x="507" y="19"/>
                  </a:cubicBezTo>
                  <a:close/>
                  <a:moveTo>
                    <a:pt x="524" y="45"/>
                  </a:moveTo>
                  <a:cubicBezTo>
                    <a:pt x="525" y="45"/>
                    <a:pt x="525" y="45"/>
                    <a:pt x="525" y="45"/>
                  </a:cubicBezTo>
                  <a:cubicBezTo>
                    <a:pt x="524" y="47"/>
                    <a:pt x="524" y="47"/>
                    <a:pt x="524" y="47"/>
                  </a:cubicBezTo>
                  <a:cubicBezTo>
                    <a:pt x="523" y="47"/>
                    <a:pt x="523" y="47"/>
                    <a:pt x="523" y="47"/>
                  </a:cubicBezTo>
                  <a:lnTo>
                    <a:pt x="524" y="45"/>
                  </a:lnTo>
                  <a:close/>
                  <a:moveTo>
                    <a:pt x="467" y="35"/>
                  </a:moveTo>
                  <a:cubicBezTo>
                    <a:pt x="466" y="35"/>
                    <a:pt x="466" y="36"/>
                    <a:pt x="467" y="36"/>
                  </a:cubicBezTo>
                  <a:cubicBezTo>
                    <a:pt x="467" y="36"/>
                    <a:pt x="467" y="35"/>
                    <a:pt x="467" y="35"/>
                  </a:cubicBezTo>
                  <a:close/>
                  <a:moveTo>
                    <a:pt x="501" y="109"/>
                  </a:moveTo>
                  <a:cubicBezTo>
                    <a:pt x="500" y="108"/>
                    <a:pt x="499" y="108"/>
                    <a:pt x="498" y="108"/>
                  </a:cubicBezTo>
                  <a:cubicBezTo>
                    <a:pt x="499" y="108"/>
                    <a:pt x="500" y="108"/>
                    <a:pt x="501" y="109"/>
                  </a:cubicBezTo>
                  <a:close/>
                  <a:moveTo>
                    <a:pt x="496" y="109"/>
                  </a:moveTo>
                  <a:cubicBezTo>
                    <a:pt x="496" y="109"/>
                    <a:pt x="496" y="109"/>
                    <a:pt x="496" y="109"/>
                  </a:cubicBezTo>
                  <a:cubicBezTo>
                    <a:pt x="496" y="109"/>
                    <a:pt x="496" y="109"/>
                    <a:pt x="496" y="109"/>
                  </a:cubicBezTo>
                  <a:close/>
                  <a:moveTo>
                    <a:pt x="429" y="155"/>
                  </a:moveTo>
                  <a:cubicBezTo>
                    <a:pt x="428" y="155"/>
                    <a:pt x="425" y="152"/>
                    <a:pt x="428" y="156"/>
                  </a:cubicBezTo>
                  <a:cubicBezTo>
                    <a:pt x="429" y="158"/>
                    <a:pt x="428" y="155"/>
                    <a:pt x="429" y="155"/>
                  </a:cubicBezTo>
                  <a:close/>
                  <a:moveTo>
                    <a:pt x="433" y="159"/>
                  </a:moveTo>
                  <a:cubicBezTo>
                    <a:pt x="434" y="159"/>
                    <a:pt x="435" y="160"/>
                    <a:pt x="436" y="161"/>
                  </a:cubicBezTo>
                  <a:cubicBezTo>
                    <a:pt x="434" y="159"/>
                    <a:pt x="434" y="159"/>
                    <a:pt x="433" y="159"/>
                  </a:cubicBezTo>
                  <a:close/>
                  <a:moveTo>
                    <a:pt x="433" y="159"/>
                  </a:moveTo>
                  <a:cubicBezTo>
                    <a:pt x="432" y="159"/>
                    <a:pt x="432" y="160"/>
                    <a:pt x="431" y="161"/>
                  </a:cubicBezTo>
                  <a:cubicBezTo>
                    <a:pt x="433" y="162"/>
                    <a:pt x="433" y="160"/>
                    <a:pt x="433" y="159"/>
                  </a:cubicBezTo>
                  <a:close/>
                  <a:moveTo>
                    <a:pt x="442" y="148"/>
                  </a:moveTo>
                  <a:cubicBezTo>
                    <a:pt x="443" y="150"/>
                    <a:pt x="447" y="151"/>
                    <a:pt x="445" y="155"/>
                  </a:cubicBezTo>
                  <a:cubicBezTo>
                    <a:pt x="445" y="155"/>
                    <a:pt x="446" y="153"/>
                    <a:pt x="448" y="155"/>
                  </a:cubicBezTo>
                  <a:cubicBezTo>
                    <a:pt x="445" y="151"/>
                    <a:pt x="444" y="148"/>
                    <a:pt x="442" y="148"/>
                  </a:cubicBezTo>
                  <a:close/>
                  <a:moveTo>
                    <a:pt x="452" y="156"/>
                  </a:moveTo>
                  <a:cubicBezTo>
                    <a:pt x="452" y="155"/>
                    <a:pt x="452" y="155"/>
                    <a:pt x="453" y="155"/>
                  </a:cubicBezTo>
                  <a:cubicBezTo>
                    <a:pt x="452" y="155"/>
                    <a:pt x="452" y="155"/>
                    <a:pt x="452" y="156"/>
                  </a:cubicBezTo>
                  <a:close/>
                  <a:moveTo>
                    <a:pt x="453" y="155"/>
                  </a:moveTo>
                  <a:cubicBezTo>
                    <a:pt x="454" y="155"/>
                    <a:pt x="457" y="160"/>
                    <a:pt x="457" y="157"/>
                  </a:cubicBezTo>
                  <a:cubicBezTo>
                    <a:pt x="456" y="155"/>
                    <a:pt x="454" y="152"/>
                    <a:pt x="453" y="152"/>
                  </a:cubicBezTo>
                  <a:cubicBezTo>
                    <a:pt x="454" y="155"/>
                    <a:pt x="453" y="155"/>
                    <a:pt x="453" y="155"/>
                  </a:cubicBezTo>
                  <a:close/>
                  <a:moveTo>
                    <a:pt x="480" y="123"/>
                  </a:moveTo>
                  <a:cubicBezTo>
                    <a:pt x="479" y="124"/>
                    <a:pt x="479" y="124"/>
                    <a:pt x="479" y="124"/>
                  </a:cubicBezTo>
                  <a:cubicBezTo>
                    <a:pt x="480" y="125"/>
                    <a:pt x="480" y="125"/>
                    <a:pt x="480" y="125"/>
                  </a:cubicBezTo>
                  <a:cubicBezTo>
                    <a:pt x="480" y="125"/>
                    <a:pt x="481" y="124"/>
                    <a:pt x="480" y="123"/>
                  </a:cubicBezTo>
                  <a:close/>
                  <a:moveTo>
                    <a:pt x="491" y="134"/>
                  </a:moveTo>
                  <a:cubicBezTo>
                    <a:pt x="488" y="129"/>
                    <a:pt x="488" y="129"/>
                    <a:pt x="488" y="129"/>
                  </a:cubicBezTo>
                  <a:cubicBezTo>
                    <a:pt x="487" y="128"/>
                    <a:pt x="490" y="132"/>
                    <a:pt x="489" y="132"/>
                  </a:cubicBezTo>
                  <a:cubicBezTo>
                    <a:pt x="489" y="133"/>
                    <a:pt x="490" y="134"/>
                    <a:pt x="491" y="134"/>
                  </a:cubicBezTo>
                  <a:close/>
                  <a:moveTo>
                    <a:pt x="504" y="160"/>
                  </a:moveTo>
                  <a:cubicBezTo>
                    <a:pt x="504" y="160"/>
                    <a:pt x="504" y="160"/>
                    <a:pt x="503" y="160"/>
                  </a:cubicBezTo>
                  <a:cubicBezTo>
                    <a:pt x="504" y="160"/>
                    <a:pt x="504" y="160"/>
                    <a:pt x="504" y="160"/>
                  </a:cubicBezTo>
                  <a:close/>
                  <a:moveTo>
                    <a:pt x="484" y="120"/>
                  </a:moveTo>
                  <a:cubicBezTo>
                    <a:pt x="486" y="122"/>
                    <a:pt x="487" y="124"/>
                    <a:pt x="489" y="125"/>
                  </a:cubicBezTo>
                  <a:cubicBezTo>
                    <a:pt x="490" y="126"/>
                    <a:pt x="486" y="121"/>
                    <a:pt x="484" y="120"/>
                  </a:cubicBezTo>
                  <a:close/>
                  <a:moveTo>
                    <a:pt x="489" y="120"/>
                  </a:moveTo>
                  <a:cubicBezTo>
                    <a:pt x="488" y="120"/>
                    <a:pt x="487" y="120"/>
                    <a:pt x="486" y="119"/>
                  </a:cubicBezTo>
                  <a:cubicBezTo>
                    <a:pt x="488" y="121"/>
                    <a:pt x="488" y="121"/>
                    <a:pt x="488" y="121"/>
                  </a:cubicBezTo>
                  <a:lnTo>
                    <a:pt x="489" y="120"/>
                  </a:lnTo>
                  <a:close/>
                  <a:moveTo>
                    <a:pt x="496" y="122"/>
                  </a:moveTo>
                  <a:cubicBezTo>
                    <a:pt x="494" y="121"/>
                    <a:pt x="494" y="121"/>
                    <a:pt x="494" y="121"/>
                  </a:cubicBezTo>
                  <a:cubicBezTo>
                    <a:pt x="495" y="122"/>
                    <a:pt x="495" y="122"/>
                    <a:pt x="495" y="122"/>
                  </a:cubicBezTo>
                  <a:lnTo>
                    <a:pt x="496" y="122"/>
                  </a:lnTo>
                  <a:close/>
                  <a:moveTo>
                    <a:pt x="501" y="90"/>
                  </a:moveTo>
                  <a:cubicBezTo>
                    <a:pt x="500" y="90"/>
                    <a:pt x="500" y="86"/>
                    <a:pt x="495" y="89"/>
                  </a:cubicBezTo>
                  <a:cubicBezTo>
                    <a:pt x="502" y="87"/>
                    <a:pt x="495" y="93"/>
                    <a:pt x="501" y="90"/>
                  </a:cubicBezTo>
                  <a:close/>
                  <a:moveTo>
                    <a:pt x="470" y="41"/>
                  </a:moveTo>
                  <a:cubicBezTo>
                    <a:pt x="471" y="38"/>
                    <a:pt x="471" y="38"/>
                    <a:pt x="471" y="38"/>
                  </a:cubicBezTo>
                  <a:cubicBezTo>
                    <a:pt x="470" y="40"/>
                    <a:pt x="467" y="40"/>
                    <a:pt x="470" y="41"/>
                  </a:cubicBezTo>
                  <a:close/>
                </a:path>
              </a:pathLst>
            </a:custGeom>
            <a:solidFill>
              <a:srgbClr val="1B591C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" name="Freeform 18"/>
            <p:cNvSpPr>
              <a:spLocks noChangeAspect="1" noEditPoints="1"/>
            </p:cNvSpPr>
            <p:nvPr/>
          </p:nvSpPr>
          <p:spPr bwMode="auto">
            <a:xfrm rot="11191365" flipH="1" flipV="1">
              <a:off x="4175598" y="2824870"/>
              <a:ext cx="1081643" cy="375608"/>
            </a:xfrm>
            <a:custGeom>
              <a:avLst/>
              <a:gdLst>
                <a:gd name="T0" fmla="*/ 266 w 578"/>
                <a:gd name="T1" fmla="*/ 80 h 179"/>
                <a:gd name="T2" fmla="*/ 212 w 578"/>
                <a:gd name="T3" fmla="*/ 39 h 179"/>
                <a:gd name="T4" fmla="*/ 51 w 578"/>
                <a:gd name="T5" fmla="*/ 101 h 179"/>
                <a:gd name="T6" fmla="*/ 204 w 578"/>
                <a:gd name="T7" fmla="*/ 36 h 179"/>
                <a:gd name="T8" fmla="*/ 277 w 578"/>
                <a:gd name="T9" fmla="*/ 48 h 179"/>
                <a:gd name="T10" fmla="*/ 376 w 578"/>
                <a:gd name="T11" fmla="*/ 58 h 179"/>
                <a:gd name="T12" fmla="*/ 464 w 578"/>
                <a:gd name="T13" fmla="*/ 100 h 179"/>
                <a:gd name="T14" fmla="*/ 386 w 578"/>
                <a:gd name="T15" fmla="*/ 94 h 179"/>
                <a:gd name="T16" fmla="*/ 328 w 578"/>
                <a:gd name="T17" fmla="*/ 96 h 179"/>
                <a:gd name="T18" fmla="*/ 277 w 578"/>
                <a:gd name="T19" fmla="*/ 93 h 179"/>
                <a:gd name="T20" fmla="*/ 244 w 578"/>
                <a:gd name="T21" fmla="*/ 91 h 179"/>
                <a:gd name="T22" fmla="*/ 156 w 578"/>
                <a:gd name="T23" fmla="*/ 81 h 179"/>
                <a:gd name="T24" fmla="*/ 73 w 578"/>
                <a:gd name="T25" fmla="*/ 90 h 179"/>
                <a:gd name="T26" fmla="*/ 22 w 578"/>
                <a:gd name="T27" fmla="*/ 121 h 179"/>
                <a:gd name="T28" fmla="*/ 17 w 578"/>
                <a:gd name="T29" fmla="*/ 76 h 179"/>
                <a:gd name="T30" fmla="*/ 90 w 578"/>
                <a:gd name="T31" fmla="*/ 45 h 179"/>
                <a:gd name="T32" fmla="*/ 179 w 578"/>
                <a:gd name="T33" fmla="*/ 79 h 179"/>
                <a:gd name="T34" fmla="*/ 170 w 578"/>
                <a:gd name="T35" fmla="*/ 56 h 179"/>
                <a:gd name="T36" fmla="*/ 303 w 578"/>
                <a:gd name="T37" fmla="*/ 55 h 179"/>
                <a:gd name="T38" fmla="*/ 404 w 578"/>
                <a:gd name="T39" fmla="*/ 83 h 179"/>
                <a:gd name="T40" fmla="*/ 324 w 578"/>
                <a:gd name="T41" fmla="*/ 82 h 179"/>
                <a:gd name="T42" fmla="*/ 219 w 578"/>
                <a:gd name="T43" fmla="*/ 71 h 179"/>
                <a:gd name="T44" fmla="*/ 25 w 578"/>
                <a:gd name="T45" fmla="*/ 95 h 179"/>
                <a:gd name="T46" fmla="*/ 39 w 578"/>
                <a:gd name="T47" fmla="*/ 89 h 179"/>
                <a:gd name="T48" fmla="*/ 150 w 578"/>
                <a:gd name="T49" fmla="*/ 60 h 179"/>
                <a:gd name="T50" fmla="*/ 141 w 578"/>
                <a:gd name="T51" fmla="*/ 60 h 179"/>
                <a:gd name="T52" fmla="*/ 230 w 578"/>
                <a:gd name="T53" fmla="*/ 93 h 179"/>
                <a:gd name="T54" fmla="*/ 424 w 578"/>
                <a:gd name="T55" fmla="*/ 89 h 179"/>
                <a:gd name="T56" fmla="*/ 323 w 578"/>
                <a:gd name="T57" fmla="*/ 100 h 179"/>
                <a:gd name="T58" fmla="*/ 427 w 578"/>
                <a:gd name="T59" fmla="*/ 177 h 179"/>
                <a:gd name="T60" fmla="*/ 500 w 578"/>
                <a:gd name="T61" fmla="*/ 119 h 179"/>
                <a:gd name="T62" fmla="*/ 523 w 578"/>
                <a:gd name="T63" fmla="*/ 124 h 179"/>
                <a:gd name="T64" fmla="*/ 520 w 578"/>
                <a:gd name="T65" fmla="*/ 39 h 179"/>
                <a:gd name="T66" fmla="*/ 534 w 578"/>
                <a:gd name="T67" fmla="*/ 76 h 179"/>
                <a:gd name="T68" fmla="*/ 573 w 578"/>
                <a:gd name="T69" fmla="*/ 123 h 179"/>
                <a:gd name="T70" fmla="*/ 549 w 578"/>
                <a:gd name="T71" fmla="*/ 152 h 179"/>
                <a:gd name="T72" fmla="*/ 461 w 578"/>
                <a:gd name="T73" fmla="*/ 162 h 179"/>
                <a:gd name="T74" fmla="*/ 439 w 578"/>
                <a:gd name="T75" fmla="*/ 166 h 179"/>
                <a:gd name="T76" fmla="*/ 477 w 578"/>
                <a:gd name="T77" fmla="*/ 147 h 179"/>
                <a:gd name="T78" fmla="*/ 493 w 578"/>
                <a:gd name="T79" fmla="*/ 129 h 179"/>
                <a:gd name="T80" fmla="*/ 500 w 578"/>
                <a:gd name="T81" fmla="*/ 119 h 179"/>
                <a:gd name="T82" fmla="*/ 509 w 578"/>
                <a:gd name="T83" fmla="*/ 117 h 179"/>
                <a:gd name="T84" fmla="*/ 496 w 578"/>
                <a:gd name="T85" fmla="*/ 105 h 179"/>
                <a:gd name="T86" fmla="*/ 487 w 578"/>
                <a:gd name="T87" fmla="*/ 74 h 179"/>
                <a:gd name="T88" fmla="*/ 469 w 578"/>
                <a:gd name="T89" fmla="*/ 36 h 179"/>
                <a:gd name="T90" fmla="*/ 440 w 578"/>
                <a:gd name="T91" fmla="*/ 8 h 179"/>
                <a:gd name="T92" fmla="*/ 500 w 578"/>
                <a:gd name="T93" fmla="*/ 9 h 179"/>
                <a:gd name="T94" fmla="*/ 552 w 578"/>
                <a:gd name="T95" fmla="*/ 103 h 179"/>
                <a:gd name="T96" fmla="*/ 540 w 578"/>
                <a:gd name="T97" fmla="*/ 98 h 179"/>
                <a:gd name="T98" fmla="*/ 521 w 578"/>
                <a:gd name="T99" fmla="*/ 78 h 179"/>
                <a:gd name="T100" fmla="*/ 513 w 578"/>
                <a:gd name="T101" fmla="*/ 155 h 179"/>
                <a:gd name="T102" fmla="*/ 486 w 578"/>
                <a:gd name="T103" fmla="*/ 154 h 179"/>
                <a:gd name="T104" fmla="*/ 504 w 578"/>
                <a:gd name="T105" fmla="*/ 133 h 179"/>
                <a:gd name="T106" fmla="*/ 520 w 578"/>
                <a:gd name="T107" fmla="*/ 108 h 179"/>
                <a:gd name="T108" fmla="*/ 469 w 578"/>
                <a:gd name="T109" fmla="*/ 16 h 179"/>
                <a:gd name="T110" fmla="*/ 474 w 578"/>
                <a:gd name="T111" fmla="*/ 23 h 179"/>
                <a:gd name="T112" fmla="*/ 513 w 578"/>
                <a:gd name="T113" fmla="*/ 71 h 179"/>
                <a:gd name="T114" fmla="*/ 512 w 578"/>
                <a:gd name="T115" fmla="*/ 66 h 179"/>
                <a:gd name="T116" fmla="*/ 496 w 578"/>
                <a:gd name="T117" fmla="*/ 109 h 179"/>
                <a:gd name="T118" fmla="*/ 457 w 578"/>
                <a:gd name="T119" fmla="*/ 157 h 179"/>
                <a:gd name="T120" fmla="*/ 488 w 578"/>
                <a:gd name="T121" fmla="*/ 12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78" h="179">
                  <a:moveTo>
                    <a:pt x="484" y="109"/>
                  </a:moveTo>
                  <a:cubicBezTo>
                    <a:pt x="484" y="110"/>
                    <a:pt x="484" y="110"/>
                    <a:pt x="484" y="110"/>
                  </a:cubicBezTo>
                  <a:cubicBezTo>
                    <a:pt x="483" y="110"/>
                    <a:pt x="483" y="110"/>
                    <a:pt x="484" y="109"/>
                  </a:cubicBezTo>
                  <a:close/>
                  <a:moveTo>
                    <a:pt x="484" y="110"/>
                  </a:moveTo>
                  <a:cubicBezTo>
                    <a:pt x="486" y="114"/>
                    <a:pt x="491" y="116"/>
                    <a:pt x="494" y="118"/>
                  </a:cubicBezTo>
                  <a:cubicBezTo>
                    <a:pt x="496" y="111"/>
                    <a:pt x="487" y="111"/>
                    <a:pt x="484" y="110"/>
                  </a:cubicBezTo>
                  <a:close/>
                  <a:moveTo>
                    <a:pt x="491" y="102"/>
                  </a:moveTo>
                  <a:cubicBezTo>
                    <a:pt x="488" y="99"/>
                    <a:pt x="488" y="99"/>
                    <a:pt x="488" y="99"/>
                  </a:cubicBezTo>
                  <a:cubicBezTo>
                    <a:pt x="489" y="100"/>
                    <a:pt x="488" y="103"/>
                    <a:pt x="491" y="102"/>
                  </a:cubicBezTo>
                  <a:close/>
                  <a:moveTo>
                    <a:pt x="484" y="104"/>
                  </a:moveTo>
                  <a:cubicBezTo>
                    <a:pt x="485" y="108"/>
                    <a:pt x="485" y="108"/>
                    <a:pt x="485" y="108"/>
                  </a:cubicBezTo>
                  <a:cubicBezTo>
                    <a:pt x="486" y="105"/>
                    <a:pt x="486" y="105"/>
                    <a:pt x="486" y="105"/>
                  </a:cubicBezTo>
                  <a:lnTo>
                    <a:pt x="484" y="104"/>
                  </a:lnTo>
                  <a:close/>
                  <a:moveTo>
                    <a:pt x="277" y="97"/>
                  </a:moveTo>
                  <a:cubicBezTo>
                    <a:pt x="277" y="96"/>
                    <a:pt x="277" y="94"/>
                    <a:pt x="277" y="93"/>
                  </a:cubicBezTo>
                  <a:lnTo>
                    <a:pt x="277" y="97"/>
                  </a:lnTo>
                  <a:close/>
                  <a:moveTo>
                    <a:pt x="266" y="80"/>
                  </a:moveTo>
                  <a:cubicBezTo>
                    <a:pt x="267" y="80"/>
                    <a:pt x="267" y="81"/>
                    <a:pt x="268" y="81"/>
                  </a:cubicBezTo>
                  <a:cubicBezTo>
                    <a:pt x="267" y="80"/>
                    <a:pt x="267" y="80"/>
                    <a:pt x="266" y="80"/>
                  </a:cubicBezTo>
                  <a:close/>
                  <a:moveTo>
                    <a:pt x="284" y="93"/>
                  </a:moveTo>
                  <a:cubicBezTo>
                    <a:pt x="286" y="93"/>
                    <a:pt x="286" y="93"/>
                    <a:pt x="286" y="93"/>
                  </a:cubicBezTo>
                  <a:cubicBezTo>
                    <a:pt x="285" y="93"/>
                    <a:pt x="284" y="93"/>
                    <a:pt x="284" y="93"/>
                  </a:cubicBezTo>
                  <a:close/>
                  <a:moveTo>
                    <a:pt x="394" y="100"/>
                  </a:moveTo>
                  <a:cubicBezTo>
                    <a:pt x="393" y="99"/>
                    <a:pt x="391" y="97"/>
                    <a:pt x="390" y="95"/>
                  </a:cubicBezTo>
                  <a:cubicBezTo>
                    <a:pt x="391" y="97"/>
                    <a:pt x="390" y="101"/>
                    <a:pt x="394" y="100"/>
                  </a:cubicBezTo>
                  <a:close/>
                  <a:moveTo>
                    <a:pt x="225" y="44"/>
                  </a:moveTo>
                  <a:cubicBezTo>
                    <a:pt x="225" y="42"/>
                    <a:pt x="225" y="42"/>
                    <a:pt x="225" y="42"/>
                  </a:cubicBezTo>
                  <a:cubicBezTo>
                    <a:pt x="224" y="42"/>
                    <a:pt x="224" y="43"/>
                    <a:pt x="225" y="44"/>
                  </a:cubicBezTo>
                  <a:close/>
                  <a:moveTo>
                    <a:pt x="267" y="49"/>
                  </a:moveTo>
                  <a:cubicBezTo>
                    <a:pt x="267" y="49"/>
                    <a:pt x="267" y="49"/>
                    <a:pt x="267" y="49"/>
                  </a:cubicBezTo>
                  <a:cubicBezTo>
                    <a:pt x="267" y="48"/>
                    <a:pt x="268" y="48"/>
                    <a:pt x="268" y="46"/>
                  </a:cubicBezTo>
                  <a:lnTo>
                    <a:pt x="267" y="49"/>
                  </a:lnTo>
                  <a:close/>
                  <a:moveTo>
                    <a:pt x="294" y="90"/>
                  </a:moveTo>
                  <a:cubicBezTo>
                    <a:pt x="293" y="89"/>
                    <a:pt x="293" y="89"/>
                    <a:pt x="293" y="89"/>
                  </a:cubicBezTo>
                  <a:cubicBezTo>
                    <a:pt x="292" y="89"/>
                    <a:pt x="292" y="89"/>
                    <a:pt x="292" y="89"/>
                  </a:cubicBezTo>
                  <a:cubicBezTo>
                    <a:pt x="293" y="90"/>
                    <a:pt x="293" y="90"/>
                    <a:pt x="294" y="90"/>
                  </a:cubicBezTo>
                  <a:close/>
                  <a:moveTo>
                    <a:pt x="210" y="34"/>
                  </a:moveTo>
                  <a:cubicBezTo>
                    <a:pt x="210" y="36"/>
                    <a:pt x="211" y="38"/>
                    <a:pt x="212" y="39"/>
                  </a:cubicBezTo>
                  <a:cubicBezTo>
                    <a:pt x="212" y="37"/>
                    <a:pt x="211" y="35"/>
                    <a:pt x="210" y="34"/>
                  </a:cubicBezTo>
                  <a:close/>
                  <a:moveTo>
                    <a:pt x="266" y="80"/>
                  </a:moveTo>
                  <a:cubicBezTo>
                    <a:pt x="266" y="80"/>
                    <a:pt x="266" y="80"/>
                    <a:pt x="266" y="80"/>
                  </a:cubicBezTo>
                  <a:cubicBezTo>
                    <a:pt x="266" y="80"/>
                    <a:pt x="266" y="80"/>
                    <a:pt x="266" y="80"/>
                  </a:cubicBezTo>
                  <a:cubicBezTo>
                    <a:pt x="266" y="80"/>
                    <a:pt x="266" y="80"/>
                    <a:pt x="266" y="80"/>
                  </a:cubicBezTo>
                  <a:close/>
                  <a:moveTo>
                    <a:pt x="279" y="48"/>
                  </a:moveTo>
                  <a:cubicBezTo>
                    <a:pt x="280" y="49"/>
                    <a:pt x="281" y="49"/>
                    <a:pt x="281" y="49"/>
                  </a:cubicBezTo>
                  <a:cubicBezTo>
                    <a:pt x="281" y="48"/>
                    <a:pt x="280" y="48"/>
                    <a:pt x="279" y="48"/>
                  </a:cubicBezTo>
                  <a:close/>
                  <a:moveTo>
                    <a:pt x="389" y="93"/>
                  </a:moveTo>
                  <a:cubicBezTo>
                    <a:pt x="390" y="95"/>
                    <a:pt x="390" y="95"/>
                    <a:pt x="390" y="95"/>
                  </a:cubicBezTo>
                  <a:cubicBezTo>
                    <a:pt x="390" y="94"/>
                    <a:pt x="390" y="93"/>
                    <a:pt x="389" y="93"/>
                  </a:cubicBezTo>
                  <a:close/>
                  <a:moveTo>
                    <a:pt x="471" y="106"/>
                  </a:moveTo>
                  <a:cubicBezTo>
                    <a:pt x="471" y="108"/>
                    <a:pt x="470" y="109"/>
                    <a:pt x="472" y="110"/>
                  </a:cubicBezTo>
                  <a:cubicBezTo>
                    <a:pt x="472" y="108"/>
                    <a:pt x="471" y="107"/>
                    <a:pt x="471" y="106"/>
                  </a:cubicBezTo>
                  <a:close/>
                  <a:moveTo>
                    <a:pt x="5" y="110"/>
                  </a:move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lose/>
                  <a:moveTo>
                    <a:pt x="52" y="103"/>
                  </a:moveTo>
                  <a:cubicBezTo>
                    <a:pt x="51" y="102"/>
                    <a:pt x="51" y="102"/>
                    <a:pt x="51" y="101"/>
                  </a:cubicBezTo>
                  <a:cubicBezTo>
                    <a:pt x="51" y="103"/>
                    <a:pt x="51" y="104"/>
                    <a:pt x="52" y="103"/>
                  </a:cubicBezTo>
                  <a:close/>
                  <a:moveTo>
                    <a:pt x="87" y="38"/>
                  </a:moveTo>
                  <a:cubicBezTo>
                    <a:pt x="96" y="43"/>
                    <a:pt x="96" y="43"/>
                    <a:pt x="96" y="43"/>
                  </a:cubicBezTo>
                  <a:cubicBezTo>
                    <a:pt x="96" y="41"/>
                    <a:pt x="100" y="39"/>
                    <a:pt x="97" y="37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15" y="31"/>
                    <a:pt x="128" y="52"/>
                    <a:pt x="141" y="38"/>
                  </a:cubicBezTo>
                  <a:cubicBezTo>
                    <a:pt x="141" y="37"/>
                    <a:pt x="141" y="37"/>
                    <a:pt x="141" y="37"/>
                  </a:cubicBezTo>
                  <a:cubicBezTo>
                    <a:pt x="150" y="43"/>
                    <a:pt x="150" y="43"/>
                    <a:pt x="150" y="43"/>
                  </a:cubicBezTo>
                  <a:cubicBezTo>
                    <a:pt x="151" y="43"/>
                    <a:pt x="151" y="37"/>
                    <a:pt x="154" y="35"/>
                  </a:cubicBezTo>
                  <a:cubicBezTo>
                    <a:pt x="153" y="41"/>
                    <a:pt x="159" y="36"/>
                    <a:pt x="160" y="41"/>
                  </a:cubicBezTo>
                  <a:cubicBezTo>
                    <a:pt x="162" y="38"/>
                    <a:pt x="160" y="37"/>
                    <a:pt x="159" y="35"/>
                  </a:cubicBezTo>
                  <a:cubicBezTo>
                    <a:pt x="167" y="29"/>
                    <a:pt x="174" y="38"/>
                    <a:pt x="182" y="34"/>
                  </a:cubicBezTo>
                  <a:cubicBezTo>
                    <a:pt x="174" y="42"/>
                    <a:pt x="174" y="40"/>
                    <a:pt x="168" y="43"/>
                  </a:cubicBezTo>
                  <a:cubicBezTo>
                    <a:pt x="175" y="46"/>
                    <a:pt x="176" y="40"/>
                    <a:pt x="184" y="42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84" y="31"/>
                    <a:pt x="192" y="44"/>
                    <a:pt x="193" y="35"/>
                  </a:cubicBezTo>
                  <a:cubicBezTo>
                    <a:pt x="197" y="36"/>
                    <a:pt x="201" y="45"/>
                    <a:pt x="206" y="44"/>
                  </a:cubicBezTo>
                  <a:cubicBezTo>
                    <a:pt x="204" y="36"/>
                    <a:pt x="204" y="36"/>
                    <a:pt x="204" y="36"/>
                  </a:cubicBezTo>
                  <a:cubicBezTo>
                    <a:pt x="209" y="35"/>
                    <a:pt x="209" y="35"/>
                    <a:pt x="209" y="35"/>
                  </a:cubicBezTo>
                  <a:cubicBezTo>
                    <a:pt x="209" y="41"/>
                    <a:pt x="209" y="41"/>
                    <a:pt x="209" y="41"/>
                  </a:cubicBezTo>
                  <a:cubicBezTo>
                    <a:pt x="211" y="41"/>
                    <a:pt x="211" y="40"/>
                    <a:pt x="212" y="39"/>
                  </a:cubicBezTo>
                  <a:cubicBezTo>
                    <a:pt x="215" y="45"/>
                    <a:pt x="220" y="42"/>
                    <a:pt x="224" y="47"/>
                  </a:cubicBezTo>
                  <a:cubicBezTo>
                    <a:pt x="225" y="44"/>
                    <a:pt x="225" y="44"/>
                    <a:pt x="225" y="44"/>
                  </a:cubicBezTo>
                  <a:cubicBezTo>
                    <a:pt x="225" y="45"/>
                    <a:pt x="226" y="45"/>
                    <a:pt x="226" y="46"/>
                  </a:cubicBezTo>
                  <a:cubicBezTo>
                    <a:pt x="227" y="41"/>
                    <a:pt x="230" y="43"/>
                    <a:pt x="231" y="39"/>
                  </a:cubicBezTo>
                  <a:cubicBezTo>
                    <a:pt x="229" y="37"/>
                    <a:pt x="226" y="35"/>
                    <a:pt x="226" y="38"/>
                  </a:cubicBezTo>
                  <a:cubicBezTo>
                    <a:pt x="222" y="32"/>
                    <a:pt x="231" y="35"/>
                    <a:pt x="233" y="35"/>
                  </a:cubicBezTo>
                  <a:cubicBezTo>
                    <a:pt x="230" y="37"/>
                    <a:pt x="234" y="38"/>
                    <a:pt x="235" y="39"/>
                  </a:cubicBezTo>
                  <a:cubicBezTo>
                    <a:pt x="236" y="39"/>
                    <a:pt x="235" y="38"/>
                    <a:pt x="235" y="37"/>
                  </a:cubicBezTo>
                  <a:cubicBezTo>
                    <a:pt x="240" y="34"/>
                    <a:pt x="241" y="48"/>
                    <a:pt x="244" y="39"/>
                  </a:cubicBezTo>
                  <a:cubicBezTo>
                    <a:pt x="245" y="44"/>
                    <a:pt x="245" y="44"/>
                    <a:pt x="245" y="44"/>
                  </a:cubicBezTo>
                  <a:cubicBezTo>
                    <a:pt x="249" y="40"/>
                    <a:pt x="249" y="40"/>
                    <a:pt x="249" y="40"/>
                  </a:cubicBezTo>
                  <a:cubicBezTo>
                    <a:pt x="249" y="50"/>
                    <a:pt x="254" y="41"/>
                    <a:pt x="254" y="51"/>
                  </a:cubicBezTo>
                  <a:cubicBezTo>
                    <a:pt x="258" y="51"/>
                    <a:pt x="254" y="45"/>
                    <a:pt x="255" y="46"/>
                  </a:cubicBezTo>
                  <a:cubicBezTo>
                    <a:pt x="259" y="44"/>
                    <a:pt x="266" y="54"/>
                    <a:pt x="267" y="49"/>
                  </a:cubicBezTo>
                  <a:cubicBezTo>
                    <a:pt x="270" y="53"/>
                    <a:pt x="274" y="51"/>
                    <a:pt x="277" y="53"/>
                  </a:cubicBezTo>
                  <a:cubicBezTo>
                    <a:pt x="277" y="48"/>
                    <a:pt x="277" y="48"/>
                    <a:pt x="277" y="48"/>
                  </a:cubicBezTo>
                  <a:cubicBezTo>
                    <a:pt x="279" y="50"/>
                    <a:pt x="280" y="52"/>
                    <a:pt x="282" y="51"/>
                  </a:cubicBezTo>
                  <a:cubicBezTo>
                    <a:pt x="282" y="51"/>
                    <a:pt x="282" y="50"/>
                    <a:pt x="281" y="49"/>
                  </a:cubicBezTo>
                  <a:cubicBezTo>
                    <a:pt x="287" y="52"/>
                    <a:pt x="291" y="53"/>
                    <a:pt x="296" y="53"/>
                  </a:cubicBezTo>
                  <a:cubicBezTo>
                    <a:pt x="296" y="50"/>
                    <a:pt x="296" y="49"/>
                    <a:pt x="293" y="47"/>
                  </a:cubicBezTo>
                  <a:cubicBezTo>
                    <a:pt x="298" y="43"/>
                    <a:pt x="305" y="54"/>
                    <a:pt x="311" y="53"/>
                  </a:cubicBezTo>
                  <a:cubicBezTo>
                    <a:pt x="311" y="50"/>
                    <a:pt x="311" y="50"/>
                    <a:pt x="311" y="50"/>
                  </a:cubicBezTo>
                  <a:cubicBezTo>
                    <a:pt x="314" y="54"/>
                    <a:pt x="314" y="54"/>
                    <a:pt x="314" y="54"/>
                  </a:cubicBezTo>
                  <a:cubicBezTo>
                    <a:pt x="314" y="53"/>
                    <a:pt x="314" y="51"/>
                    <a:pt x="315" y="50"/>
                  </a:cubicBezTo>
                  <a:cubicBezTo>
                    <a:pt x="321" y="49"/>
                    <a:pt x="329" y="50"/>
                    <a:pt x="331" y="59"/>
                  </a:cubicBezTo>
                  <a:cubicBezTo>
                    <a:pt x="330" y="57"/>
                    <a:pt x="335" y="54"/>
                    <a:pt x="331" y="50"/>
                  </a:cubicBezTo>
                  <a:cubicBezTo>
                    <a:pt x="337" y="57"/>
                    <a:pt x="345" y="56"/>
                    <a:pt x="352" y="59"/>
                  </a:cubicBezTo>
                  <a:cubicBezTo>
                    <a:pt x="352" y="59"/>
                    <a:pt x="352" y="59"/>
                    <a:pt x="352" y="59"/>
                  </a:cubicBezTo>
                  <a:cubicBezTo>
                    <a:pt x="355" y="62"/>
                    <a:pt x="355" y="62"/>
                    <a:pt x="355" y="62"/>
                  </a:cubicBezTo>
                  <a:cubicBezTo>
                    <a:pt x="355" y="61"/>
                    <a:pt x="355" y="61"/>
                    <a:pt x="355" y="61"/>
                  </a:cubicBezTo>
                  <a:cubicBezTo>
                    <a:pt x="353" y="59"/>
                    <a:pt x="353" y="59"/>
                    <a:pt x="353" y="59"/>
                  </a:cubicBezTo>
                  <a:cubicBezTo>
                    <a:pt x="356" y="60"/>
                    <a:pt x="359" y="62"/>
                    <a:pt x="360" y="65"/>
                  </a:cubicBezTo>
                  <a:cubicBezTo>
                    <a:pt x="361" y="63"/>
                    <a:pt x="362" y="60"/>
                    <a:pt x="364" y="58"/>
                  </a:cubicBezTo>
                  <a:cubicBezTo>
                    <a:pt x="364" y="64"/>
                    <a:pt x="373" y="54"/>
                    <a:pt x="376" y="61"/>
                  </a:cubicBezTo>
                  <a:cubicBezTo>
                    <a:pt x="377" y="60"/>
                    <a:pt x="375" y="60"/>
                    <a:pt x="376" y="58"/>
                  </a:cubicBezTo>
                  <a:cubicBezTo>
                    <a:pt x="385" y="60"/>
                    <a:pt x="397" y="69"/>
                    <a:pt x="408" y="67"/>
                  </a:cubicBezTo>
                  <a:cubicBezTo>
                    <a:pt x="407" y="77"/>
                    <a:pt x="416" y="76"/>
                    <a:pt x="420" y="83"/>
                  </a:cubicBezTo>
                  <a:cubicBezTo>
                    <a:pt x="423" y="77"/>
                    <a:pt x="418" y="79"/>
                    <a:pt x="417" y="74"/>
                  </a:cubicBezTo>
                  <a:cubicBezTo>
                    <a:pt x="420" y="76"/>
                    <a:pt x="420" y="66"/>
                    <a:pt x="424" y="72"/>
                  </a:cubicBezTo>
                  <a:cubicBezTo>
                    <a:pt x="424" y="71"/>
                    <a:pt x="425" y="71"/>
                    <a:pt x="423" y="70"/>
                  </a:cubicBezTo>
                  <a:cubicBezTo>
                    <a:pt x="427" y="71"/>
                    <a:pt x="421" y="78"/>
                    <a:pt x="426" y="77"/>
                  </a:cubicBezTo>
                  <a:cubicBezTo>
                    <a:pt x="428" y="73"/>
                    <a:pt x="428" y="73"/>
                    <a:pt x="428" y="73"/>
                  </a:cubicBezTo>
                  <a:cubicBezTo>
                    <a:pt x="429" y="79"/>
                    <a:pt x="429" y="79"/>
                    <a:pt x="429" y="79"/>
                  </a:cubicBezTo>
                  <a:cubicBezTo>
                    <a:pt x="440" y="79"/>
                    <a:pt x="447" y="84"/>
                    <a:pt x="457" y="82"/>
                  </a:cubicBezTo>
                  <a:cubicBezTo>
                    <a:pt x="457" y="83"/>
                    <a:pt x="457" y="85"/>
                    <a:pt x="455" y="86"/>
                  </a:cubicBezTo>
                  <a:cubicBezTo>
                    <a:pt x="459" y="87"/>
                    <a:pt x="461" y="96"/>
                    <a:pt x="467" y="93"/>
                  </a:cubicBezTo>
                  <a:cubicBezTo>
                    <a:pt x="467" y="91"/>
                    <a:pt x="467" y="91"/>
                    <a:pt x="467" y="91"/>
                  </a:cubicBezTo>
                  <a:cubicBezTo>
                    <a:pt x="475" y="89"/>
                    <a:pt x="472" y="98"/>
                    <a:pt x="479" y="103"/>
                  </a:cubicBezTo>
                  <a:cubicBezTo>
                    <a:pt x="478" y="102"/>
                    <a:pt x="474" y="98"/>
                    <a:pt x="472" y="102"/>
                  </a:cubicBezTo>
                  <a:cubicBezTo>
                    <a:pt x="472" y="106"/>
                    <a:pt x="476" y="107"/>
                    <a:pt x="478" y="105"/>
                  </a:cubicBezTo>
                  <a:cubicBezTo>
                    <a:pt x="476" y="110"/>
                    <a:pt x="476" y="110"/>
                    <a:pt x="476" y="110"/>
                  </a:cubicBezTo>
                  <a:cubicBezTo>
                    <a:pt x="476" y="106"/>
                    <a:pt x="473" y="106"/>
                    <a:pt x="471" y="103"/>
                  </a:cubicBezTo>
                  <a:cubicBezTo>
                    <a:pt x="471" y="104"/>
                    <a:pt x="471" y="105"/>
                    <a:pt x="471" y="106"/>
                  </a:cubicBezTo>
                  <a:cubicBezTo>
                    <a:pt x="470" y="104"/>
                    <a:pt x="467" y="103"/>
                    <a:pt x="464" y="100"/>
                  </a:cubicBezTo>
                  <a:cubicBezTo>
                    <a:pt x="469" y="101"/>
                    <a:pt x="469" y="101"/>
                    <a:pt x="469" y="101"/>
                  </a:cubicBezTo>
                  <a:cubicBezTo>
                    <a:pt x="469" y="95"/>
                    <a:pt x="462" y="99"/>
                    <a:pt x="461" y="97"/>
                  </a:cubicBezTo>
                  <a:cubicBezTo>
                    <a:pt x="459" y="102"/>
                    <a:pt x="462" y="102"/>
                    <a:pt x="458" y="105"/>
                  </a:cubicBezTo>
                  <a:cubicBezTo>
                    <a:pt x="451" y="105"/>
                    <a:pt x="456" y="99"/>
                    <a:pt x="451" y="92"/>
                  </a:cubicBezTo>
                  <a:cubicBezTo>
                    <a:pt x="452" y="90"/>
                    <a:pt x="452" y="90"/>
                    <a:pt x="452" y="90"/>
                  </a:cubicBezTo>
                  <a:cubicBezTo>
                    <a:pt x="450" y="89"/>
                    <a:pt x="450" y="83"/>
                    <a:pt x="446" y="86"/>
                  </a:cubicBezTo>
                  <a:cubicBezTo>
                    <a:pt x="445" y="90"/>
                    <a:pt x="448" y="90"/>
                    <a:pt x="448" y="92"/>
                  </a:cubicBezTo>
                  <a:cubicBezTo>
                    <a:pt x="447" y="94"/>
                    <a:pt x="446" y="85"/>
                    <a:pt x="443" y="88"/>
                  </a:cubicBezTo>
                  <a:cubicBezTo>
                    <a:pt x="444" y="94"/>
                    <a:pt x="448" y="97"/>
                    <a:pt x="452" y="98"/>
                  </a:cubicBezTo>
                  <a:cubicBezTo>
                    <a:pt x="451" y="99"/>
                    <a:pt x="450" y="101"/>
                    <a:pt x="450" y="103"/>
                  </a:cubicBezTo>
                  <a:cubicBezTo>
                    <a:pt x="441" y="96"/>
                    <a:pt x="431" y="87"/>
                    <a:pt x="420" y="88"/>
                  </a:cubicBezTo>
                  <a:cubicBezTo>
                    <a:pt x="424" y="96"/>
                    <a:pt x="418" y="87"/>
                    <a:pt x="417" y="95"/>
                  </a:cubicBezTo>
                  <a:cubicBezTo>
                    <a:pt x="418" y="90"/>
                    <a:pt x="414" y="94"/>
                    <a:pt x="411" y="91"/>
                  </a:cubicBezTo>
                  <a:cubicBezTo>
                    <a:pt x="409" y="96"/>
                    <a:pt x="416" y="96"/>
                    <a:pt x="413" y="100"/>
                  </a:cubicBezTo>
                  <a:cubicBezTo>
                    <a:pt x="408" y="97"/>
                    <a:pt x="402" y="86"/>
                    <a:pt x="395" y="86"/>
                  </a:cubicBezTo>
                  <a:cubicBezTo>
                    <a:pt x="395" y="89"/>
                    <a:pt x="397" y="89"/>
                    <a:pt x="397" y="90"/>
                  </a:cubicBezTo>
                  <a:cubicBezTo>
                    <a:pt x="392" y="88"/>
                    <a:pt x="388" y="74"/>
                    <a:pt x="383" y="82"/>
                  </a:cubicBezTo>
                  <a:cubicBezTo>
                    <a:pt x="385" y="86"/>
                    <a:pt x="387" y="89"/>
                    <a:pt x="389" y="93"/>
                  </a:cubicBezTo>
                  <a:cubicBezTo>
                    <a:pt x="389" y="93"/>
                    <a:pt x="388" y="93"/>
                    <a:pt x="386" y="94"/>
                  </a:cubicBezTo>
                  <a:cubicBezTo>
                    <a:pt x="387" y="99"/>
                    <a:pt x="387" y="99"/>
                    <a:pt x="387" y="99"/>
                  </a:cubicBezTo>
                  <a:cubicBezTo>
                    <a:pt x="381" y="99"/>
                    <a:pt x="384" y="89"/>
                    <a:pt x="382" y="84"/>
                  </a:cubicBezTo>
                  <a:cubicBezTo>
                    <a:pt x="378" y="89"/>
                    <a:pt x="378" y="89"/>
                    <a:pt x="378" y="89"/>
                  </a:cubicBezTo>
                  <a:cubicBezTo>
                    <a:pt x="371" y="91"/>
                    <a:pt x="365" y="87"/>
                    <a:pt x="362" y="79"/>
                  </a:cubicBezTo>
                  <a:cubicBezTo>
                    <a:pt x="361" y="79"/>
                    <a:pt x="356" y="78"/>
                    <a:pt x="358" y="83"/>
                  </a:cubicBezTo>
                  <a:cubicBezTo>
                    <a:pt x="360" y="91"/>
                    <a:pt x="361" y="96"/>
                    <a:pt x="367" y="97"/>
                  </a:cubicBezTo>
                  <a:cubicBezTo>
                    <a:pt x="369" y="92"/>
                    <a:pt x="363" y="91"/>
                    <a:pt x="365" y="91"/>
                  </a:cubicBezTo>
                  <a:cubicBezTo>
                    <a:pt x="367" y="92"/>
                    <a:pt x="373" y="89"/>
                    <a:pt x="374" y="94"/>
                  </a:cubicBezTo>
                  <a:cubicBezTo>
                    <a:pt x="367" y="92"/>
                    <a:pt x="367" y="92"/>
                    <a:pt x="367" y="92"/>
                  </a:cubicBezTo>
                  <a:cubicBezTo>
                    <a:pt x="366" y="99"/>
                    <a:pt x="370" y="93"/>
                    <a:pt x="371" y="97"/>
                  </a:cubicBezTo>
                  <a:cubicBezTo>
                    <a:pt x="368" y="102"/>
                    <a:pt x="365" y="95"/>
                    <a:pt x="362" y="98"/>
                  </a:cubicBezTo>
                  <a:cubicBezTo>
                    <a:pt x="362" y="98"/>
                    <a:pt x="362" y="98"/>
                    <a:pt x="362" y="98"/>
                  </a:cubicBezTo>
                  <a:cubicBezTo>
                    <a:pt x="357" y="96"/>
                    <a:pt x="358" y="98"/>
                    <a:pt x="353" y="94"/>
                  </a:cubicBezTo>
                  <a:cubicBezTo>
                    <a:pt x="353" y="87"/>
                    <a:pt x="355" y="90"/>
                    <a:pt x="358" y="88"/>
                  </a:cubicBezTo>
                  <a:cubicBezTo>
                    <a:pt x="349" y="87"/>
                    <a:pt x="338" y="73"/>
                    <a:pt x="328" y="83"/>
                  </a:cubicBezTo>
                  <a:cubicBezTo>
                    <a:pt x="333" y="90"/>
                    <a:pt x="333" y="90"/>
                    <a:pt x="333" y="90"/>
                  </a:cubicBezTo>
                  <a:cubicBezTo>
                    <a:pt x="330" y="91"/>
                    <a:pt x="324" y="84"/>
                    <a:pt x="324" y="92"/>
                  </a:cubicBezTo>
                  <a:cubicBezTo>
                    <a:pt x="328" y="90"/>
                    <a:pt x="326" y="95"/>
                    <a:pt x="328" y="97"/>
                  </a:cubicBezTo>
                  <a:cubicBezTo>
                    <a:pt x="328" y="96"/>
                    <a:pt x="328" y="96"/>
                    <a:pt x="328" y="96"/>
                  </a:cubicBezTo>
                  <a:cubicBezTo>
                    <a:pt x="328" y="96"/>
                    <a:pt x="330" y="98"/>
                    <a:pt x="329" y="99"/>
                  </a:cubicBezTo>
                  <a:cubicBezTo>
                    <a:pt x="326" y="94"/>
                    <a:pt x="322" y="92"/>
                    <a:pt x="319" y="89"/>
                  </a:cubicBezTo>
                  <a:cubicBezTo>
                    <a:pt x="320" y="91"/>
                    <a:pt x="317" y="93"/>
                    <a:pt x="316" y="94"/>
                  </a:cubicBezTo>
                  <a:cubicBezTo>
                    <a:pt x="313" y="93"/>
                    <a:pt x="317" y="91"/>
                    <a:pt x="317" y="88"/>
                  </a:cubicBezTo>
                  <a:cubicBezTo>
                    <a:pt x="315" y="88"/>
                    <a:pt x="313" y="83"/>
                    <a:pt x="311" y="87"/>
                  </a:cubicBezTo>
                  <a:cubicBezTo>
                    <a:pt x="309" y="91"/>
                    <a:pt x="314" y="91"/>
                    <a:pt x="314" y="95"/>
                  </a:cubicBezTo>
                  <a:cubicBezTo>
                    <a:pt x="306" y="88"/>
                    <a:pt x="306" y="88"/>
                    <a:pt x="306" y="88"/>
                  </a:cubicBezTo>
                  <a:cubicBezTo>
                    <a:pt x="306" y="89"/>
                    <a:pt x="306" y="89"/>
                    <a:pt x="306" y="89"/>
                  </a:cubicBezTo>
                  <a:cubicBezTo>
                    <a:pt x="305" y="87"/>
                    <a:pt x="304" y="86"/>
                    <a:pt x="303" y="87"/>
                  </a:cubicBezTo>
                  <a:cubicBezTo>
                    <a:pt x="302" y="90"/>
                    <a:pt x="304" y="91"/>
                    <a:pt x="305" y="90"/>
                  </a:cubicBezTo>
                  <a:cubicBezTo>
                    <a:pt x="300" y="94"/>
                    <a:pt x="297" y="80"/>
                    <a:pt x="293" y="89"/>
                  </a:cubicBezTo>
                  <a:cubicBezTo>
                    <a:pt x="290" y="86"/>
                    <a:pt x="290" y="86"/>
                    <a:pt x="290" y="86"/>
                  </a:cubicBezTo>
                  <a:cubicBezTo>
                    <a:pt x="290" y="87"/>
                    <a:pt x="289" y="88"/>
                    <a:pt x="290" y="88"/>
                  </a:cubicBezTo>
                  <a:cubicBezTo>
                    <a:pt x="287" y="85"/>
                    <a:pt x="287" y="85"/>
                    <a:pt x="287" y="85"/>
                  </a:cubicBezTo>
                  <a:cubicBezTo>
                    <a:pt x="282" y="82"/>
                    <a:pt x="285" y="92"/>
                    <a:pt x="284" y="93"/>
                  </a:cubicBezTo>
                  <a:cubicBezTo>
                    <a:pt x="284" y="93"/>
                    <a:pt x="284" y="93"/>
                    <a:pt x="284" y="93"/>
                  </a:cubicBezTo>
                  <a:cubicBezTo>
                    <a:pt x="282" y="94"/>
                    <a:pt x="281" y="97"/>
                    <a:pt x="282" y="97"/>
                  </a:cubicBezTo>
                  <a:cubicBezTo>
                    <a:pt x="277" y="93"/>
                    <a:pt x="277" y="93"/>
                    <a:pt x="277" y="93"/>
                  </a:cubicBezTo>
                  <a:cubicBezTo>
                    <a:pt x="277" y="93"/>
                    <a:pt x="277" y="93"/>
                    <a:pt x="277" y="93"/>
                  </a:cubicBezTo>
                  <a:cubicBezTo>
                    <a:pt x="275" y="88"/>
                    <a:pt x="268" y="86"/>
                    <a:pt x="268" y="76"/>
                  </a:cubicBezTo>
                  <a:cubicBezTo>
                    <a:pt x="267" y="77"/>
                    <a:pt x="265" y="79"/>
                    <a:pt x="266" y="80"/>
                  </a:cubicBezTo>
                  <a:cubicBezTo>
                    <a:pt x="262" y="79"/>
                    <a:pt x="267" y="88"/>
                    <a:pt x="260" y="86"/>
                  </a:cubicBezTo>
                  <a:cubicBezTo>
                    <a:pt x="260" y="88"/>
                    <a:pt x="261" y="88"/>
                    <a:pt x="262" y="88"/>
                  </a:cubicBezTo>
                  <a:cubicBezTo>
                    <a:pt x="260" y="88"/>
                    <a:pt x="260" y="88"/>
                    <a:pt x="259" y="87"/>
                  </a:cubicBezTo>
                  <a:cubicBezTo>
                    <a:pt x="259" y="88"/>
                    <a:pt x="259" y="89"/>
                    <a:pt x="259" y="90"/>
                  </a:cubicBezTo>
                  <a:cubicBezTo>
                    <a:pt x="259" y="87"/>
                    <a:pt x="256" y="87"/>
                    <a:pt x="255" y="88"/>
                  </a:cubicBezTo>
                  <a:cubicBezTo>
                    <a:pt x="257" y="94"/>
                    <a:pt x="257" y="94"/>
                    <a:pt x="257" y="94"/>
                  </a:cubicBezTo>
                  <a:cubicBezTo>
                    <a:pt x="255" y="91"/>
                    <a:pt x="254" y="91"/>
                    <a:pt x="252" y="91"/>
                  </a:cubicBezTo>
                  <a:cubicBezTo>
                    <a:pt x="253" y="95"/>
                    <a:pt x="253" y="95"/>
                    <a:pt x="253" y="95"/>
                  </a:cubicBezTo>
                  <a:cubicBezTo>
                    <a:pt x="249" y="94"/>
                    <a:pt x="253" y="87"/>
                    <a:pt x="248" y="90"/>
                  </a:cubicBezTo>
                  <a:cubicBezTo>
                    <a:pt x="253" y="87"/>
                    <a:pt x="253" y="87"/>
                    <a:pt x="253" y="87"/>
                  </a:cubicBezTo>
                  <a:cubicBezTo>
                    <a:pt x="247" y="85"/>
                    <a:pt x="250" y="77"/>
                    <a:pt x="247" y="74"/>
                  </a:cubicBezTo>
                  <a:cubicBezTo>
                    <a:pt x="242" y="67"/>
                    <a:pt x="234" y="78"/>
                    <a:pt x="230" y="66"/>
                  </a:cubicBezTo>
                  <a:cubicBezTo>
                    <a:pt x="229" y="70"/>
                    <a:pt x="230" y="71"/>
                    <a:pt x="228" y="75"/>
                  </a:cubicBezTo>
                  <a:cubicBezTo>
                    <a:pt x="232" y="77"/>
                    <a:pt x="234" y="78"/>
                    <a:pt x="235" y="84"/>
                  </a:cubicBezTo>
                  <a:cubicBezTo>
                    <a:pt x="242" y="90"/>
                    <a:pt x="237" y="69"/>
                    <a:pt x="245" y="78"/>
                  </a:cubicBezTo>
                  <a:cubicBezTo>
                    <a:pt x="244" y="84"/>
                    <a:pt x="242" y="84"/>
                    <a:pt x="240" y="81"/>
                  </a:cubicBezTo>
                  <a:cubicBezTo>
                    <a:pt x="240" y="85"/>
                    <a:pt x="242" y="88"/>
                    <a:pt x="244" y="91"/>
                  </a:cubicBezTo>
                  <a:cubicBezTo>
                    <a:pt x="239" y="88"/>
                    <a:pt x="233" y="93"/>
                    <a:pt x="230" y="93"/>
                  </a:cubicBezTo>
                  <a:cubicBezTo>
                    <a:pt x="229" y="90"/>
                    <a:pt x="225" y="87"/>
                    <a:pt x="224" y="88"/>
                  </a:cubicBezTo>
                  <a:cubicBezTo>
                    <a:pt x="224" y="85"/>
                    <a:pt x="217" y="82"/>
                    <a:pt x="220" y="76"/>
                  </a:cubicBezTo>
                  <a:cubicBezTo>
                    <a:pt x="215" y="74"/>
                    <a:pt x="216" y="85"/>
                    <a:pt x="212" y="77"/>
                  </a:cubicBezTo>
                  <a:cubicBezTo>
                    <a:pt x="214" y="83"/>
                    <a:pt x="209" y="81"/>
                    <a:pt x="211" y="86"/>
                  </a:cubicBezTo>
                  <a:cubicBezTo>
                    <a:pt x="212" y="81"/>
                    <a:pt x="217" y="90"/>
                    <a:pt x="220" y="93"/>
                  </a:cubicBezTo>
                  <a:cubicBezTo>
                    <a:pt x="213" y="96"/>
                    <a:pt x="213" y="96"/>
                    <a:pt x="213" y="96"/>
                  </a:cubicBezTo>
                  <a:cubicBezTo>
                    <a:pt x="214" y="95"/>
                    <a:pt x="212" y="91"/>
                    <a:pt x="211" y="90"/>
                  </a:cubicBezTo>
                  <a:cubicBezTo>
                    <a:pt x="210" y="95"/>
                    <a:pt x="210" y="95"/>
                    <a:pt x="210" y="95"/>
                  </a:cubicBezTo>
                  <a:cubicBezTo>
                    <a:pt x="209" y="83"/>
                    <a:pt x="198" y="104"/>
                    <a:pt x="195" y="90"/>
                  </a:cubicBezTo>
                  <a:cubicBezTo>
                    <a:pt x="197" y="91"/>
                    <a:pt x="199" y="87"/>
                    <a:pt x="200" y="93"/>
                  </a:cubicBezTo>
                  <a:cubicBezTo>
                    <a:pt x="204" y="89"/>
                    <a:pt x="199" y="84"/>
                    <a:pt x="201" y="80"/>
                  </a:cubicBezTo>
                  <a:cubicBezTo>
                    <a:pt x="194" y="75"/>
                    <a:pt x="185" y="83"/>
                    <a:pt x="178" y="74"/>
                  </a:cubicBezTo>
                  <a:cubicBezTo>
                    <a:pt x="179" y="78"/>
                    <a:pt x="183" y="78"/>
                    <a:pt x="183" y="82"/>
                  </a:cubicBezTo>
                  <a:cubicBezTo>
                    <a:pt x="178" y="85"/>
                    <a:pt x="172" y="74"/>
                    <a:pt x="166" y="70"/>
                  </a:cubicBezTo>
                  <a:cubicBezTo>
                    <a:pt x="167" y="76"/>
                    <a:pt x="167" y="76"/>
                    <a:pt x="167" y="76"/>
                  </a:cubicBezTo>
                  <a:cubicBezTo>
                    <a:pt x="162" y="71"/>
                    <a:pt x="165" y="79"/>
                    <a:pt x="160" y="77"/>
                  </a:cubicBezTo>
                  <a:cubicBezTo>
                    <a:pt x="160" y="76"/>
                    <a:pt x="161" y="74"/>
                    <a:pt x="159" y="74"/>
                  </a:cubicBezTo>
                  <a:cubicBezTo>
                    <a:pt x="155" y="75"/>
                    <a:pt x="159" y="79"/>
                    <a:pt x="156" y="81"/>
                  </a:cubicBezTo>
                  <a:cubicBezTo>
                    <a:pt x="150" y="71"/>
                    <a:pt x="154" y="87"/>
                    <a:pt x="147" y="82"/>
                  </a:cubicBezTo>
                  <a:cubicBezTo>
                    <a:pt x="148" y="85"/>
                    <a:pt x="148" y="85"/>
                    <a:pt x="148" y="85"/>
                  </a:cubicBezTo>
                  <a:cubicBezTo>
                    <a:pt x="142" y="81"/>
                    <a:pt x="136" y="90"/>
                    <a:pt x="130" y="92"/>
                  </a:cubicBezTo>
                  <a:cubicBezTo>
                    <a:pt x="131" y="90"/>
                    <a:pt x="135" y="91"/>
                    <a:pt x="134" y="85"/>
                  </a:cubicBezTo>
                  <a:cubicBezTo>
                    <a:pt x="127" y="84"/>
                    <a:pt x="127" y="84"/>
                    <a:pt x="127" y="84"/>
                  </a:cubicBezTo>
                  <a:cubicBezTo>
                    <a:pt x="126" y="86"/>
                    <a:pt x="123" y="86"/>
                    <a:pt x="126" y="89"/>
                  </a:cubicBezTo>
                  <a:cubicBezTo>
                    <a:pt x="127" y="90"/>
                    <a:pt x="127" y="89"/>
                    <a:pt x="128" y="88"/>
                  </a:cubicBezTo>
                  <a:cubicBezTo>
                    <a:pt x="127" y="91"/>
                    <a:pt x="127" y="91"/>
                    <a:pt x="127" y="91"/>
                  </a:cubicBezTo>
                  <a:cubicBezTo>
                    <a:pt x="120" y="89"/>
                    <a:pt x="127" y="83"/>
                    <a:pt x="127" y="77"/>
                  </a:cubicBezTo>
                  <a:cubicBezTo>
                    <a:pt x="123" y="79"/>
                    <a:pt x="122" y="74"/>
                    <a:pt x="119" y="74"/>
                  </a:cubicBezTo>
                  <a:cubicBezTo>
                    <a:pt x="118" y="80"/>
                    <a:pt x="124" y="80"/>
                    <a:pt x="122" y="86"/>
                  </a:cubicBezTo>
                  <a:cubicBezTo>
                    <a:pt x="120" y="89"/>
                    <a:pt x="113" y="85"/>
                    <a:pt x="110" y="80"/>
                  </a:cubicBezTo>
                  <a:cubicBezTo>
                    <a:pt x="107" y="93"/>
                    <a:pt x="96" y="84"/>
                    <a:pt x="97" y="94"/>
                  </a:cubicBezTo>
                  <a:cubicBezTo>
                    <a:pt x="97" y="93"/>
                    <a:pt x="96" y="90"/>
                    <a:pt x="94" y="91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91" y="99"/>
                    <a:pt x="90" y="85"/>
                    <a:pt x="87" y="88"/>
                  </a:cubicBezTo>
                  <a:cubicBezTo>
                    <a:pt x="87" y="90"/>
                    <a:pt x="88" y="90"/>
                    <a:pt x="89" y="93"/>
                  </a:cubicBezTo>
                  <a:cubicBezTo>
                    <a:pt x="83" y="96"/>
                    <a:pt x="77" y="82"/>
                    <a:pt x="71" y="89"/>
                  </a:cubicBezTo>
                  <a:cubicBezTo>
                    <a:pt x="72" y="90"/>
                    <a:pt x="72" y="91"/>
                    <a:pt x="73" y="90"/>
                  </a:cubicBezTo>
                  <a:cubicBezTo>
                    <a:pt x="73" y="91"/>
                    <a:pt x="72" y="91"/>
                    <a:pt x="69" y="89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66" y="74"/>
                    <a:pt x="63" y="92"/>
                    <a:pt x="57" y="89"/>
                  </a:cubicBezTo>
                  <a:cubicBezTo>
                    <a:pt x="58" y="91"/>
                    <a:pt x="62" y="91"/>
                    <a:pt x="60" y="94"/>
                  </a:cubicBezTo>
                  <a:cubicBezTo>
                    <a:pt x="57" y="95"/>
                    <a:pt x="55" y="83"/>
                    <a:pt x="52" y="89"/>
                  </a:cubicBezTo>
                  <a:cubicBezTo>
                    <a:pt x="54" y="90"/>
                    <a:pt x="55" y="96"/>
                    <a:pt x="57" y="97"/>
                  </a:cubicBezTo>
                  <a:cubicBezTo>
                    <a:pt x="54" y="98"/>
                    <a:pt x="53" y="102"/>
                    <a:pt x="51" y="98"/>
                  </a:cubicBezTo>
                  <a:cubicBezTo>
                    <a:pt x="50" y="98"/>
                    <a:pt x="50" y="100"/>
                    <a:pt x="51" y="101"/>
                  </a:cubicBezTo>
                  <a:cubicBezTo>
                    <a:pt x="48" y="98"/>
                    <a:pt x="46" y="101"/>
                    <a:pt x="45" y="103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0" y="94"/>
                    <a:pt x="40" y="105"/>
                    <a:pt x="36" y="106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5" y="108"/>
                    <a:pt x="32" y="105"/>
                    <a:pt x="30" y="110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29" y="111"/>
                    <a:pt x="27" y="119"/>
                    <a:pt x="24" y="114"/>
                  </a:cubicBezTo>
                  <a:cubicBezTo>
                    <a:pt x="23" y="115"/>
                    <a:pt x="28" y="120"/>
                    <a:pt x="25" y="121"/>
                  </a:cubicBezTo>
                  <a:cubicBezTo>
                    <a:pt x="23" y="119"/>
                    <a:pt x="20" y="118"/>
                    <a:pt x="20" y="122"/>
                  </a:cubicBezTo>
                  <a:cubicBezTo>
                    <a:pt x="21" y="123"/>
                    <a:pt x="22" y="125"/>
                    <a:pt x="22" y="123"/>
                  </a:cubicBezTo>
                  <a:cubicBezTo>
                    <a:pt x="23" y="123"/>
                    <a:pt x="22" y="122"/>
                    <a:pt x="22" y="121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3" y="127"/>
                    <a:pt x="21" y="122"/>
                    <a:pt x="19" y="125"/>
                  </a:cubicBezTo>
                  <a:cubicBezTo>
                    <a:pt x="20" y="127"/>
                    <a:pt x="22" y="128"/>
                    <a:pt x="23" y="130"/>
                  </a:cubicBezTo>
                  <a:cubicBezTo>
                    <a:pt x="19" y="128"/>
                    <a:pt x="16" y="127"/>
                    <a:pt x="13" y="126"/>
                  </a:cubicBezTo>
                  <a:cubicBezTo>
                    <a:pt x="12" y="124"/>
                    <a:pt x="12" y="122"/>
                    <a:pt x="9" y="120"/>
                  </a:cubicBezTo>
                  <a:cubicBezTo>
                    <a:pt x="9" y="119"/>
                    <a:pt x="10" y="118"/>
                    <a:pt x="11" y="117"/>
                  </a:cubicBezTo>
                  <a:cubicBezTo>
                    <a:pt x="10" y="112"/>
                    <a:pt x="6" y="113"/>
                    <a:pt x="5" y="113"/>
                  </a:cubicBezTo>
                  <a:cubicBezTo>
                    <a:pt x="5" y="112"/>
                    <a:pt x="6" y="112"/>
                    <a:pt x="6" y="111"/>
                  </a:cubicBezTo>
                  <a:cubicBezTo>
                    <a:pt x="6" y="111"/>
                    <a:pt x="6" y="110"/>
                    <a:pt x="5" y="110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3" y="108"/>
                    <a:pt x="3" y="105"/>
                    <a:pt x="4" y="103"/>
                  </a:cubicBezTo>
                  <a:cubicBezTo>
                    <a:pt x="4" y="100"/>
                    <a:pt x="4" y="98"/>
                    <a:pt x="0" y="97"/>
                  </a:cubicBezTo>
                  <a:cubicBezTo>
                    <a:pt x="2" y="97"/>
                    <a:pt x="5" y="99"/>
                    <a:pt x="7" y="101"/>
                  </a:cubicBezTo>
                  <a:cubicBezTo>
                    <a:pt x="10" y="101"/>
                    <a:pt x="8" y="98"/>
                    <a:pt x="9" y="96"/>
                  </a:cubicBezTo>
                  <a:cubicBezTo>
                    <a:pt x="7" y="95"/>
                    <a:pt x="5" y="94"/>
                    <a:pt x="3" y="94"/>
                  </a:cubicBezTo>
                  <a:cubicBezTo>
                    <a:pt x="10" y="92"/>
                    <a:pt x="0" y="89"/>
                    <a:pt x="3" y="84"/>
                  </a:cubicBezTo>
                  <a:cubicBezTo>
                    <a:pt x="7" y="84"/>
                    <a:pt x="8" y="81"/>
                    <a:pt x="9" y="77"/>
                  </a:cubicBezTo>
                  <a:cubicBezTo>
                    <a:pt x="10" y="73"/>
                    <a:pt x="11" y="69"/>
                    <a:pt x="13" y="68"/>
                  </a:cubicBezTo>
                  <a:cubicBezTo>
                    <a:pt x="20" y="67"/>
                    <a:pt x="12" y="74"/>
                    <a:pt x="17" y="76"/>
                  </a:cubicBezTo>
                  <a:cubicBezTo>
                    <a:pt x="21" y="75"/>
                    <a:pt x="18" y="72"/>
                    <a:pt x="20" y="70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7" y="76"/>
                    <a:pt x="21" y="70"/>
                    <a:pt x="24" y="72"/>
                  </a:cubicBezTo>
                  <a:cubicBezTo>
                    <a:pt x="26" y="67"/>
                    <a:pt x="23" y="70"/>
                    <a:pt x="20" y="65"/>
                  </a:cubicBezTo>
                  <a:cubicBezTo>
                    <a:pt x="22" y="66"/>
                    <a:pt x="26" y="68"/>
                    <a:pt x="27" y="65"/>
                  </a:cubicBezTo>
                  <a:cubicBezTo>
                    <a:pt x="26" y="63"/>
                    <a:pt x="22" y="64"/>
                    <a:pt x="24" y="62"/>
                  </a:cubicBezTo>
                  <a:cubicBezTo>
                    <a:pt x="35" y="63"/>
                    <a:pt x="36" y="55"/>
                    <a:pt x="46" y="54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5" y="52"/>
                    <a:pt x="46" y="53"/>
                    <a:pt x="47" y="52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8" y="49"/>
                    <a:pt x="58" y="52"/>
                    <a:pt x="63" y="50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7" y="50"/>
                    <a:pt x="73" y="46"/>
                    <a:pt x="78" y="47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3" y="42"/>
                    <a:pt x="87" y="48"/>
                    <a:pt x="90" y="45"/>
                  </a:cubicBezTo>
                  <a:cubicBezTo>
                    <a:pt x="88" y="46"/>
                    <a:pt x="87" y="40"/>
                    <a:pt x="87" y="38"/>
                  </a:cubicBezTo>
                  <a:close/>
                  <a:moveTo>
                    <a:pt x="211" y="42"/>
                  </a:moveTo>
                  <a:cubicBezTo>
                    <a:pt x="212" y="42"/>
                    <a:pt x="212" y="42"/>
                    <a:pt x="212" y="42"/>
                  </a:cubicBezTo>
                  <a:cubicBezTo>
                    <a:pt x="212" y="42"/>
                    <a:pt x="211" y="42"/>
                    <a:pt x="211" y="42"/>
                  </a:cubicBezTo>
                  <a:cubicBezTo>
                    <a:pt x="209" y="42"/>
                    <a:pt x="209" y="42"/>
                    <a:pt x="209" y="42"/>
                  </a:cubicBezTo>
                  <a:cubicBezTo>
                    <a:pt x="209" y="45"/>
                    <a:pt x="210" y="43"/>
                    <a:pt x="211" y="42"/>
                  </a:cubicBezTo>
                  <a:close/>
                  <a:moveTo>
                    <a:pt x="403" y="71"/>
                  </a:moveTo>
                  <a:cubicBezTo>
                    <a:pt x="400" y="69"/>
                    <a:pt x="400" y="69"/>
                    <a:pt x="400" y="69"/>
                  </a:cubicBezTo>
                  <a:cubicBezTo>
                    <a:pt x="401" y="69"/>
                    <a:pt x="403" y="71"/>
                    <a:pt x="402" y="69"/>
                  </a:cubicBezTo>
                  <a:cubicBezTo>
                    <a:pt x="403" y="69"/>
                    <a:pt x="404" y="69"/>
                    <a:pt x="403" y="71"/>
                  </a:cubicBezTo>
                  <a:close/>
                  <a:moveTo>
                    <a:pt x="206" y="78"/>
                  </a:moveTo>
                  <a:cubicBezTo>
                    <a:pt x="208" y="81"/>
                    <a:pt x="208" y="81"/>
                    <a:pt x="208" y="81"/>
                  </a:cubicBezTo>
                  <a:cubicBezTo>
                    <a:pt x="209" y="78"/>
                    <a:pt x="209" y="78"/>
                    <a:pt x="209" y="78"/>
                  </a:cubicBezTo>
                  <a:lnTo>
                    <a:pt x="206" y="78"/>
                  </a:lnTo>
                  <a:close/>
                  <a:moveTo>
                    <a:pt x="179" y="79"/>
                  </a:moveTo>
                  <a:cubicBezTo>
                    <a:pt x="182" y="81"/>
                    <a:pt x="182" y="81"/>
                    <a:pt x="182" y="81"/>
                  </a:cubicBezTo>
                  <a:cubicBezTo>
                    <a:pt x="182" y="80"/>
                    <a:pt x="182" y="80"/>
                    <a:pt x="182" y="80"/>
                  </a:cubicBezTo>
                  <a:cubicBezTo>
                    <a:pt x="179" y="78"/>
                    <a:pt x="179" y="78"/>
                    <a:pt x="179" y="78"/>
                  </a:cubicBezTo>
                  <a:lnTo>
                    <a:pt x="179" y="79"/>
                  </a:lnTo>
                  <a:close/>
                  <a:moveTo>
                    <a:pt x="140" y="47"/>
                  </a:moveTo>
                  <a:cubicBezTo>
                    <a:pt x="142" y="53"/>
                    <a:pt x="143" y="47"/>
                    <a:pt x="146" y="49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46" y="50"/>
                    <a:pt x="146" y="49"/>
                    <a:pt x="146" y="49"/>
                  </a:cubicBezTo>
                  <a:cubicBezTo>
                    <a:pt x="144" y="47"/>
                    <a:pt x="142" y="41"/>
                    <a:pt x="140" y="47"/>
                  </a:cubicBezTo>
                  <a:close/>
                  <a:moveTo>
                    <a:pt x="204" y="49"/>
                  </a:moveTo>
                  <a:cubicBezTo>
                    <a:pt x="204" y="46"/>
                    <a:pt x="200" y="45"/>
                    <a:pt x="199" y="42"/>
                  </a:cubicBezTo>
                  <a:cubicBezTo>
                    <a:pt x="198" y="43"/>
                    <a:pt x="200" y="46"/>
                    <a:pt x="200" y="49"/>
                  </a:cubicBezTo>
                  <a:cubicBezTo>
                    <a:pt x="200" y="49"/>
                    <a:pt x="199" y="49"/>
                    <a:pt x="198" y="48"/>
                  </a:cubicBezTo>
                  <a:cubicBezTo>
                    <a:pt x="199" y="56"/>
                    <a:pt x="201" y="45"/>
                    <a:pt x="204" y="49"/>
                  </a:cubicBezTo>
                  <a:close/>
                  <a:moveTo>
                    <a:pt x="270" y="55"/>
                  </a:moveTo>
                  <a:cubicBezTo>
                    <a:pt x="268" y="52"/>
                    <a:pt x="268" y="52"/>
                    <a:pt x="268" y="52"/>
                  </a:cubicBezTo>
                  <a:cubicBezTo>
                    <a:pt x="269" y="52"/>
                    <a:pt x="269" y="52"/>
                    <a:pt x="269" y="52"/>
                  </a:cubicBezTo>
                  <a:lnTo>
                    <a:pt x="270" y="55"/>
                  </a:lnTo>
                  <a:close/>
                  <a:moveTo>
                    <a:pt x="284" y="53"/>
                  </a:moveTo>
                  <a:cubicBezTo>
                    <a:pt x="287" y="53"/>
                    <a:pt x="290" y="58"/>
                    <a:pt x="289" y="62"/>
                  </a:cubicBezTo>
                  <a:cubicBezTo>
                    <a:pt x="286" y="61"/>
                    <a:pt x="282" y="61"/>
                    <a:pt x="281" y="56"/>
                  </a:cubicBezTo>
                  <a:cubicBezTo>
                    <a:pt x="282" y="59"/>
                    <a:pt x="281" y="49"/>
                    <a:pt x="284" y="53"/>
                  </a:cubicBezTo>
                  <a:close/>
                  <a:moveTo>
                    <a:pt x="170" y="56"/>
                  </a:moveTo>
                  <a:cubicBezTo>
                    <a:pt x="172" y="57"/>
                    <a:pt x="175" y="66"/>
                    <a:pt x="178" y="61"/>
                  </a:cubicBezTo>
                  <a:cubicBezTo>
                    <a:pt x="175" y="59"/>
                    <a:pt x="175" y="59"/>
                    <a:pt x="175" y="59"/>
                  </a:cubicBezTo>
                  <a:cubicBezTo>
                    <a:pt x="176" y="59"/>
                    <a:pt x="176" y="59"/>
                    <a:pt x="176" y="59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6" y="64"/>
                    <a:pt x="171" y="56"/>
                    <a:pt x="170" y="56"/>
                  </a:cubicBezTo>
                  <a:close/>
                  <a:moveTo>
                    <a:pt x="310" y="61"/>
                  </a:moveTo>
                  <a:cubicBezTo>
                    <a:pt x="311" y="62"/>
                    <a:pt x="315" y="65"/>
                    <a:pt x="314" y="71"/>
                  </a:cubicBezTo>
                  <a:cubicBezTo>
                    <a:pt x="315" y="68"/>
                    <a:pt x="311" y="64"/>
                    <a:pt x="308" y="61"/>
                  </a:cubicBezTo>
                  <a:cubicBezTo>
                    <a:pt x="309" y="61"/>
                    <a:pt x="309" y="62"/>
                    <a:pt x="310" y="61"/>
                  </a:cubicBezTo>
                  <a:close/>
                  <a:moveTo>
                    <a:pt x="308" y="68"/>
                  </a:moveTo>
                  <a:cubicBezTo>
                    <a:pt x="307" y="68"/>
                    <a:pt x="307" y="72"/>
                    <a:pt x="305" y="69"/>
                  </a:cubicBezTo>
                  <a:cubicBezTo>
                    <a:pt x="305" y="66"/>
                    <a:pt x="305" y="58"/>
                    <a:pt x="301" y="60"/>
                  </a:cubicBezTo>
                  <a:cubicBezTo>
                    <a:pt x="303" y="66"/>
                    <a:pt x="303" y="69"/>
                    <a:pt x="307" y="72"/>
                  </a:cubicBezTo>
                  <a:lnTo>
                    <a:pt x="308" y="68"/>
                  </a:lnTo>
                  <a:close/>
                  <a:moveTo>
                    <a:pt x="303" y="55"/>
                  </a:moveTo>
                  <a:cubicBezTo>
                    <a:pt x="297" y="57"/>
                    <a:pt x="297" y="57"/>
                    <a:pt x="297" y="57"/>
                  </a:cubicBezTo>
                  <a:cubicBezTo>
                    <a:pt x="300" y="65"/>
                    <a:pt x="301" y="58"/>
                    <a:pt x="303" y="55"/>
                  </a:cubicBezTo>
                  <a:cubicBezTo>
                    <a:pt x="304" y="54"/>
                    <a:pt x="304" y="54"/>
                    <a:pt x="304" y="54"/>
                  </a:cubicBezTo>
                  <a:cubicBezTo>
                    <a:pt x="304" y="54"/>
                    <a:pt x="303" y="55"/>
                    <a:pt x="303" y="55"/>
                  </a:cubicBezTo>
                  <a:close/>
                  <a:moveTo>
                    <a:pt x="339" y="60"/>
                  </a:moveTo>
                  <a:cubicBezTo>
                    <a:pt x="337" y="58"/>
                    <a:pt x="337" y="58"/>
                    <a:pt x="337" y="58"/>
                  </a:cubicBezTo>
                  <a:cubicBezTo>
                    <a:pt x="338" y="57"/>
                    <a:pt x="338" y="56"/>
                    <a:pt x="336" y="56"/>
                  </a:cubicBezTo>
                  <a:cubicBezTo>
                    <a:pt x="337" y="58"/>
                    <a:pt x="337" y="58"/>
                    <a:pt x="337" y="58"/>
                  </a:cubicBezTo>
                  <a:cubicBezTo>
                    <a:pt x="337" y="60"/>
                    <a:pt x="335" y="62"/>
                    <a:pt x="339" y="60"/>
                  </a:cubicBezTo>
                  <a:close/>
                  <a:moveTo>
                    <a:pt x="307" y="56"/>
                  </a:moveTo>
                  <a:cubicBezTo>
                    <a:pt x="312" y="57"/>
                    <a:pt x="312" y="57"/>
                    <a:pt x="312" y="57"/>
                  </a:cubicBezTo>
                  <a:cubicBezTo>
                    <a:pt x="310" y="58"/>
                    <a:pt x="307" y="59"/>
                    <a:pt x="307" y="56"/>
                  </a:cubicBezTo>
                  <a:close/>
                  <a:moveTo>
                    <a:pt x="329" y="64"/>
                  </a:moveTo>
                  <a:cubicBezTo>
                    <a:pt x="329" y="64"/>
                    <a:pt x="334" y="63"/>
                    <a:pt x="336" y="63"/>
                  </a:cubicBezTo>
                  <a:cubicBezTo>
                    <a:pt x="335" y="61"/>
                    <a:pt x="330" y="60"/>
                    <a:pt x="329" y="64"/>
                  </a:cubicBezTo>
                  <a:close/>
                  <a:moveTo>
                    <a:pt x="435" y="84"/>
                  </a:moveTo>
                  <a:cubicBezTo>
                    <a:pt x="433" y="88"/>
                    <a:pt x="433" y="88"/>
                    <a:pt x="433" y="88"/>
                  </a:cubicBezTo>
                  <a:cubicBezTo>
                    <a:pt x="436" y="89"/>
                    <a:pt x="436" y="89"/>
                    <a:pt x="436" y="89"/>
                  </a:cubicBezTo>
                  <a:lnTo>
                    <a:pt x="435" y="84"/>
                  </a:lnTo>
                  <a:close/>
                  <a:moveTo>
                    <a:pt x="404" y="83"/>
                  </a:moveTo>
                  <a:cubicBezTo>
                    <a:pt x="403" y="83"/>
                    <a:pt x="403" y="83"/>
                    <a:pt x="403" y="83"/>
                  </a:cubicBezTo>
                  <a:cubicBezTo>
                    <a:pt x="401" y="85"/>
                    <a:pt x="401" y="85"/>
                    <a:pt x="401" y="85"/>
                  </a:cubicBezTo>
                  <a:lnTo>
                    <a:pt x="404" y="83"/>
                  </a:lnTo>
                  <a:close/>
                  <a:moveTo>
                    <a:pt x="369" y="81"/>
                  </a:moveTo>
                  <a:cubicBezTo>
                    <a:pt x="370" y="81"/>
                    <a:pt x="370" y="81"/>
                    <a:pt x="370" y="80"/>
                  </a:cubicBezTo>
                  <a:cubicBezTo>
                    <a:pt x="373" y="78"/>
                    <a:pt x="380" y="77"/>
                    <a:pt x="383" y="78"/>
                  </a:cubicBezTo>
                  <a:cubicBezTo>
                    <a:pt x="385" y="76"/>
                    <a:pt x="381" y="71"/>
                    <a:pt x="380" y="69"/>
                  </a:cubicBezTo>
                  <a:cubicBezTo>
                    <a:pt x="380" y="85"/>
                    <a:pt x="376" y="68"/>
                    <a:pt x="372" y="73"/>
                  </a:cubicBezTo>
                  <a:cubicBezTo>
                    <a:pt x="373" y="74"/>
                    <a:pt x="375" y="74"/>
                    <a:pt x="375" y="77"/>
                  </a:cubicBezTo>
                  <a:cubicBezTo>
                    <a:pt x="374" y="78"/>
                    <a:pt x="372" y="78"/>
                    <a:pt x="371" y="77"/>
                  </a:cubicBezTo>
                  <a:cubicBezTo>
                    <a:pt x="371" y="76"/>
                    <a:pt x="370" y="75"/>
                    <a:pt x="370" y="75"/>
                  </a:cubicBezTo>
                  <a:cubicBezTo>
                    <a:pt x="370" y="76"/>
                    <a:pt x="370" y="76"/>
                    <a:pt x="371" y="77"/>
                  </a:cubicBezTo>
                  <a:cubicBezTo>
                    <a:pt x="371" y="78"/>
                    <a:pt x="371" y="79"/>
                    <a:pt x="370" y="80"/>
                  </a:cubicBezTo>
                  <a:cubicBezTo>
                    <a:pt x="370" y="80"/>
                    <a:pt x="369" y="81"/>
                    <a:pt x="369" y="81"/>
                  </a:cubicBezTo>
                  <a:close/>
                  <a:moveTo>
                    <a:pt x="326" y="77"/>
                  </a:moveTo>
                  <a:cubicBezTo>
                    <a:pt x="326" y="75"/>
                    <a:pt x="328" y="74"/>
                    <a:pt x="325" y="72"/>
                  </a:cubicBezTo>
                  <a:cubicBezTo>
                    <a:pt x="325" y="74"/>
                    <a:pt x="325" y="75"/>
                    <a:pt x="326" y="77"/>
                  </a:cubicBezTo>
                  <a:cubicBezTo>
                    <a:pt x="326" y="77"/>
                    <a:pt x="327" y="78"/>
                    <a:pt x="328" y="78"/>
                  </a:cubicBezTo>
                  <a:cubicBezTo>
                    <a:pt x="327" y="78"/>
                    <a:pt x="327" y="77"/>
                    <a:pt x="326" y="77"/>
                  </a:cubicBezTo>
                  <a:close/>
                  <a:moveTo>
                    <a:pt x="328" y="85"/>
                  </a:moveTo>
                  <a:cubicBezTo>
                    <a:pt x="322" y="78"/>
                    <a:pt x="322" y="78"/>
                    <a:pt x="322" y="78"/>
                  </a:cubicBezTo>
                  <a:cubicBezTo>
                    <a:pt x="324" y="82"/>
                    <a:pt x="324" y="82"/>
                    <a:pt x="324" y="82"/>
                  </a:cubicBezTo>
                  <a:cubicBezTo>
                    <a:pt x="321" y="78"/>
                    <a:pt x="321" y="78"/>
                    <a:pt x="321" y="78"/>
                  </a:cubicBezTo>
                  <a:cubicBezTo>
                    <a:pt x="321" y="82"/>
                    <a:pt x="324" y="88"/>
                    <a:pt x="328" y="85"/>
                  </a:cubicBezTo>
                  <a:close/>
                  <a:moveTo>
                    <a:pt x="313" y="79"/>
                  </a:moveTo>
                  <a:cubicBezTo>
                    <a:pt x="319" y="82"/>
                    <a:pt x="319" y="82"/>
                    <a:pt x="319" y="82"/>
                  </a:cubicBezTo>
                  <a:cubicBezTo>
                    <a:pt x="319" y="81"/>
                    <a:pt x="319" y="81"/>
                    <a:pt x="319" y="81"/>
                  </a:cubicBezTo>
                  <a:cubicBezTo>
                    <a:pt x="319" y="81"/>
                    <a:pt x="319" y="81"/>
                    <a:pt x="319" y="81"/>
                  </a:cubicBezTo>
                  <a:cubicBezTo>
                    <a:pt x="318" y="78"/>
                    <a:pt x="318" y="78"/>
                    <a:pt x="318" y="78"/>
                  </a:cubicBezTo>
                  <a:cubicBezTo>
                    <a:pt x="319" y="81"/>
                    <a:pt x="319" y="81"/>
                    <a:pt x="319" y="81"/>
                  </a:cubicBezTo>
                  <a:lnTo>
                    <a:pt x="313" y="79"/>
                  </a:lnTo>
                  <a:close/>
                  <a:moveTo>
                    <a:pt x="260" y="69"/>
                  </a:moveTo>
                  <a:cubicBezTo>
                    <a:pt x="257" y="69"/>
                    <a:pt x="257" y="69"/>
                    <a:pt x="257" y="69"/>
                  </a:cubicBezTo>
                  <a:cubicBezTo>
                    <a:pt x="257" y="69"/>
                    <a:pt x="260" y="73"/>
                    <a:pt x="263" y="72"/>
                  </a:cubicBezTo>
                  <a:cubicBezTo>
                    <a:pt x="259" y="82"/>
                    <a:pt x="262" y="70"/>
                    <a:pt x="256" y="74"/>
                  </a:cubicBezTo>
                  <a:cubicBezTo>
                    <a:pt x="263" y="74"/>
                    <a:pt x="260" y="81"/>
                    <a:pt x="259" y="85"/>
                  </a:cubicBezTo>
                  <a:cubicBezTo>
                    <a:pt x="258" y="79"/>
                    <a:pt x="250" y="82"/>
                    <a:pt x="253" y="70"/>
                  </a:cubicBezTo>
                  <a:cubicBezTo>
                    <a:pt x="255" y="72"/>
                    <a:pt x="258" y="61"/>
                    <a:pt x="260" y="69"/>
                  </a:cubicBezTo>
                  <a:close/>
                  <a:moveTo>
                    <a:pt x="219" y="71"/>
                  </a:moveTo>
                  <a:cubicBezTo>
                    <a:pt x="215" y="70"/>
                    <a:pt x="215" y="70"/>
                    <a:pt x="215" y="70"/>
                  </a:cubicBezTo>
                  <a:cubicBezTo>
                    <a:pt x="219" y="71"/>
                    <a:pt x="219" y="71"/>
                    <a:pt x="219" y="71"/>
                  </a:cubicBezTo>
                  <a:close/>
                  <a:moveTo>
                    <a:pt x="113" y="80"/>
                  </a:moveTo>
                  <a:cubicBezTo>
                    <a:pt x="114" y="86"/>
                    <a:pt x="119" y="80"/>
                    <a:pt x="119" y="77"/>
                  </a:cubicBezTo>
                  <a:cubicBezTo>
                    <a:pt x="118" y="79"/>
                    <a:pt x="115" y="79"/>
                    <a:pt x="113" y="80"/>
                  </a:cubicBezTo>
                  <a:close/>
                  <a:moveTo>
                    <a:pt x="74" y="84"/>
                  </a:moveTo>
                  <a:cubicBezTo>
                    <a:pt x="76" y="83"/>
                    <a:pt x="80" y="89"/>
                    <a:pt x="80" y="83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3"/>
                    <a:pt x="73" y="81"/>
                    <a:pt x="74" y="84"/>
                  </a:cubicBezTo>
                  <a:close/>
                  <a:moveTo>
                    <a:pt x="47" y="91"/>
                  </a:moveTo>
                  <a:cubicBezTo>
                    <a:pt x="44" y="85"/>
                    <a:pt x="44" y="85"/>
                    <a:pt x="44" y="85"/>
                  </a:cubicBezTo>
                  <a:cubicBezTo>
                    <a:pt x="46" y="86"/>
                    <a:pt x="46" y="86"/>
                    <a:pt x="46" y="86"/>
                  </a:cubicBezTo>
                  <a:lnTo>
                    <a:pt x="47" y="91"/>
                  </a:lnTo>
                  <a:close/>
                  <a:moveTo>
                    <a:pt x="53" y="97"/>
                  </a:moveTo>
                  <a:cubicBezTo>
                    <a:pt x="53" y="98"/>
                    <a:pt x="49" y="97"/>
                    <a:pt x="50" y="94"/>
                  </a:cubicBezTo>
                  <a:lnTo>
                    <a:pt x="53" y="97"/>
                  </a:lnTo>
                  <a:close/>
                  <a:moveTo>
                    <a:pt x="25" y="100"/>
                  </a:moveTo>
                  <a:cubicBezTo>
                    <a:pt x="28" y="105"/>
                    <a:pt x="28" y="105"/>
                    <a:pt x="28" y="105"/>
                  </a:cubicBezTo>
                  <a:cubicBezTo>
                    <a:pt x="26" y="106"/>
                    <a:pt x="26" y="106"/>
                    <a:pt x="26" y="106"/>
                  </a:cubicBezTo>
                  <a:lnTo>
                    <a:pt x="25" y="100"/>
                  </a:lnTo>
                  <a:close/>
                  <a:moveTo>
                    <a:pt x="25" y="95"/>
                  </a:moveTo>
                  <a:cubicBezTo>
                    <a:pt x="26" y="96"/>
                    <a:pt x="27" y="97"/>
                    <a:pt x="27" y="98"/>
                  </a:cubicBezTo>
                  <a:cubicBezTo>
                    <a:pt x="28" y="99"/>
                    <a:pt x="30" y="99"/>
                    <a:pt x="31" y="97"/>
                  </a:cubicBezTo>
                  <a:cubicBezTo>
                    <a:pt x="30" y="95"/>
                    <a:pt x="30" y="97"/>
                    <a:pt x="29" y="96"/>
                  </a:cubicBezTo>
                  <a:cubicBezTo>
                    <a:pt x="29" y="96"/>
                    <a:pt x="30" y="94"/>
                    <a:pt x="31" y="94"/>
                  </a:cubicBezTo>
                  <a:cubicBezTo>
                    <a:pt x="31" y="100"/>
                    <a:pt x="32" y="99"/>
                    <a:pt x="33" y="104"/>
                  </a:cubicBezTo>
                  <a:cubicBezTo>
                    <a:pt x="30" y="108"/>
                    <a:pt x="29" y="102"/>
                    <a:pt x="27" y="98"/>
                  </a:cubicBezTo>
                  <a:cubicBezTo>
                    <a:pt x="26" y="97"/>
                    <a:pt x="26" y="96"/>
                    <a:pt x="25" y="95"/>
                  </a:cubicBezTo>
                  <a:close/>
                  <a:moveTo>
                    <a:pt x="39" y="89"/>
                  </a:moveTo>
                  <a:cubicBezTo>
                    <a:pt x="39" y="90"/>
                    <a:pt x="39" y="91"/>
                    <a:pt x="39" y="92"/>
                  </a:cubicBezTo>
                  <a:cubicBezTo>
                    <a:pt x="37" y="94"/>
                    <a:pt x="35" y="96"/>
                    <a:pt x="39" y="101"/>
                  </a:cubicBezTo>
                  <a:cubicBezTo>
                    <a:pt x="41" y="99"/>
                    <a:pt x="41" y="99"/>
                    <a:pt x="41" y="99"/>
                  </a:cubicBezTo>
                  <a:cubicBezTo>
                    <a:pt x="40" y="100"/>
                    <a:pt x="40" y="99"/>
                    <a:pt x="39" y="98"/>
                  </a:cubicBezTo>
                  <a:cubicBezTo>
                    <a:pt x="41" y="95"/>
                    <a:pt x="43" y="99"/>
                    <a:pt x="44" y="99"/>
                  </a:cubicBezTo>
                  <a:cubicBezTo>
                    <a:pt x="43" y="97"/>
                    <a:pt x="40" y="96"/>
                    <a:pt x="39" y="92"/>
                  </a:cubicBezTo>
                  <a:cubicBezTo>
                    <a:pt x="40" y="91"/>
                    <a:pt x="40" y="91"/>
                    <a:pt x="41" y="90"/>
                  </a:cubicBezTo>
                  <a:cubicBezTo>
                    <a:pt x="42" y="90"/>
                    <a:pt x="42" y="91"/>
                    <a:pt x="42" y="89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1" y="89"/>
                    <a:pt x="41" y="90"/>
                  </a:cubicBezTo>
                  <a:cubicBezTo>
                    <a:pt x="40" y="89"/>
                    <a:pt x="40" y="88"/>
                    <a:pt x="39" y="89"/>
                  </a:cubicBezTo>
                  <a:close/>
                  <a:moveTo>
                    <a:pt x="22" y="92"/>
                  </a:moveTo>
                  <a:cubicBezTo>
                    <a:pt x="21" y="91"/>
                    <a:pt x="21" y="89"/>
                    <a:pt x="20" y="88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7" y="90"/>
                    <a:pt x="20" y="92"/>
                    <a:pt x="22" y="92"/>
                  </a:cubicBezTo>
                  <a:close/>
                  <a:moveTo>
                    <a:pt x="102" y="77"/>
                  </a:moveTo>
                  <a:cubicBezTo>
                    <a:pt x="103" y="78"/>
                    <a:pt x="107" y="77"/>
                    <a:pt x="107" y="81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6" y="76"/>
                    <a:pt x="103" y="72"/>
                    <a:pt x="104" y="71"/>
                  </a:cubicBezTo>
                  <a:cubicBezTo>
                    <a:pt x="103" y="74"/>
                    <a:pt x="101" y="72"/>
                    <a:pt x="102" y="77"/>
                  </a:cubicBezTo>
                  <a:close/>
                  <a:moveTo>
                    <a:pt x="213" y="71"/>
                  </a:moveTo>
                  <a:cubicBezTo>
                    <a:pt x="211" y="69"/>
                    <a:pt x="206" y="74"/>
                    <a:pt x="205" y="67"/>
                  </a:cubicBezTo>
                  <a:cubicBezTo>
                    <a:pt x="203" y="74"/>
                    <a:pt x="210" y="73"/>
                    <a:pt x="213" y="71"/>
                  </a:cubicBezTo>
                  <a:close/>
                  <a:moveTo>
                    <a:pt x="213" y="63"/>
                  </a:moveTo>
                  <a:cubicBezTo>
                    <a:pt x="214" y="64"/>
                    <a:pt x="214" y="64"/>
                    <a:pt x="215" y="64"/>
                  </a:cubicBezTo>
                  <a:cubicBezTo>
                    <a:pt x="216" y="65"/>
                    <a:pt x="216" y="71"/>
                    <a:pt x="219" y="68"/>
                  </a:cubicBezTo>
                  <a:cubicBezTo>
                    <a:pt x="218" y="66"/>
                    <a:pt x="217" y="68"/>
                    <a:pt x="216" y="67"/>
                  </a:cubicBezTo>
                  <a:cubicBezTo>
                    <a:pt x="217" y="63"/>
                    <a:pt x="216" y="64"/>
                    <a:pt x="215" y="64"/>
                  </a:cubicBezTo>
                  <a:cubicBezTo>
                    <a:pt x="214" y="63"/>
                    <a:pt x="214" y="63"/>
                    <a:pt x="213" y="63"/>
                  </a:cubicBezTo>
                  <a:close/>
                  <a:moveTo>
                    <a:pt x="150" y="60"/>
                  </a:moveTo>
                  <a:cubicBezTo>
                    <a:pt x="153" y="59"/>
                    <a:pt x="153" y="59"/>
                    <a:pt x="153" y="59"/>
                  </a:cubicBezTo>
                  <a:cubicBezTo>
                    <a:pt x="155" y="64"/>
                    <a:pt x="155" y="64"/>
                    <a:pt x="155" y="64"/>
                  </a:cubicBezTo>
                  <a:lnTo>
                    <a:pt x="150" y="60"/>
                  </a:lnTo>
                  <a:close/>
                  <a:moveTo>
                    <a:pt x="119" y="56"/>
                  </a:moveTo>
                  <a:cubicBezTo>
                    <a:pt x="122" y="57"/>
                    <a:pt x="122" y="57"/>
                    <a:pt x="122" y="57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21" y="59"/>
                    <a:pt x="121" y="61"/>
                    <a:pt x="122" y="62"/>
                  </a:cubicBezTo>
                  <a:cubicBezTo>
                    <a:pt x="122" y="62"/>
                    <a:pt x="123" y="62"/>
                    <a:pt x="123" y="63"/>
                  </a:cubicBezTo>
                  <a:cubicBezTo>
                    <a:pt x="123" y="63"/>
                    <a:pt x="122" y="62"/>
                    <a:pt x="122" y="62"/>
                  </a:cubicBezTo>
                  <a:cubicBezTo>
                    <a:pt x="120" y="62"/>
                    <a:pt x="117" y="63"/>
                    <a:pt x="117" y="59"/>
                  </a:cubicBezTo>
                  <a:cubicBezTo>
                    <a:pt x="118" y="60"/>
                    <a:pt x="121" y="60"/>
                    <a:pt x="121" y="57"/>
                  </a:cubicBezTo>
                  <a:lnTo>
                    <a:pt x="119" y="56"/>
                  </a:lnTo>
                  <a:close/>
                  <a:moveTo>
                    <a:pt x="56" y="61"/>
                  </a:moveTo>
                  <a:cubicBezTo>
                    <a:pt x="58" y="62"/>
                    <a:pt x="58" y="63"/>
                    <a:pt x="60" y="59"/>
                  </a:cubicBezTo>
                  <a:cubicBezTo>
                    <a:pt x="58" y="59"/>
                    <a:pt x="56" y="59"/>
                    <a:pt x="56" y="61"/>
                  </a:cubicBezTo>
                  <a:close/>
                  <a:moveTo>
                    <a:pt x="135" y="50"/>
                  </a:moveTo>
                  <a:cubicBezTo>
                    <a:pt x="135" y="53"/>
                    <a:pt x="138" y="52"/>
                    <a:pt x="137" y="56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8" y="55"/>
                    <a:pt x="138" y="64"/>
                    <a:pt x="141" y="60"/>
                  </a:cubicBezTo>
                  <a:cubicBezTo>
                    <a:pt x="139" y="60"/>
                    <a:pt x="139" y="60"/>
                    <a:pt x="139" y="60"/>
                  </a:cubicBezTo>
                  <a:cubicBezTo>
                    <a:pt x="141" y="58"/>
                    <a:pt x="135" y="54"/>
                    <a:pt x="139" y="52"/>
                  </a:cubicBezTo>
                  <a:cubicBezTo>
                    <a:pt x="140" y="51"/>
                    <a:pt x="136" y="49"/>
                    <a:pt x="135" y="50"/>
                  </a:cubicBezTo>
                  <a:close/>
                  <a:moveTo>
                    <a:pt x="50" y="54"/>
                  </a:moveTo>
                  <a:cubicBezTo>
                    <a:pt x="52" y="54"/>
                    <a:pt x="53" y="62"/>
                    <a:pt x="56" y="58"/>
                  </a:cubicBezTo>
                  <a:cubicBezTo>
                    <a:pt x="53" y="57"/>
                    <a:pt x="52" y="50"/>
                    <a:pt x="50" y="54"/>
                  </a:cubicBezTo>
                  <a:close/>
                  <a:moveTo>
                    <a:pt x="112" y="41"/>
                  </a:moveTo>
                  <a:cubicBezTo>
                    <a:pt x="112" y="40"/>
                    <a:pt x="112" y="40"/>
                    <a:pt x="112" y="40"/>
                  </a:cubicBezTo>
                  <a:cubicBezTo>
                    <a:pt x="115" y="42"/>
                    <a:pt x="115" y="42"/>
                    <a:pt x="115" y="42"/>
                  </a:cubicBezTo>
                  <a:cubicBezTo>
                    <a:pt x="115" y="43"/>
                    <a:pt x="115" y="43"/>
                    <a:pt x="115" y="43"/>
                  </a:cubicBezTo>
                  <a:lnTo>
                    <a:pt x="112" y="41"/>
                  </a:lnTo>
                  <a:close/>
                  <a:moveTo>
                    <a:pt x="57" y="97"/>
                  </a:moveTo>
                  <a:cubicBezTo>
                    <a:pt x="57" y="97"/>
                    <a:pt x="58" y="97"/>
                    <a:pt x="58" y="97"/>
                  </a:cubicBezTo>
                  <a:cubicBezTo>
                    <a:pt x="58" y="97"/>
                    <a:pt x="57" y="97"/>
                    <a:pt x="57" y="97"/>
                  </a:cubicBezTo>
                  <a:close/>
                  <a:moveTo>
                    <a:pt x="224" y="88"/>
                  </a:moveTo>
                  <a:cubicBezTo>
                    <a:pt x="223" y="89"/>
                    <a:pt x="223" y="89"/>
                    <a:pt x="223" y="90"/>
                  </a:cubicBezTo>
                  <a:cubicBezTo>
                    <a:pt x="224" y="90"/>
                    <a:pt x="224" y="89"/>
                    <a:pt x="224" y="88"/>
                  </a:cubicBezTo>
                  <a:close/>
                  <a:moveTo>
                    <a:pt x="230" y="93"/>
                  </a:moveTo>
                  <a:cubicBezTo>
                    <a:pt x="230" y="93"/>
                    <a:pt x="230" y="93"/>
                    <a:pt x="230" y="93"/>
                  </a:cubicBezTo>
                  <a:cubicBezTo>
                    <a:pt x="230" y="93"/>
                    <a:pt x="230" y="93"/>
                    <a:pt x="230" y="93"/>
                  </a:cubicBezTo>
                  <a:close/>
                  <a:moveTo>
                    <a:pt x="465" y="113"/>
                  </a:moveTo>
                  <a:cubicBezTo>
                    <a:pt x="467" y="114"/>
                    <a:pt x="468" y="119"/>
                    <a:pt x="468" y="114"/>
                  </a:cubicBezTo>
                  <a:cubicBezTo>
                    <a:pt x="468" y="111"/>
                    <a:pt x="467" y="114"/>
                    <a:pt x="465" y="113"/>
                  </a:cubicBezTo>
                  <a:close/>
                  <a:moveTo>
                    <a:pt x="464" y="107"/>
                  </a:moveTo>
                  <a:cubicBezTo>
                    <a:pt x="463" y="106"/>
                    <a:pt x="462" y="105"/>
                    <a:pt x="462" y="103"/>
                  </a:cubicBezTo>
                  <a:cubicBezTo>
                    <a:pt x="462" y="106"/>
                    <a:pt x="463" y="106"/>
                    <a:pt x="464" y="107"/>
                  </a:cubicBezTo>
                  <a:close/>
                  <a:moveTo>
                    <a:pt x="464" y="107"/>
                  </a:moveTo>
                  <a:cubicBezTo>
                    <a:pt x="465" y="107"/>
                    <a:pt x="466" y="108"/>
                    <a:pt x="468" y="107"/>
                  </a:cubicBezTo>
                  <a:cubicBezTo>
                    <a:pt x="467" y="105"/>
                    <a:pt x="465" y="107"/>
                    <a:pt x="464" y="107"/>
                  </a:cubicBezTo>
                  <a:close/>
                  <a:moveTo>
                    <a:pt x="441" y="108"/>
                  </a:moveTo>
                  <a:cubicBezTo>
                    <a:pt x="441" y="105"/>
                    <a:pt x="434" y="101"/>
                    <a:pt x="441" y="100"/>
                  </a:cubicBezTo>
                  <a:cubicBezTo>
                    <a:pt x="441" y="100"/>
                    <a:pt x="438" y="100"/>
                    <a:pt x="437" y="97"/>
                  </a:cubicBezTo>
                  <a:cubicBezTo>
                    <a:pt x="438" y="102"/>
                    <a:pt x="437" y="106"/>
                    <a:pt x="441" y="108"/>
                  </a:cubicBezTo>
                  <a:close/>
                  <a:moveTo>
                    <a:pt x="431" y="94"/>
                  </a:moveTo>
                  <a:cubicBezTo>
                    <a:pt x="431" y="94"/>
                    <a:pt x="430" y="94"/>
                    <a:pt x="429" y="94"/>
                  </a:cubicBezTo>
                  <a:cubicBezTo>
                    <a:pt x="430" y="94"/>
                    <a:pt x="430" y="94"/>
                    <a:pt x="431" y="94"/>
                  </a:cubicBezTo>
                  <a:close/>
                  <a:moveTo>
                    <a:pt x="429" y="94"/>
                  </a:moveTo>
                  <a:cubicBezTo>
                    <a:pt x="428" y="93"/>
                    <a:pt x="427" y="87"/>
                    <a:pt x="424" y="89"/>
                  </a:cubicBezTo>
                  <a:cubicBezTo>
                    <a:pt x="425" y="92"/>
                    <a:pt x="425" y="95"/>
                    <a:pt x="426" y="96"/>
                  </a:cubicBezTo>
                  <a:cubicBezTo>
                    <a:pt x="426" y="93"/>
                    <a:pt x="428" y="94"/>
                    <a:pt x="429" y="94"/>
                  </a:cubicBezTo>
                  <a:close/>
                  <a:moveTo>
                    <a:pt x="357" y="102"/>
                  </a:moveTo>
                  <a:cubicBezTo>
                    <a:pt x="360" y="103"/>
                    <a:pt x="360" y="103"/>
                    <a:pt x="360" y="103"/>
                  </a:cubicBezTo>
                  <a:cubicBezTo>
                    <a:pt x="361" y="101"/>
                    <a:pt x="359" y="101"/>
                    <a:pt x="359" y="100"/>
                  </a:cubicBezTo>
                  <a:cubicBezTo>
                    <a:pt x="358" y="101"/>
                    <a:pt x="356" y="101"/>
                    <a:pt x="357" y="102"/>
                  </a:cubicBezTo>
                  <a:close/>
                  <a:moveTo>
                    <a:pt x="345" y="87"/>
                  </a:moveTo>
                  <a:cubicBezTo>
                    <a:pt x="344" y="93"/>
                    <a:pt x="344" y="93"/>
                    <a:pt x="344" y="93"/>
                  </a:cubicBezTo>
                  <a:cubicBezTo>
                    <a:pt x="345" y="94"/>
                    <a:pt x="344" y="89"/>
                    <a:pt x="347" y="90"/>
                  </a:cubicBezTo>
                  <a:lnTo>
                    <a:pt x="345" y="87"/>
                  </a:lnTo>
                  <a:close/>
                  <a:moveTo>
                    <a:pt x="352" y="59"/>
                  </a:moveTo>
                  <a:cubicBezTo>
                    <a:pt x="353" y="59"/>
                    <a:pt x="353" y="59"/>
                    <a:pt x="353" y="59"/>
                  </a:cubicBezTo>
                  <a:cubicBezTo>
                    <a:pt x="353" y="59"/>
                    <a:pt x="353" y="59"/>
                    <a:pt x="353" y="59"/>
                  </a:cubicBezTo>
                  <a:lnTo>
                    <a:pt x="352" y="59"/>
                  </a:lnTo>
                  <a:close/>
                  <a:moveTo>
                    <a:pt x="334" y="102"/>
                  </a:moveTo>
                  <a:cubicBezTo>
                    <a:pt x="333" y="94"/>
                    <a:pt x="333" y="94"/>
                    <a:pt x="333" y="94"/>
                  </a:cubicBezTo>
                  <a:cubicBezTo>
                    <a:pt x="332" y="94"/>
                    <a:pt x="332" y="100"/>
                    <a:pt x="334" y="102"/>
                  </a:cubicBezTo>
                  <a:close/>
                  <a:moveTo>
                    <a:pt x="318" y="98"/>
                  </a:moveTo>
                  <a:cubicBezTo>
                    <a:pt x="323" y="100"/>
                    <a:pt x="323" y="100"/>
                    <a:pt x="323" y="100"/>
                  </a:cubicBezTo>
                  <a:cubicBezTo>
                    <a:pt x="322" y="98"/>
                    <a:pt x="322" y="98"/>
                    <a:pt x="322" y="98"/>
                  </a:cubicBezTo>
                  <a:lnTo>
                    <a:pt x="318" y="98"/>
                  </a:lnTo>
                  <a:close/>
                  <a:moveTo>
                    <a:pt x="305" y="93"/>
                  </a:moveTo>
                  <a:cubicBezTo>
                    <a:pt x="308" y="95"/>
                    <a:pt x="308" y="95"/>
                    <a:pt x="308" y="95"/>
                  </a:cubicBezTo>
                  <a:cubicBezTo>
                    <a:pt x="309" y="94"/>
                    <a:pt x="309" y="94"/>
                    <a:pt x="309" y="94"/>
                  </a:cubicBezTo>
                  <a:lnTo>
                    <a:pt x="305" y="93"/>
                  </a:lnTo>
                  <a:close/>
                  <a:moveTo>
                    <a:pt x="173" y="79"/>
                  </a:moveTo>
                  <a:cubicBezTo>
                    <a:pt x="171" y="80"/>
                    <a:pt x="165" y="78"/>
                    <a:pt x="166" y="84"/>
                  </a:cubicBezTo>
                  <a:cubicBezTo>
                    <a:pt x="168" y="76"/>
                    <a:pt x="172" y="86"/>
                    <a:pt x="173" y="79"/>
                  </a:cubicBezTo>
                  <a:close/>
                  <a:moveTo>
                    <a:pt x="68" y="94"/>
                  </a:moveTo>
                  <a:cubicBezTo>
                    <a:pt x="63" y="93"/>
                    <a:pt x="63" y="93"/>
                    <a:pt x="63" y="93"/>
                  </a:cubicBezTo>
                  <a:cubicBezTo>
                    <a:pt x="67" y="94"/>
                    <a:pt x="64" y="97"/>
                    <a:pt x="68" y="94"/>
                  </a:cubicBezTo>
                  <a:close/>
                  <a:moveTo>
                    <a:pt x="424" y="167"/>
                  </a:moveTo>
                  <a:cubicBezTo>
                    <a:pt x="425" y="167"/>
                    <a:pt x="425" y="167"/>
                    <a:pt x="425" y="167"/>
                  </a:cubicBezTo>
                  <a:cubicBezTo>
                    <a:pt x="425" y="167"/>
                    <a:pt x="425" y="167"/>
                    <a:pt x="424" y="167"/>
                  </a:cubicBezTo>
                  <a:close/>
                  <a:moveTo>
                    <a:pt x="424" y="167"/>
                  </a:moveTo>
                  <a:cubicBezTo>
                    <a:pt x="422" y="165"/>
                    <a:pt x="419" y="166"/>
                    <a:pt x="418" y="167"/>
                  </a:cubicBezTo>
                  <a:cubicBezTo>
                    <a:pt x="421" y="173"/>
                    <a:pt x="423" y="168"/>
                    <a:pt x="424" y="167"/>
                  </a:cubicBezTo>
                  <a:close/>
                  <a:moveTo>
                    <a:pt x="427" y="177"/>
                  </a:moveTo>
                  <a:cubicBezTo>
                    <a:pt x="430" y="178"/>
                    <a:pt x="430" y="178"/>
                    <a:pt x="430" y="178"/>
                  </a:cubicBezTo>
                  <a:cubicBezTo>
                    <a:pt x="429" y="178"/>
                    <a:pt x="427" y="174"/>
                    <a:pt x="427" y="177"/>
                  </a:cubicBezTo>
                  <a:close/>
                  <a:moveTo>
                    <a:pt x="428" y="171"/>
                  </a:moveTo>
                  <a:cubicBezTo>
                    <a:pt x="426" y="170"/>
                    <a:pt x="426" y="170"/>
                    <a:pt x="426" y="170"/>
                  </a:cubicBezTo>
                  <a:cubicBezTo>
                    <a:pt x="427" y="172"/>
                    <a:pt x="427" y="172"/>
                    <a:pt x="427" y="172"/>
                  </a:cubicBezTo>
                  <a:lnTo>
                    <a:pt x="428" y="171"/>
                  </a:lnTo>
                  <a:close/>
                  <a:moveTo>
                    <a:pt x="495" y="116"/>
                  </a:moveTo>
                  <a:cubicBezTo>
                    <a:pt x="498" y="117"/>
                    <a:pt x="499" y="118"/>
                    <a:pt x="501" y="118"/>
                  </a:cubicBezTo>
                  <a:lnTo>
                    <a:pt x="495" y="116"/>
                  </a:lnTo>
                  <a:close/>
                  <a:moveTo>
                    <a:pt x="523" y="125"/>
                  </a:moveTo>
                  <a:cubicBezTo>
                    <a:pt x="523" y="125"/>
                    <a:pt x="523" y="125"/>
                    <a:pt x="523" y="125"/>
                  </a:cubicBezTo>
                  <a:cubicBezTo>
                    <a:pt x="523" y="124"/>
                    <a:pt x="523" y="124"/>
                    <a:pt x="523" y="124"/>
                  </a:cubicBezTo>
                  <a:cubicBezTo>
                    <a:pt x="523" y="124"/>
                    <a:pt x="523" y="124"/>
                    <a:pt x="522" y="124"/>
                  </a:cubicBezTo>
                  <a:cubicBezTo>
                    <a:pt x="522" y="124"/>
                    <a:pt x="522" y="124"/>
                    <a:pt x="522" y="124"/>
                  </a:cubicBezTo>
                  <a:cubicBezTo>
                    <a:pt x="522" y="124"/>
                    <a:pt x="522" y="124"/>
                    <a:pt x="522" y="124"/>
                  </a:cubicBezTo>
                  <a:lnTo>
                    <a:pt x="523" y="125"/>
                  </a:lnTo>
                  <a:close/>
                  <a:moveTo>
                    <a:pt x="500" y="119"/>
                  </a:moveTo>
                  <a:cubicBezTo>
                    <a:pt x="500" y="120"/>
                    <a:pt x="500" y="120"/>
                    <a:pt x="500" y="120"/>
                  </a:cubicBezTo>
                  <a:cubicBezTo>
                    <a:pt x="501" y="120"/>
                    <a:pt x="501" y="120"/>
                    <a:pt x="500" y="119"/>
                  </a:cubicBezTo>
                  <a:close/>
                  <a:moveTo>
                    <a:pt x="466" y="136"/>
                  </a:moveTo>
                  <a:cubicBezTo>
                    <a:pt x="466" y="137"/>
                    <a:pt x="468" y="139"/>
                    <a:pt x="469" y="140"/>
                  </a:cubicBezTo>
                  <a:cubicBezTo>
                    <a:pt x="468" y="138"/>
                    <a:pt x="466" y="134"/>
                    <a:pt x="466" y="136"/>
                  </a:cubicBezTo>
                  <a:close/>
                  <a:moveTo>
                    <a:pt x="557" y="113"/>
                  </a:moveTo>
                  <a:cubicBezTo>
                    <a:pt x="560" y="114"/>
                    <a:pt x="560" y="114"/>
                    <a:pt x="560" y="114"/>
                  </a:cubicBezTo>
                  <a:cubicBezTo>
                    <a:pt x="560" y="113"/>
                    <a:pt x="558" y="113"/>
                    <a:pt x="557" y="113"/>
                  </a:cubicBezTo>
                  <a:close/>
                  <a:moveTo>
                    <a:pt x="575" y="142"/>
                  </a:moveTo>
                  <a:cubicBezTo>
                    <a:pt x="574" y="142"/>
                    <a:pt x="574" y="142"/>
                    <a:pt x="574" y="142"/>
                  </a:cubicBezTo>
                  <a:cubicBezTo>
                    <a:pt x="575" y="143"/>
                    <a:pt x="576" y="143"/>
                    <a:pt x="578" y="144"/>
                  </a:cubicBezTo>
                  <a:lnTo>
                    <a:pt x="575" y="142"/>
                  </a:lnTo>
                  <a:close/>
                  <a:moveTo>
                    <a:pt x="502" y="122"/>
                  </a:moveTo>
                  <a:cubicBezTo>
                    <a:pt x="504" y="123"/>
                    <a:pt x="504" y="123"/>
                    <a:pt x="504" y="123"/>
                  </a:cubicBezTo>
                  <a:cubicBezTo>
                    <a:pt x="504" y="123"/>
                    <a:pt x="504" y="123"/>
                    <a:pt x="504" y="123"/>
                  </a:cubicBezTo>
                  <a:cubicBezTo>
                    <a:pt x="502" y="122"/>
                    <a:pt x="502" y="122"/>
                    <a:pt x="502" y="122"/>
                  </a:cubicBezTo>
                  <a:close/>
                  <a:moveTo>
                    <a:pt x="560" y="102"/>
                  </a:moveTo>
                  <a:cubicBezTo>
                    <a:pt x="558" y="102"/>
                    <a:pt x="557" y="103"/>
                    <a:pt x="556" y="103"/>
                  </a:cubicBezTo>
                  <a:cubicBezTo>
                    <a:pt x="558" y="103"/>
                    <a:pt x="560" y="103"/>
                    <a:pt x="560" y="102"/>
                  </a:cubicBezTo>
                  <a:close/>
                  <a:moveTo>
                    <a:pt x="523" y="124"/>
                  </a:moveTo>
                  <a:cubicBezTo>
                    <a:pt x="523" y="124"/>
                    <a:pt x="523" y="124"/>
                    <a:pt x="523" y="124"/>
                  </a:cubicBezTo>
                  <a:cubicBezTo>
                    <a:pt x="523" y="124"/>
                    <a:pt x="523" y="124"/>
                    <a:pt x="523" y="124"/>
                  </a:cubicBezTo>
                  <a:cubicBezTo>
                    <a:pt x="523" y="124"/>
                    <a:pt x="523" y="124"/>
                    <a:pt x="523" y="124"/>
                  </a:cubicBezTo>
                  <a:close/>
                  <a:moveTo>
                    <a:pt x="567" y="146"/>
                  </a:moveTo>
                  <a:cubicBezTo>
                    <a:pt x="566" y="146"/>
                    <a:pt x="565" y="146"/>
                    <a:pt x="564" y="146"/>
                  </a:cubicBezTo>
                  <a:cubicBezTo>
                    <a:pt x="565" y="147"/>
                    <a:pt x="567" y="147"/>
                    <a:pt x="567" y="146"/>
                  </a:cubicBezTo>
                  <a:close/>
                  <a:moveTo>
                    <a:pt x="470" y="141"/>
                  </a:moveTo>
                  <a:cubicBezTo>
                    <a:pt x="469" y="140"/>
                    <a:pt x="469" y="140"/>
                    <a:pt x="469" y="140"/>
                  </a:cubicBezTo>
                  <a:cubicBezTo>
                    <a:pt x="470" y="141"/>
                    <a:pt x="470" y="141"/>
                    <a:pt x="470" y="141"/>
                  </a:cubicBezTo>
                  <a:close/>
                  <a:moveTo>
                    <a:pt x="431" y="163"/>
                  </a:moveTo>
                  <a:cubicBezTo>
                    <a:pt x="430" y="162"/>
                    <a:pt x="429" y="160"/>
                    <a:pt x="429" y="161"/>
                  </a:cubicBezTo>
                  <a:cubicBezTo>
                    <a:pt x="430" y="162"/>
                    <a:pt x="430" y="163"/>
                    <a:pt x="431" y="163"/>
                  </a:cubicBezTo>
                  <a:close/>
                  <a:moveTo>
                    <a:pt x="458" y="4"/>
                  </a:moveTo>
                  <a:cubicBezTo>
                    <a:pt x="458" y="5"/>
                    <a:pt x="458" y="5"/>
                    <a:pt x="458" y="5"/>
                  </a:cubicBezTo>
                  <a:cubicBezTo>
                    <a:pt x="458" y="4"/>
                    <a:pt x="458" y="4"/>
                    <a:pt x="458" y="4"/>
                  </a:cubicBezTo>
                  <a:close/>
                  <a:moveTo>
                    <a:pt x="461" y="34"/>
                  </a:moveTo>
                  <a:cubicBezTo>
                    <a:pt x="461" y="33"/>
                    <a:pt x="462" y="33"/>
                    <a:pt x="462" y="33"/>
                  </a:cubicBezTo>
                  <a:cubicBezTo>
                    <a:pt x="461" y="33"/>
                    <a:pt x="460" y="34"/>
                    <a:pt x="461" y="34"/>
                  </a:cubicBezTo>
                  <a:close/>
                  <a:moveTo>
                    <a:pt x="524" y="32"/>
                  </a:moveTo>
                  <a:cubicBezTo>
                    <a:pt x="520" y="39"/>
                    <a:pt x="520" y="39"/>
                    <a:pt x="520" y="39"/>
                  </a:cubicBezTo>
                  <a:cubicBezTo>
                    <a:pt x="523" y="38"/>
                    <a:pt x="524" y="39"/>
                    <a:pt x="526" y="37"/>
                  </a:cubicBezTo>
                  <a:cubicBezTo>
                    <a:pt x="523" y="40"/>
                    <a:pt x="523" y="40"/>
                    <a:pt x="523" y="40"/>
                  </a:cubicBezTo>
                  <a:cubicBezTo>
                    <a:pt x="526" y="39"/>
                    <a:pt x="526" y="39"/>
                    <a:pt x="526" y="39"/>
                  </a:cubicBezTo>
                  <a:cubicBezTo>
                    <a:pt x="533" y="42"/>
                    <a:pt x="517" y="57"/>
                    <a:pt x="531" y="58"/>
                  </a:cubicBezTo>
                  <a:cubicBezTo>
                    <a:pt x="532" y="57"/>
                    <a:pt x="532" y="57"/>
                    <a:pt x="532" y="57"/>
                  </a:cubicBezTo>
                  <a:cubicBezTo>
                    <a:pt x="528" y="64"/>
                    <a:pt x="528" y="64"/>
                    <a:pt x="528" y="64"/>
                  </a:cubicBezTo>
                  <a:cubicBezTo>
                    <a:pt x="529" y="64"/>
                    <a:pt x="534" y="62"/>
                    <a:pt x="536" y="62"/>
                  </a:cubicBezTo>
                  <a:cubicBezTo>
                    <a:pt x="531" y="64"/>
                    <a:pt x="536" y="64"/>
                    <a:pt x="532" y="67"/>
                  </a:cubicBezTo>
                  <a:cubicBezTo>
                    <a:pt x="535" y="67"/>
                    <a:pt x="536" y="65"/>
                    <a:pt x="537" y="64"/>
                  </a:cubicBezTo>
                  <a:cubicBezTo>
                    <a:pt x="541" y="64"/>
                    <a:pt x="541" y="66"/>
                    <a:pt x="541" y="68"/>
                  </a:cubicBezTo>
                  <a:cubicBezTo>
                    <a:pt x="541" y="69"/>
                    <a:pt x="540" y="69"/>
                    <a:pt x="541" y="69"/>
                  </a:cubicBezTo>
                  <a:cubicBezTo>
                    <a:pt x="541" y="71"/>
                    <a:pt x="541" y="71"/>
                    <a:pt x="541" y="71"/>
                  </a:cubicBezTo>
                  <a:cubicBezTo>
                    <a:pt x="541" y="72"/>
                    <a:pt x="541" y="72"/>
                    <a:pt x="542" y="73"/>
                  </a:cubicBezTo>
                  <a:cubicBezTo>
                    <a:pt x="542" y="75"/>
                    <a:pt x="544" y="77"/>
                    <a:pt x="546" y="78"/>
                  </a:cubicBezTo>
                  <a:cubicBezTo>
                    <a:pt x="540" y="76"/>
                    <a:pt x="538" y="75"/>
                    <a:pt x="536" y="74"/>
                  </a:cubicBezTo>
                  <a:cubicBezTo>
                    <a:pt x="535" y="73"/>
                    <a:pt x="535" y="73"/>
                    <a:pt x="534" y="72"/>
                  </a:cubicBezTo>
                  <a:cubicBezTo>
                    <a:pt x="533" y="72"/>
                    <a:pt x="533" y="72"/>
                    <a:pt x="532" y="72"/>
                  </a:cubicBezTo>
                  <a:cubicBezTo>
                    <a:pt x="531" y="73"/>
                    <a:pt x="531" y="73"/>
                    <a:pt x="532" y="74"/>
                  </a:cubicBezTo>
                  <a:cubicBezTo>
                    <a:pt x="533" y="75"/>
                    <a:pt x="533" y="76"/>
                    <a:pt x="534" y="76"/>
                  </a:cubicBezTo>
                  <a:cubicBezTo>
                    <a:pt x="536" y="77"/>
                    <a:pt x="538" y="79"/>
                    <a:pt x="538" y="82"/>
                  </a:cubicBezTo>
                  <a:cubicBezTo>
                    <a:pt x="539" y="78"/>
                    <a:pt x="539" y="78"/>
                    <a:pt x="539" y="78"/>
                  </a:cubicBezTo>
                  <a:cubicBezTo>
                    <a:pt x="544" y="78"/>
                    <a:pt x="544" y="81"/>
                    <a:pt x="545" y="83"/>
                  </a:cubicBezTo>
                  <a:cubicBezTo>
                    <a:pt x="545" y="86"/>
                    <a:pt x="545" y="88"/>
                    <a:pt x="550" y="87"/>
                  </a:cubicBezTo>
                  <a:cubicBezTo>
                    <a:pt x="550" y="89"/>
                    <a:pt x="549" y="91"/>
                    <a:pt x="548" y="94"/>
                  </a:cubicBezTo>
                  <a:cubicBezTo>
                    <a:pt x="546" y="96"/>
                    <a:pt x="545" y="98"/>
                    <a:pt x="548" y="99"/>
                  </a:cubicBezTo>
                  <a:cubicBezTo>
                    <a:pt x="550" y="99"/>
                    <a:pt x="553" y="98"/>
                    <a:pt x="555" y="97"/>
                  </a:cubicBezTo>
                  <a:cubicBezTo>
                    <a:pt x="558" y="101"/>
                    <a:pt x="558" y="101"/>
                    <a:pt x="558" y="101"/>
                  </a:cubicBezTo>
                  <a:cubicBezTo>
                    <a:pt x="552" y="101"/>
                    <a:pt x="552" y="101"/>
                    <a:pt x="552" y="101"/>
                  </a:cubicBezTo>
                  <a:cubicBezTo>
                    <a:pt x="553" y="103"/>
                    <a:pt x="554" y="103"/>
                    <a:pt x="556" y="103"/>
                  </a:cubicBezTo>
                  <a:cubicBezTo>
                    <a:pt x="553" y="105"/>
                    <a:pt x="554" y="106"/>
                    <a:pt x="554" y="108"/>
                  </a:cubicBezTo>
                  <a:cubicBezTo>
                    <a:pt x="555" y="109"/>
                    <a:pt x="556" y="111"/>
                    <a:pt x="554" y="113"/>
                  </a:cubicBezTo>
                  <a:cubicBezTo>
                    <a:pt x="557" y="113"/>
                    <a:pt x="557" y="113"/>
                    <a:pt x="557" y="113"/>
                  </a:cubicBezTo>
                  <a:cubicBezTo>
                    <a:pt x="557" y="114"/>
                    <a:pt x="556" y="114"/>
                    <a:pt x="555" y="114"/>
                  </a:cubicBezTo>
                  <a:cubicBezTo>
                    <a:pt x="562" y="115"/>
                    <a:pt x="562" y="118"/>
                    <a:pt x="568" y="119"/>
                  </a:cubicBezTo>
                  <a:cubicBezTo>
                    <a:pt x="569" y="118"/>
                    <a:pt x="570" y="115"/>
                    <a:pt x="566" y="115"/>
                  </a:cubicBezTo>
                  <a:cubicBezTo>
                    <a:pt x="571" y="112"/>
                    <a:pt x="573" y="119"/>
                    <a:pt x="575" y="121"/>
                  </a:cubicBezTo>
                  <a:cubicBezTo>
                    <a:pt x="570" y="119"/>
                    <a:pt x="571" y="121"/>
                    <a:pt x="570" y="122"/>
                  </a:cubicBezTo>
                  <a:cubicBezTo>
                    <a:pt x="572" y="123"/>
                    <a:pt x="572" y="122"/>
                    <a:pt x="573" y="123"/>
                  </a:cubicBezTo>
                  <a:cubicBezTo>
                    <a:pt x="577" y="125"/>
                    <a:pt x="574" y="126"/>
                    <a:pt x="572" y="126"/>
                  </a:cubicBezTo>
                  <a:cubicBezTo>
                    <a:pt x="570" y="127"/>
                    <a:pt x="569" y="127"/>
                    <a:pt x="577" y="130"/>
                  </a:cubicBezTo>
                  <a:cubicBezTo>
                    <a:pt x="570" y="129"/>
                    <a:pt x="570" y="129"/>
                    <a:pt x="570" y="129"/>
                  </a:cubicBezTo>
                  <a:cubicBezTo>
                    <a:pt x="578" y="133"/>
                    <a:pt x="578" y="133"/>
                    <a:pt x="578" y="133"/>
                  </a:cubicBezTo>
                  <a:cubicBezTo>
                    <a:pt x="570" y="131"/>
                    <a:pt x="570" y="132"/>
                    <a:pt x="571" y="133"/>
                  </a:cubicBezTo>
                  <a:cubicBezTo>
                    <a:pt x="571" y="134"/>
                    <a:pt x="572" y="135"/>
                    <a:pt x="564" y="133"/>
                  </a:cubicBezTo>
                  <a:cubicBezTo>
                    <a:pt x="566" y="135"/>
                    <a:pt x="574" y="135"/>
                    <a:pt x="573" y="136"/>
                  </a:cubicBezTo>
                  <a:cubicBezTo>
                    <a:pt x="577" y="139"/>
                    <a:pt x="570" y="139"/>
                    <a:pt x="572" y="141"/>
                  </a:cubicBezTo>
                  <a:cubicBezTo>
                    <a:pt x="572" y="141"/>
                    <a:pt x="572" y="142"/>
                    <a:pt x="574" y="142"/>
                  </a:cubicBezTo>
                  <a:cubicBezTo>
                    <a:pt x="573" y="142"/>
                    <a:pt x="572" y="142"/>
                    <a:pt x="571" y="142"/>
                  </a:cubicBezTo>
                  <a:cubicBezTo>
                    <a:pt x="570" y="142"/>
                    <a:pt x="570" y="142"/>
                    <a:pt x="570" y="142"/>
                  </a:cubicBezTo>
                  <a:cubicBezTo>
                    <a:pt x="568" y="142"/>
                    <a:pt x="568" y="142"/>
                    <a:pt x="567" y="142"/>
                  </a:cubicBezTo>
                  <a:cubicBezTo>
                    <a:pt x="565" y="143"/>
                    <a:pt x="564" y="143"/>
                    <a:pt x="561" y="143"/>
                  </a:cubicBezTo>
                  <a:cubicBezTo>
                    <a:pt x="568" y="146"/>
                    <a:pt x="568" y="146"/>
                    <a:pt x="568" y="146"/>
                  </a:cubicBezTo>
                  <a:cubicBezTo>
                    <a:pt x="565" y="145"/>
                    <a:pt x="561" y="144"/>
                    <a:pt x="561" y="145"/>
                  </a:cubicBezTo>
                  <a:cubicBezTo>
                    <a:pt x="561" y="145"/>
                    <a:pt x="563" y="146"/>
                    <a:pt x="564" y="146"/>
                  </a:cubicBezTo>
                  <a:cubicBezTo>
                    <a:pt x="555" y="146"/>
                    <a:pt x="552" y="146"/>
                    <a:pt x="548" y="147"/>
                  </a:cubicBezTo>
                  <a:cubicBezTo>
                    <a:pt x="552" y="149"/>
                    <a:pt x="554" y="151"/>
                    <a:pt x="558" y="151"/>
                  </a:cubicBezTo>
                  <a:cubicBezTo>
                    <a:pt x="558" y="153"/>
                    <a:pt x="554" y="152"/>
                    <a:pt x="549" y="152"/>
                  </a:cubicBezTo>
                  <a:cubicBezTo>
                    <a:pt x="545" y="151"/>
                    <a:pt x="540" y="151"/>
                    <a:pt x="538" y="152"/>
                  </a:cubicBezTo>
                  <a:cubicBezTo>
                    <a:pt x="541" y="154"/>
                    <a:pt x="541" y="154"/>
                    <a:pt x="541" y="154"/>
                  </a:cubicBezTo>
                  <a:cubicBezTo>
                    <a:pt x="534" y="152"/>
                    <a:pt x="534" y="152"/>
                    <a:pt x="534" y="152"/>
                  </a:cubicBezTo>
                  <a:cubicBezTo>
                    <a:pt x="536" y="153"/>
                    <a:pt x="537" y="154"/>
                    <a:pt x="539" y="155"/>
                  </a:cubicBezTo>
                  <a:cubicBezTo>
                    <a:pt x="535" y="157"/>
                    <a:pt x="527" y="159"/>
                    <a:pt x="518" y="153"/>
                  </a:cubicBezTo>
                  <a:cubicBezTo>
                    <a:pt x="521" y="154"/>
                    <a:pt x="520" y="158"/>
                    <a:pt x="526" y="160"/>
                  </a:cubicBezTo>
                  <a:cubicBezTo>
                    <a:pt x="521" y="158"/>
                    <a:pt x="517" y="158"/>
                    <a:pt x="514" y="159"/>
                  </a:cubicBezTo>
                  <a:cubicBezTo>
                    <a:pt x="510" y="159"/>
                    <a:pt x="507" y="160"/>
                    <a:pt x="504" y="160"/>
                  </a:cubicBezTo>
                  <a:cubicBezTo>
                    <a:pt x="504" y="160"/>
                    <a:pt x="504" y="160"/>
                    <a:pt x="504" y="160"/>
                  </a:cubicBezTo>
                  <a:cubicBezTo>
                    <a:pt x="501" y="158"/>
                    <a:pt x="501" y="158"/>
                    <a:pt x="501" y="158"/>
                  </a:cubicBezTo>
                  <a:cubicBezTo>
                    <a:pt x="501" y="159"/>
                    <a:pt x="501" y="159"/>
                    <a:pt x="501" y="159"/>
                  </a:cubicBezTo>
                  <a:cubicBezTo>
                    <a:pt x="503" y="160"/>
                    <a:pt x="503" y="160"/>
                    <a:pt x="503" y="160"/>
                  </a:cubicBezTo>
                  <a:cubicBezTo>
                    <a:pt x="501" y="160"/>
                    <a:pt x="498" y="159"/>
                    <a:pt x="496" y="158"/>
                  </a:cubicBezTo>
                  <a:cubicBezTo>
                    <a:pt x="496" y="159"/>
                    <a:pt x="497" y="163"/>
                    <a:pt x="496" y="165"/>
                  </a:cubicBezTo>
                  <a:cubicBezTo>
                    <a:pt x="495" y="162"/>
                    <a:pt x="494" y="164"/>
                    <a:pt x="493" y="166"/>
                  </a:cubicBezTo>
                  <a:cubicBezTo>
                    <a:pt x="492" y="167"/>
                    <a:pt x="491" y="169"/>
                    <a:pt x="489" y="166"/>
                  </a:cubicBezTo>
                  <a:cubicBezTo>
                    <a:pt x="489" y="167"/>
                    <a:pt x="490" y="167"/>
                    <a:pt x="490" y="169"/>
                  </a:cubicBezTo>
                  <a:cubicBezTo>
                    <a:pt x="485" y="169"/>
                    <a:pt x="477" y="165"/>
                    <a:pt x="473" y="171"/>
                  </a:cubicBezTo>
                  <a:cubicBezTo>
                    <a:pt x="469" y="161"/>
                    <a:pt x="466" y="165"/>
                    <a:pt x="461" y="162"/>
                  </a:cubicBezTo>
                  <a:cubicBezTo>
                    <a:pt x="463" y="168"/>
                    <a:pt x="464" y="164"/>
                    <a:pt x="466" y="168"/>
                  </a:cubicBezTo>
                  <a:cubicBezTo>
                    <a:pt x="464" y="167"/>
                    <a:pt x="469" y="176"/>
                    <a:pt x="464" y="172"/>
                  </a:cubicBezTo>
                  <a:cubicBezTo>
                    <a:pt x="465" y="173"/>
                    <a:pt x="465" y="174"/>
                    <a:pt x="465" y="173"/>
                  </a:cubicBezTo>
                  <a:cubicBezTo>
                    <a:pt x="464" y="174"/>
                    <a:pt x="463" y="166"/>
                    <a:pt x="461" y="169"/>
                  </a:cubicBezTo>
                  <a:cubicBezTo>
                    <a:pt x="463" y="173"/>
                    <a:pt x="463" y="173"/>
                    <a:pt x="463" y="173"/>
                  </a:cubicBezTo>
                  <a:cubicBezTo>
                    <a:pt x="459" y="168"/>
                    <a:pt x="459" y="168"/>
                    <a:pt x="459" y="168"/>
                  </a:cubicBezTo>
                  <a:cubicBezTo>
                    <a:pt x="455" y="172"/>
                    <a:pt x="450" y="171"/>
                    <a:pt x="448" y="177"/>
                  </a:cubicBezTo>
                  <a:cubicBezTo>
                    <a:pt x="447" y="176"/>
                    <a:pt x="446" y="174"/>
                    <a:pt x="446" y="172"/>
                  </a:cubicBezTo>
                  <a:cubicBezTo>
                    <a:pt x="445" y="173"/>
                    <a:pt x="440" y="167"/>
                    <a:pt x="439" y="172"/>
                  </a:cubicBezTo>
                  <a:cubicBezTo>
                    <a:pt x="440" y="174"/>
                    <a:pt x="440" y="174"/>
                    <a:pt x="440" y="174"/>
                  </a:cubicBezTo>
                  <a:cubicBezTo>
                    <a:pt x="438" y="179"/>
                    <a:pt x="435" y="170"/>
                    <a:pt x="430" y="170"/>
                  </a:cubicBezTo>
                  <a:cubicBezTo>
                    <a:pt x="431" y="170"/>
                    <a:pt x="434" y="172"/>
                    <a:pt x="432" y="167"/>
                  </a:cubicBezTo>
                  <a:cubicBezTo>
                    <a:pt x="431" y="164"/>
                    <a:pt x="429" y="165"/>
                    <a:pt x="429" y="168"/>
                  </a:cubicBezTo>
                  <a:cubicBezTo>
                    <a:pt x="427" y="162"/>
                    <a:pt x="427" y="162"/>
                    <a:pt x="427" y="162"/>
                  </a:cubicBezTo>
                  <a:cubicBezTo>
                    <a:pt x="429" y="165"/>
                    <a:pt x="431" y="164"/>
                    <a:pt x="432" y="166"/>
                  </a:cubicBezTo>
                  <a:cubicBezTo>
                    <a:pt x="432" y="165"/>
                    <a:pt x="431" y="164"/>
                    <a:pt x="431" y="163"/>
                  </a:cubicBezTo>
                  <a:cubicBezTo>
                    <a:pt x="433" y="164"/>
                    <a:pt x="434" y="164"/>
                    <a:pt x="436" y="165"/>
                  </a:cubicBezTo>
                  <a:cubicBezTo>
                    <a:pt x="434" y="166"/>
                    <a:pt x="434" y="166"/>
                    <a:pt x="434" y="166"/>
                  </a:cubicBezTo>
                  <a:cubicBezTo>
                    <a:pt x="437" y="171"/>
                    <a:pt x="438" y="164"/>
                    <a:pt x="439" y="166"/>
                  </a:cubicBezTo>
                  <a:cubicBezTo>
                    <a:pt x="437" y="161"/>
                    <a:pt x="436" y="162"/>
                    <a:pt x="436" y="158"/>
                  </a:cubicBezTo>
                  <a:cubicBezTo>
                    <a:pt x="439" y="154"/>
                    <a:pt x="440" y="162"/>
                    <a:pt x="445" y="166"/>
                  </a:cubicBezTo>
                  <a:cubicBezTo>
                    <a:pt x="445" y="167"/>
                    <a:pt x="445" y="167"/>
                    <a:pt x="445" y="167"/>
                  </a:cubicBezTo>
                  <a:cubicBezTo>
                    <a:pt x="447" y="168"/>
                    <a:pt x="450" y="173"/>
                    <a:pt x="450" y="168"/>
                  </a:cubicBezTo>
                  <a:cubicBezTo>
                    <a:pt x="448" y="165"/>
                    <a:pt x="447" y="165"/>
                    <a:pt x="446" y="164"/>
                  </a:cubicBezTo>
                  <a:cubicBezTo>
                    <a:pt x="445" y="162"/>
                    <a:pt x="450" y="169"/>
                    <a:pt x="450" y="165"/>
                  </a:cubicBezTo>
                  <a:cubicBezTo>
                    <a:pt x="447" y="161"/>
                    <a:pt x="444" y="160"/>
                    <a:pt x="442" y="161"/>
                  </a:cubicBezTo>
                  <a:cubicBezTo>
                    <a:pt x="442" y="159"/>
                    <a:pt x="441" y="158"/>
                    <a:pt x="440" y="156"/>
                  </a:cubicBezTo>
                  <a:cubicBezTo>
                    <a:pt x="447" y="158"/>
                    <a:pt x="455" y="162"/>
                    <a:pt x="459" y="157"/>
                  </a:cubicBezTo>
                  <a:cubicBezTo>
                    <a:pt x="454" y="151"/>
                    <a:pt x="460" y="156"/>
                    <a:pt x="457" y="150"/>
                  </a:cubicBezTo>
                  <a:cubicBezTo>
                    <a:pt x="459" y="154"/>
                    <a:pt x="459" y="149"/>
                    <a:pt x="462" y="151"/>
                  </a:cubicBezTo>
                  <a:cubicBezTo>
                    <a:pt x="460" y="145"/>
                    <a:pt x="457" y="148"/>
                    <a:pt x="457" y="144"/>
                  </a:cubicBezTo>
                  <a:cubicBezTo>
                    <a:pt x="460" y="144"/>
                    <a:pt x="468" y="152"/>
                    <a:pt x="471" y="149"/>
                  </a:cubicBezTo>
                  <a:cubicBezTo>
                    <a:pt x="470" y="147"/>
                    <a:pt x="469" y="147"/>
                    <a:pt x="468" y="146"/>
                  </a:cubicBezTo>
                  <a:cubicBezTo>
                    <a:pt x="471" y="147"/>
                    <a:pt x="478" y="158"/>
                    <a:pt x="477" y="149"/>
                  </a:cubicBezTo>
                  <a:cubicBezTo>
                    <a:pt x="475" y="147"/>
                    <a:pt x="473" y="144"/>
                    <a:pt x="470" y="141"/>
                  </a:cubicBezTo>
                  <a:cubicBezTo>
                    <a:pt x="471" y="141"/>
                    <a:pt x="471" y="141"/>
                    <a:pt x="471" y="139"/>
                  </a:cubicBezTo>
                  <a:cubicBezTo>
                    <a:pt x="469" y="135"/>
                    <a:pt x="469" y="135"/>
                    <a:pt x="469" y="135"/>
                  </a:cubicBezTo>
                  <a:cubicBezTo>
                    <a:pt x="471" y="133"/>
                    <a:pt x="474" y="143"/>
                    <a:pt x="477" y="147"/>
                  </a:cubicBezTo>
                  <a:cubicBezTo>
                    <a:pt x="477" y="141"/>
                    <a:pt x="477" y="141"/>
                    <a:pt x="477" y="141"/>
                  </a:cubicBezTo>
                  <a:cubicBezTo>
                    <a:pt x="478" y="139"/>
                    <a:pt x="480" y="139"/>
                    <a:pt x="482" y="139"/>
                  </a:cubicBezTo>
                  <a:cubicBezTo>
                    <a:pt x="484" y="140"/>
                    <a:pt x="486" y="143"/>
                    <a:pt x="488" y="146"/>
                  </a:cubicBezTo>
                  <a:cubicBezTo>
                    <a:pt x="489" y="145"/>
                    <a:pt x="491" y="145"/>
                    <a:pt x="488" y="140"/>
                  </a:cubicBezTo>
                  <a:cubicBezTo>
                    <a:pt x="486" y="137"/>
                    <a:pt x="484" y="135"/>
                    <a:pt x="483" y="133"/>
                  </a:cubicBezTo>
                  <a:cubicBezTo>
                    <a:pt x="482" y="131"/>
                    <a:pt x="481" y="130"/>
                    <a:pt x="479" y="131"/>
                  </a:cubicBezTo>
                  <a:cubicBezTo>
                    <a:pt x="480" y="135"/>
                    <a:pt x="483" y="135"/>
                    <a:pt x="482" y="136"/>
                  </a:cubicBezTo>
                  <a:cubicBezTo>
                    <a:pt x="481" y="135"/>
                    <a:pt x="480" y="140"/>
                    <a:pt x="477" y="136"/>
                  </a:cubicBezTo>
                  <a:cubicBezTo>
                    <a:pt x="481" y="135"/>
                    <a:pt x="481" y="135"/>
                    <a:pt x="481" y="135"/>
                  </a:cubicBezTo>
                  <a:cubicBezTo>
                    <a:pt x="478" y="128"/>
                    <a:pt x="479" y="135"/>
                    <a:pt x="477" y="132"/>
                  </a:cubicBezTo>
                  <a:cubicBezTo>
                    <a:pt x="477" y="129"/>
                    <a:pt x="478" y="129"/>
                    <a:pt x="479" y="129"/>
                  </a:cubicBezTo>
                  <a:cubicBezTo>
                    <a:pt x="479" y="129"/>
                    <a:pt x="480" y="129"/>
                    <a:pt x="480" y="129"/>
                  </a:cubicBezTo>
                  <a:cubicBezTo>
                    <a:pt x="480" y="129"/>
                    <a:pt x="481" y="129"/>
                    <a:pt x="481" y="128"/>
                  </a:cubicBezTo>
                  <a:cubicBezTo>
                    <a:pt x="480" y="128"/>
                    <a:pt x="480" y="128"/>
                    <a:pt x="480" y="128"/>
                  </a:cubicBezTo>
                  <a:cubicBezTo>
                    <a:pt x="482" y="129"/>
                    <a:pt x="481" y="127"/>
                    <a:pt x="485" y="130"/>
                  </a:cubicBezTo>
                  <a:cubicBezTo>
                    <a:pt x="488" y="136"/>
                    <a:pt x="486" y="134"/>
                    <a:pt x="486" y="136"/>
                  </a:cubicBezTo>
                  <a:cubicBezTo>
                    <a:pt x="488" y="136"/>
                    <a:pt x="491" y="138"/>
                    <a:pt x="495" y="139"/>
                  </a:cubicBezTo>
                  <a:cubicBezTo>
                    <a:pt x="499" y="139"/>
                    <a:pt x="502" y="139"/>
                    <a:pt x="499" y="133"/>
                  </a:cubicBezTo>
                  <a:cubicBezTo>
                    <a:pt x="497" y="132"/>
                    <a:pt x="495" y="131"/>
                    <a:pt x="493" y="129"/>
                  </a:cubicBezTo>
                  <a:cubicBezTo>
                    <a:pt x="493" y="128"/>
                    <a:pt x="500" y="132"/>
                    <a:pt x="493" y="126"/>
                  </a:cubicBezTo>
                  <a:cubicBezTo>
                    <a:pt x="494" y="128"/>
                    <a:pt x="490" y="124"/>
                    <a:pt x="489" y="123"/>
                  </a:cubicBezTo>
                  <a:cubicBezTo>
                    <a:pt x="489" y="123"/>
                    <a:pt x="489" y="123"/>
                    <a:pt x="489" y="123"/>
                  </a:cubicBezTo>
                  <a:cubicBezTo>
                    <a:pt x="489" y="123"/>
                    <a:pt x="488" y="122"/>
                    <a:pt x="487" y="121"/>
                  </a:cubicBezTo>
                  <a:cubicBezTo>
                    <a:pt x="491" y="125"/>
                    <a:pt x="494" y="126"/>
                    <a:pt x="497" y="127"/>
                  </a:cubicBezTo>
                  <a:cubicBezTo>
                    <a:pt x="495" y="126"/>
                    <a:pt x="494" y="124"/>
                    <a:pt x="493" y="123"/>
                  </a:cubicBezTo>
                  <a:cubicBezTo>
                    <a:pt x="495" y="123"/>
                    <a:pt x="496" y="125"/>
                    <a:pt x="498" y="127"/>
                  </a:cubicBezTo>
                  <a:cubicBezTo>
                    <a:pt x="499" y="128"/>
                    <a:pt x="505" y="131"/>
                    <a:pt x="501" y="127"/>
                  </a:cubicBezTo>
                  <a:cubicBezTo>
                    <a:pt x="498" y="124"/>
                    <a:pt x="496" y="125"/>
                    <a:pt x="493" y="122"/>
                  </a:cubicBezTo>
                  <a:cubicBezTo>
                    <a:pt x="496" y="123"/>
                    <a:pt x="499" y="125"/>
                    <a:pt x="502" y="126"/>
                  </a:cubicBezTo>
                  <a:cubicBezTo>
                    <a:pt x="501" y="125"/>
                    <a:pt x="501" y="125"/>
                    <a:pt x="501" y="125"/>
                  </a:cubicBezTo>
                  <a:cubicBezTo>
                    <a:pt x="502" y="126"/>
                    <a:pt x="504" y="127"/>
                    <a:pt x="503" y="126"/>
                  </a:cubicBezTo>
                  <a:cubicBezTo>
                    <a:pt x="500" y="124"/>
                    <a:pt x="499" y="123"/>
                    <a:pt x="499" y="124"/>
                  </a:cubicBezTo>
                  <a:cubicBezTo>
                    <a:pt x="497" y="122"/>
                    <a:pt x="501" y="124"/>
                    <a:pt x="504" y="125"/>
                  </a:cubicBezTo>
                  <a:cubicBezTo>
                    <a:pt x="506" y="126"/>
                    <a:pt x="509" y="126"/>
                    <a:pt x="504" y="123"/>
                  </a:cubicBezTo>
                  <a:cubicBezTo>
                    <a:pt x="508" y="125"/>
                    <a:pt x="508" y="125"/>
                    <a:pt x="508" y="125"/>
                  </a:cubicBezTo>
                  <a:cubicBezTo>
                    <a:pt x="507" y="124"/>
                    <a:pt x="506" y="123"/>
                    <a:pt x="505" y="123"/>
                  </a:cubicBezTo>
                  <a:cubicBezTo>
                    <a:pt x="510" y="125"/>
                    <a:pt x="510" y="125"/>
                    <a:pt x="510" y="125"/>
                  </a:cubicBezTo>
                  <a:cubicBezTo>
                    <a:pt x="515" y="126"/>
                    <a:pt x="502" y="120"/>
                    <a:pt x="500" y="119"/>
                  </a:cubicBezTo>
                  <a:cubicBezTo>
                    <a:pt x="500" y="119"/>
                    <a:pt x="500" y="119"/>
                    <a:pt x="500" y="119"/>
                  </a:cubicBezTo>
                  <a:cubicBezTo>
                    <a:pt x="499" y="119"/>
                    <a:pt x="496" y="117"/>
                    <a:pt x="495" y="116"/>
                  </a:cubicBezTo>
                  <a:cubicBezTo>
                    <a:pt x="497" y="117"/>
                    <a:pt x="499" y="118"/>
                    <a:pt x="501" y="118"/>
                  </a:cubicBezTo>
                  <a:cubicBezTo>
                    <a:pt x="501" y="118"/>
                    <a:pt x="501" y="118"/>
                    <a:pt x="501" y="118"/>
                  </a:cubicBezTo>
                  <a:cubicBezTo>
                    <a:pt x="509" y="122"/>
                    <a:pt x="514" y="122"/>
                    <a:pt x="529" y="127"/>
                  </a:cubicBezTo>
                  <a:cubicBezTo>
                    <a:pt x="529" y="127"/>
                    <a:pt x="528" y="127"/>
                    <a:pt x="528" y="126"/>
                  </a:cubicBezTo>
                  <a:cubicBezTo>
                    <a:pt x="526" y="126"/>
                    <a:pt x="526" y="126"/>
                    <a:pt x="526" y="126"/>
                  </a:cubicBezTo>
                  <a:cubicBezTo>
                    <a:pt x="525" y="125"/>
                    <a:pt x="524" y="125"/>
                    <a:pt x="523" y="124"/>
                  </a:cubicBezTo>
                  <a:cubicBezTo>
                    <a:pt x="523" y="124"/>
                    <a:pt x="522" y="124"/>
                    <a:pt x="521" y="123"/>
                  </a:cubicBezTo>
                  <a:cubicBezTo>
                    <a:pt x="518" y="122"/>
                    <a:pt x="511" y="120"/>
                    <a:pt x="512" y="119"/>
                  </a:cubicBezTo>
                  <a:cubicBezTo>
                    <a:pt x="509" y="118"/>
                    <a:pt x="510" y="119"/>
                    <a:pt x="509" y="119"/>
                  </a:cubicBezTo>
                  <a:cubicBezTo>
                    <a:pt x="509" y="118"/>
                    <a:pt x="509" y="118"/>
                    <a:pt x="511" y="119"/>
                  </a:cubicBezTo>
                  <a:cubicBezTo>
                    <a:pt x="505" y="117"/>
                    <a:pt x="505" y="117"/>
                    <a:pt x="505" y="117"/>
                  </a:cubicBezTo>
                  <a:cubicBezTo>
                    <a:pt x="511" y="119"/>
                    <a:pt x="509" y="117"/>
                    <a:pt x="508" y="117"/>
                  </a:cubicBezTo>
                  <a:cubicBezTo>
                    <a:pt x="499" y="114"/>
                    <a:pt x="499" y="114"/>
                    <a:pt x="499" y="114"/>
                  </a:cubicBezTo>
                  <a:cubicBezTo>
                    <a:pt x="503" y="116"/>
                    <a:pt x="504" y="116"/>
                    <a:pt x="502" y="115"/>
                  </a:cubicBezTo>
                  <a:cubicBezTo>
                    <a:pt x="497" y="113"/>
                    <a:pt x="497" y="113"/>
                    <a:pt x="497" y="113"/>
                  </a:cubicBezTo>
                  <a:cubicBezTo>
                    <a:pt x="498" y="113"/>
                    <a:pt x="509" y="117"/>
                    <a:pt x="503" y="114"/>
                  </a:cubicBezTo>
                  <a:cubicBezTo>
                    <a:pt x="505" y="115"/>
                    <a:pt x="507" y="116"/>
                    <a:pt x="509" y="117"/>
                  </a:cubicBezTo>
                  <a:cubicBezTo>
                    <a:pt x="510" y="116"/>
                    <a:pt x="521" y="119"/>
                    <a:pt x="526" y="120"/>
                  </a:cubicBezTo>
                  <a:cubicBezTo>
                    <a:pt x="529" y="120"/>
                    <a:pt x="526" y="118"/>
                    <a:pt x="525" y="116"/>
                  </a:cubicBezTo>
                  <a:cubicBezTo>
                    <a:pt x="523" y="115"/>
                    <a:pt x="523" y="114"/>
                    <a:pt x="531" y="114"/>
                  </a:cubicBezTo>
                  <a:cubicBezTo>
                    <a:pt x="528" y="113"/>
                    <a:pt x="526" y="113"/>
                    <a:pt x="524" y="113"/>
                  </a:cubicBezTo>
                  <a:cubicBezTo>
                    <a:pt x="522" y="112"/>
                    <a:pt x="521" y="112"/>
                    <a:pt x="518" y="112"/>
                  </a:cubicBezTo>
                  <a:cubicBezTo>
                    <a:pt x="517" y="113"/>
                    <a:pt x="516" y="113"/>
                    <a:pt x="509" y="112"/>
                  </a:cubicBezTo>
                  <a:cubicBezTo>
                    <a:pt x="502" y="113"/>
                    <a:pt x="529" y="117"/>
                    <a:pt x="519" y="117"/>
                  </a:cubicBezTo>
                  <a:cubicBezTo>
                    <a:pt x="511" y="115"/>
                    <a:pt x="511" y="115"/>
                    <a:pt x="514" y="115"/>
                  </a:cubicBezTo>
                  <a:cubicBezTo>
                    <a:pt x="508" y="113"/>
                    <a:pt x="504" y="113"/>
                    <a:pt x="502" y="113"/>
                  </a:cubicBezTo>
                  <a:cubicBezTo>
                    <a:pt x="503" y="113"/>
                    <a:pt x="501" y="112"/>
                    <a:pt x="500" y="111"/>
                  </a:cubicBezTo>
                  <a:cubicBezTo>
                    <a:pt x="498" y="110"/>
                    <a:pt x="496" y="110"/>
                    <a:pt x="496" y="109"/>
                  </a:cubicBezTo>
                  <a:cubicBezTo>
                    <a:pt x="499" y="110"/>
                    <a:pt x="502" y="109"/>
                    <a:pt x="501" y="109"/>
                  </a:cubicBezTo>
                  <a:cubicBezTo>
                    <a:pt x="505" y="109"/>
                    <a:pt x="506" y="107"/>
                    <a:pt x="515" y="108"/>
                  </a:cubicBezTo>
                  <a:cubicBezTo>
                    <a:pt x="516" y="106"/>
                    <a:pt x="503" y="107"/>
                    <a:pt x="511" y="105"/>
                  </a:cubicBezTo>
                  <a:cubicBezTo>
                    <a:pt x="505" y="106"/>
                    <a:pt x="506" y="104"/>
                    <a:pt x="501" y="105"/>
                  </a:cubicBezTo>
                  <a:cubicBezTo>
                    <a:pt x="504" y="105"/>
                    <a:pt x="503" y="106"/>
                    <a:pt x="501" y="106"/>
                  </a:cubicBezTo>
                  <a:cubicBezTo>
                    <a:pt x="499" y="107"/>
                    <a:pt x="496" y="107"/>
                    <a:pt x="494" y="107"/>
                  </a:cubicBezTo>
                  <a:cubicBezTo>
                    <a:pt x="493" y="107"/>
                    <a:pt x="491" y="106"/>
                    <a:pt x="490" y="106"/>
                  </a:cubicBezTo>
                  <a:cubicBezTo>
                    <a:pt x="492" y="106"/>
                    <a:pt x="495" y="106"/>
                    <a:pt x="496" y="105"/>
                  </a:cubicBezTo>
                  <a:cubicBezTo>
                    <a:pt x="491" y="105"/>
                    <a:pt x="491" y="105"/>
                    <a:pt x="491" y="105"/>
                  </a:cubicBezTo>
                  <a:cubicBezTo>
                    <a:pt x="497" y="105"/>
                    <a:pt x="494" y="104"/>
                    <a:pt x="492" y="104"/>
                  </a:cubicBezTo>
                  <a:cubicBezTo>
                    <a:pt x="489" y="103"/>
                    <a:pt x="487" y="103"/>
                    <a:pt x="494" y="101"/>
                  </a:cubicBezTo>
                  <a:cubicBezTo>
                    <a:pt x="494" y="102"/>
                    <a:pt x="498" y="102"/>
                    <a:pt x="492" y="103"/>
                  </a:cubicBezTo>
                  <a:cubicBezTo>
                    <a:pt x="494" y="103"/>
                    <a:pt x="496" y="103"/>
                    <a:pt x="499" y="102"/>
                  </a:cubicBezTo>
                  <a:cubicBezTo>
                    <a:pt x="501" y="102"/>
                    <a:pt x="503" y="101"/>
                    <a:pt x="506" y="101"/>
                  </a:cubicBezTo>
                  <a:cubicBezTo>
                    <a:pt x="508" y="100"/>
                    <a:pt x="506" y="98"/>
                    <a:pt x="505" y="97"/>
                  </a:cubicBezTo>
                  <a:cubicBezTo>
                    <a:pt x="504" y="95"/>
                    <a:pt x="503" y="94"/>
                    <a:pt x="506" y="91"/>
                  </a:cubicBezTo>
                  <a:cubicBezTo>
                    <a:pt x="503" y="93"/>
                    <a:pt x="504" y="94"/>
                    <a:pt x="500" y="96"/>
                  </a:cubicBezTo>
                  <a:cubicBezTo>
                    <a:pt x="498" y="95"/>
                    <a:pt x="500" y="94"/>
                    <a:pt x="502" y="91"/>
                  </a:cubicBezTo>
                  <a:cubicBezTo>
                    <a:pt x="504" y="89"/>
                    <a:pt x="506" y="85"/>
                    <a:pt x="507" y="83"/>
                  </a:cubicBezTo>
                  <a:cubicBezTo>
                    <a:pt x="502" y="86"/>
                    <a:pt x="502" y="86"/>
                    <a:pt x="502" y="86"/>
                  </a:cubicBezTo>
                  <a:cubicBezTo>
                    <a:pt x="506" y="82"/>
                    <a:pt x="500" y="87"/>
                    <a:pt x="500" y="83"/>
                  </a:cubicBezTo>
                  <a:cubicBezTo>
                    <a:pt x="501" y="83"/>
                    <a:pt x="503" y="82"/>
                    <a:pt x="503" y="82"/>
                  </a:cubicBezTo>
                  <a:cubicBezTo>
                    <a:pt x="501" y="80"/>
                    <a:pt x="498" y="84"/>
                    <a:pt x="496" y="83"/>
                  </a:cubicBezTo>
                  <a:cubicBezTo>
                    <a:pt x="503" y="76"/>
                    <a:pt x="489" y="85"/>
                    <a:pt x="492" y="79"/>
                  </a:cubicBezTo>
                  <a:cubicBezTo>
                    <a:pt x="490" y="80"/>
                    <a:pt x="490" y="80"/>
                    <a:pt x="490" y="80"/>
                  </a:cubicBezTo>
                  <a:cubicBezTo>
                    <a:pt x="493" y="76"/>
                    <a:pt x="483" y="77"/>
                    <a:pt x="481" y="74"/>
                  </a:cubicBezTo>
                  <a:cubicBezTo>
                    <a:pt x="482" y="74"/>
                    <a:pt x="482" y="77"/>
                    <a:pt x="487" y="74"/>
                  </a:cubicBezTo>
                  <a:cubicBezTo>
                    <a:pt x="487" y="69"/>
                    <a:pt x="487" y="69"/>
                    <a:pt x="487" y="69"/>
                  </a:cubicBezTo>
                  <a:cubicBezTo>
                    <a:pt x="485" y="70"/>
                    <a:pt x="484" y="69"/>
                    <a:pt x="482" y="71"/>
                  </a:cubicBezTo>
                  <a:cubicBezTo>
                    <a:pt x="481" y="72"/>
                    <a:pt x="483" y="72"/>
                    <a:pt x="483" y="72"/>
                  </a:cubicBezTo>
                  <a:cubicBezTo>
                    <a:pt x="480" y="73"/>
                    <a:pt x="480" y="73"/>
                    <a:pt x="480" y="73"/>
                  </a:cubicBezTo>
                  <a:cubicBezTo>
                    <a:pt x="481" y="68"/>
                    <a:pt x="488" y="69"/>
                    <a:pt x="493" y="67"/>
                  </a:cubicBezTo>
                  <a:cubicBezTo>
                    <a:pt x="491" y="66"/>
                    <a:pt x="495" y="63"/>
                    <a:pt x="495" y="62"/>
                  </a:cubicBezTo>
                  <a:cubicBezTo>
                    <a:pt x="489" y="63"/>
                    <a:pt x="490" y="66"/>
                    <a:pt x="484" y="68"/>
                  </a:cubicBezTo>
                  <a:cubicBezTo>
                    <a:pt x="481" y="68"/>
                    <a:pt x="483" y="62"/>
                    <a:pt x="488" y="59"/>
                  </a:cubicBezTo>
                  <a:cubicBezTo>
                    <a:pt x="475" y="63"/>
                    <a:pt x="482" y="53"/>
                    <a:pt x="473" y="57"/>
                  </a:cubicBezTo>
                  <a:cubicBezTo>
                    <a:pt x="474" y="57"/>
                    <a:pt x="477" y="55"/>
                    <a:pt x="475" y="55"/>
                  </a:cubicBezTo>
                  <a:cubicBezTo>
                    <a:pt x="473" y="56"/>
                    <a:pt x="473" y="56"/>
                    <a:pt x="473" y="56"/>
                  </a:cubicBezTo>
                  <a:cubicBezTo>
                    <a:pt x="468" y="55"/>
                    <a:pt x="480" y="50"/>
                    <a:pt x="477" y="49"/>
                  </a:cubicBezTo>
                  <a:cubicBezTo>
                    <a:pt x="476" y="50"/>
                    <a:pt x="475" y="51"/>
                    <a:pt x="473" y="52"/>
                  </a:cubicBezTo>
                  <a:cubicBezTo>
                    <a:pt x="470" y="50"/>
                    <a:pt x="482" y="42"/>
                    <a:pt x="475" y="41"/>
                  </a:cubicBezTo>
                  <a:cubicBezTo>
                    <a:pt x="475" y="42"/>
                    <a:pt x="474" y="42"/>
                    <a:pt x="474" y="42"/>
                  </a:cubicBezTo>
                  <a:cubicBezTo>
                    <a:pt x="473" y="43"/>
                    <a:pt x="473" y="42"/>
                    <a:pt x="475" y="40"/>
                  </a:cubicBezTo>
                  <a:cubicBezTo>
                    <a:pt x="479" y="40"/>
                    <a:pt x="479" y="40"/>
                    <a:pt x="479" y="40"/>
                  </a:cubicBezTo>
                  <a:cubicBezTo>
                    <a:pt x="489" y="34"/>
                    <a:pt x="472" y="37"/>
                    <a:pt x="474" y="33"/>
                  </a:cubicBezTo>
                  <a:cubicBezTo>
                    <a:pt x="472" y="34"/>
                    <a:pt x="473" y="36"/>
                    <a:pt x="469" y="36"/>
                  </a:cubicBezTo>
                  <a:cubicBezTo>
                    <a:pt x="468" y="35"/>
                    <a:pt x="480" y="30"/>
                    <a:pt x="474" y="30"/>
                  </a:cubicBezTo>
                  <a:cubicBezTo>
                    <a:pt x="473" y="32"/>
                    <a:pt x="467" y="34"/>
                    <a:pt x="467" y="35"/>
                  </a:cubicBezTo>
                  <a:cubicBezTo>
                    <a:pt x="465" y="34"/>
                    <a:pt x="462" y="34"/>
                    <a:pt x="466" y="32"/>
                  </a:cubicBezTo>
                  <a:cubicBezTo>
                    <a:pt x="465" y="32"/>
                    <a:pt x="463" y="32"/>
                    <a:pt x="462" y="33"/>
                  </a:cubicBezTo>
                  <a:cubicBezTo>
                    <a:pt x="465" y="31"/>
                    <a:pt x="462" y="30"/>
                    <a:pt x="461" y="29"/>
                  </a:cubicBezTo>
                  <a:cubicBezTo>
                    <a:pt x="459" y="30"/>
                    <a:pt x="459" y="30"/>
                    <a:pt x="459" y="30"/>
                  </a:cubicBezTo>
                  <a:cubicBezTo>
                    <a:pt x="469" y="24"/>
                    <a:pt x="458" y="27"/>
                    <a:pt x="458" y="25"/>
                  </a:cubicBezTo>
                  <a:cubicBezTo>
                    <a:pt x="455" y="26"/>
                    <a:pt x="455" y="26"/>
                    <a:pt x="455" y="26"/>
                  </a:cubicBezTo>
                  <a:cubicBezTo>
                    <a:pt x="456" y="25"/>
                    <a:pt x="459" y="22"/>
                    <a:pt x="454" y="22"/>
                  </a:cubicBezTo>
                  <a:cubicBezTo>
                    <a:pt x="451" y="24"/>
                    <a:pt x="451" y="24"/>
                    <a:pt x="451" y="24"/>
                  </a:cubicBezTo>
                  <a:cubicBezTo>
                    <a:pt x="453" y="22"/>
                    <a:pt x="446" y="21"/>
                    <a:pt x="451" y="18"/>
                  </a:cubicBezTo>
                  <a:cubicBezTo>
                    <a:pt x="450" y="18"/>
                    <a:pt x="445" y="22"/>
                    <a:pt x="444" y="20"/>
                  </a:cubicBezTo>
                  <a:cubicBezTo>
                    <a:pt x="446" y="18"/>
                    <a:pt x="447" y="16"/>
                    <a:pt x="444" y="16"/>
                  </a:cubicBezTo>
                  <a:cubicBezTo>
                    <a:pt x="442" y="17"/>
                    <a:pt x="440" y="18"/>
                    <a:pt x="442" y="18"/>
                  </a:cubicBezTo>
                  <a:cubicBezTo>
                    <a:pt x="443" y="18"/>
                    <a:pt x="443" y="18"/>
                    <a:pt x="444" y="17"/>
                  </a:cubicBezTo>
                  <a:cubicBezTo>
                    <a:pt x="441" y="19"/>
                    <a:pt x="441" y="19"/>
                    <a:pt x="441" y="19"/>
                  </a:cubicBezTo>
                  <a:cubicBezTo>
                    <a:pt x="438" y="18"/>
                    <a:pt x="443" y="17"/>
                    <a:pt x="441" y="15"/>
                  </a:cubicBezTo>
                  <a:cubicBezTo>
                    <a:pt x="439" y="16"/>
                    <a:pt x="438" y="17"/>
                    <a:pt x="436" y="18"/>
                  </a:cubicBezTo>
                  <a:cubicBezTo>
                    <a:pt x="437" y="15"/>
                    <a:pt x="439" y="12"/>
                    <a:pt x="440" y="8"/>
                  </a:cubicBezTo>
                  <a:cubicBezTo>
                    <a:pt x="443" y="7"/>
                    <a:pt x="444" y="8"/>
                    <a:pt x="448" y="6"/>
                  </a:cubicBezTo>
                  <a:cubicBezTo>
                    <a:pt x="448" y="7"/>
                    <a:pt x="449" y="7"/>
                    <a:pt x="450" y="8"/>
                  </a:cubicBezTo>
                  <a:cubicBezTo>
                    <a:pt x="455" y="8"/>
                    <a:pt x="454" y="5"/>
                    <a:pt x="455" y="3"/>
                  </a:cubicBezTo>
                  <a:cubicBezTo>
                    <a:pt x="456" y="5"/>
                    <a:pt x="456" y="5"/>
                    <a:pt x="456" y="5"/>
                  </a:cubicBezTo>
                  <a:cubicBezTo>
                    <a:pt x="457" y="5"/>
                    <a:pt x="458" y="5"/>
                    <a:pt x="458" y="5"/>
                  </a:cubicBezTo>
                  <a:cubicBezTo>
                    <a:pt x="458" y="6"/>
                    <a:pt x="458" y="6"/>
                    <a:pt x="458" y="6"/>
                  </a:cubicBezTo>
                  <a:cubicBezTo>
                    <a:pt x="463" y="0"/>
                    <a:pt x="468" y="6"/>
                    <a:pt x="471" y="1"/>
                  </a:cubicBezTo>
                  <a:cubicBezTo>
                    <a:pt x="471" y="2"/>
                    <a:pt x="468" y="4"/>
                    <a:pt x="466" y="6"/>
                  </a:cubicBezTo>
                  <a:cubicBezTo>
                    <a:pt x="465" y="8"/>
                    <a:pt x="468" y="6"/>
                    <a:pt x="470" y="6"/>
                  </a:cubicBezTo>
                  <a:cubicBezTo>
                    <a:pt x="474" y="2"/>
                    <a:pt x="474" y="2"/>
                    <a:pt x="474" y="2"/>
                  </a:cubicBezTo>
                  <a:cubicBezTo>
                    <a:pt x="473" y="7"/>
                    <a:pt x="478" y="0"/>
                    <a:pt x="482" y="2"/>
                  </a:cubicBezTo>
                  <a:cubicBezTo>
                    <a:pt x="480" y="6"/>
                    <a:pt x="495" y="3"/>
                    <a:pt x="496" y="4"/>
                  </a:cubicBezTo>
                  <a:cubicBezTo>
                    <a:pt x="496" y="7"/>
                    <a:pt x="490" y="5"/>
                    <a:pt x="488" y="8"/>
                  </a:cubicBezTo>
                  <a:cubicBezTo>
                    <a:pt x="488" y="9"/>
                    <a:pt x="491" y="7"/>
                    <a:pt x="493" y="8"/>
                  </a:cubicBezTo>
                  <a:cubicBezTo>
                    <a:pt x="487" y="11"/>
                    <a:pt x="487" y="11"/>
                    <a:pt x="487" y="11"/>
                  </a:cubicBezTo>
                  <a:cubicBezTo>
                    <a:pt x="487" y="13"/>
                    <a:pt x="493" y="9"/>
                    <a:pt x="491" y="11"/>
                  </a:cubicBezTo>
                  <a:cubicBezTo>
                    <a:pt x="495" y="11"/>
                    <a:pt x="493" y="9"/>
                    <a:pt x="498" y="7"/>
                  </a:cubicBezTo>
                  <a:cubicBezTo>
                    <a:pt x="497" y="8"/>
                    <a:pt x="495" y="11"/>
                    <a:pt x="498" y="10"/>
                  </a:cubicBezTo>
                  <a:cubicBezTo>
                    <a:pt x="499" y="10"/>
                    <a:pt x="499" y="8"/>
                    <a:pt x="500" y="9"/>
                  </a:cubicBezTo>
                  <a:cubicBezTo>
                    <a:pt x="499" y="14"/>
                    <a:pt x="506" y="13"/>
                    <a:pt x="507" y="17"/>
                  </a:cubicBezTo>
                  <a:cubicBezTo>
                    <a:pt x="510" y="16"/>
                    <a:pt x="510" y="16"/>
                    <a:pt x="510" y="16"/>
                  </a:cubicBezTo>
                  <a:cubicBezTo>
                    <a:pt x="509" y="16"/>
                    <a:pt x="508" y="17"/>
                    <a:pt x="509" y="17"/>
                  </a:cubicBezTo>
                  <a:cubicBezTo>
                    <a:pt x="511" y="16"/>
                    <a:pt x="511" y="16"/>
                    <a:pt x="511" y="16"/>
                  </a:cubicBezTo>
                  <a:cubicBezTo>
                    <a:pt x="511" y="17"/>
                    <a:pt x="509" y="23"/>
                    <a:pt x="511" y="25"/>
                  </a:cubicBezTo>
                  <a:cubicBezTo>
                    <a:pt x="514" y="22"/>
                    <a:pt x="514" y="22"/>
                    <a:pt x="514" y="22"/>
                  </a:cubicBezTo>
                  <a:cubicBezTo>
                    <a:pt x="511" y="26"/>
                    <a:pt x="511" y="26"/>
                    <a:pt x="511" y="26"/>
                  </a:cubicBezTo>
                  <a:cubicBezTo>
                    <a:pt x="516" y="24"/>
                    <a:pt x="516" y="24"/>
                    <a:pt x="516" y="24"/>
                  </a:cubicBezTo>
                  <a:cubicBezTo>
                    <a:pt x="511" y="27"/>
                    <a:pt x="516" y="28"/>
                    <a:pt x="515" y="31"/>
                  </a:cubicBezTo>
                  <a:cubicBezTo>
                    <a:pt x="519" y="30"/>
                    <a:pt x="519" y="30"/>
                    <a:pt x="519" y="30"/>
                  </a:cubicBezTo>
                  <a:cubicBezTo>
                    <a:pt x="517" y="32"/>
                    <a:pt x="517" y="32"/>
                    <a:pt x="517" y="32"/>
                  </a:cubicBezTo>
                  <a:cubicBezTo>
                    <a:pt x="519" y="30"/>
                    <a:pt x="519" y="30"/>
                    <a:pt x="519" y="30"/>
                  </a:cubicBezTo>
                  <a:cubicBezTo>
                    <a:pt x="520" y="32"/>
                    <a:pt x="515" y="36"/>
                    <a:pt x="518" y="36"/>
                  </a:cubicBezTo>
                  <a:cubicBezTo>
                    <a:pt x="517" y="36"/>
                    <a:pt x="522" y="33"/>
                    <a:pt x="524" y="32"/>
                  </a:cubicBezTo>
                  <a:close/>
                  <a:moveTo>
                    <a:pt x="552" y="103"/>
                  </a:moveTo>
                  <a:cubicBezTo>
                    <a:pt x="552" y="104"/>
                    <a:pt x="552" y="104"/>
                    <a:pt x="552" y="104"/>
                  </a:cubicBezTo>
                  <a:cubicBezTo>
                    <a:pt x="553" y="103"/>
                    <a:pt x="552" y="103"/>
                    <a:pt x="552" y="103"/>
                  </a:cubicBezTo>
                  <a:cubicBezTo>
                    <a:pt x="551" y="101"/>
                    <a:pt x="551" y="101"/>
                    <a:pt x="551" y="101"/>
                  </a:cubicBezTo>
                  <a:cubicBezTo>
                    <a:pt x="547" y="102"/>
                    <a:pt x="550" y="102"/>
                    <a:pt x="552" y="103"/>
                  </a:cubicBezTo>
                  <a:close/>
                  <a:moveTo>
                    <a:pt x="473" y="166"/>
                  </a:moveTo>
                  <a:cubicBezTo>
                    <a:pt x="475" y="166"/>
                    <a:pt x="475" y="166"/>
                    <a:pt x="475" y="166"/>
                  </a:cubicBezTo>
                  <a:cubicBezTo>
                    <a:pt x="475" y="167"/>
                    <a:pt x="473" y="165"/>
                    <a:pt x="475" y="168"/>
                  </a:cubicBezTo>
                  <a:cubicBezTo>
                    <a:pt x="474" y="167"/>
                    <a:pt x="474" y="168"/>
                    <a:pt x="473" y="166"/>
                  </a:cubicBezTo>
                  <a:close/>
                  <a:moveTo>
                    <a:pt x="509" y="103"/>
                  </a:moveTo>
                  <a:cubicBezTo>
                    <a:pt x="506" y="104"/>
                    <a:pt x="506" y="104"/>
                    <a:pt x="506" y="104"/>
                  </a:cubicBezTo>
                  <a:cubicBezTo>
                    <a:pt x="510" y="104"/>
                    <a:pt x="510" y="104"/>
                    <a:pt x="510" y="104"/>
                  </a:cubicBezTo>
                  <a:lnTo>
                    <a:pt x="509" y="103"/>
                  </a:lnTo>
                  <a:close/>
                  <a:moveTo>
                    <a:pt x="502" y="93"/>
                  </a:moveTo>
                  <a:cubicBezTo>
                    <a:pt x="502" y="94"/>
                    <a:pt x="502" y="94"/>
                    <a:pt x="501" y="95"/>
                  </a:cubicBezTo>
                  <a:cubicBezTo>
                    <a:pt x="502" y="95"/>
                    <a:pt x="502" y="95"/>
                    <a:pt x="502" y="95"/>
                  </a:cubicBezTo>
                  <a:cubicBezTo>
                    <a:pt x="502" y="94"/>
                    <a:pt x="503" y="93"/>
                    <a:pt x="503" y="93"/>
                  </a:cubicBezTo>
                  <a:lnTo>
                    <a:pt x="502" y="93"/>
                  </a:lnTo>
                  <a:close/>
                  <a:moveTo>
                    <a:pt x="523" y="61"/>
                  </a:moveTo>
                  <a:cubicBezTo>
                    <a:pt x="518" y="65"/>
                    <a:pt x="524" y="62"/>
                    <a:pt x="522" y="64"/>
                  </a:cubicBezTo>
                  <a:cubicBezTo>
                    <a:pt x="522" y="64"/>
                    <a:pt x="521" y="65"/>
                    <a:pt x="521" y="65"/>
                  </a:cubicBezTo>
                  <a:cubicBezTo>
                    <a:pt x="522" y="65"/>
                    <a:pt x="522" y="64"/>
                    <a:pt x="522" y="64"/>
                  </a:cubicBezTo>
                  <a:cubicBezTo>
                    <a:pt x="524" y="63"/>
                    <a:pt x="528" y="59"/>
                    <a:pt x="523" y="61"/>
                  </a:cubicBezTo>
                  <a:close/>
                  <a:moveTo>
                    <a:pt x="540" y="98"/>
                  </a:moveTo>
                  <a:cubicBezTo>
                    <a:pt x="544" y="98"/>
                    <a:pt x="543" y="95"/>
                    <a:pt x="545" y="94"/>
                  </a:cubicBezTo>
                  <a:cubicBezTo>
                    <a:pt x="544" y="93"/>
                    <a:pt x="541" y="95"/>
                    <a:pt x="539" y="96"/>
                  </a:cubicBezTo>
                  <a:cubicBezTo>
                    <a:pt x="539" y="95"/>
                    <a:pt x="539" y="95"/>
                    <a:pt x="539" y="94"/>
                  </a:cubicBezTo>
                  <a:cubicBezTo>
                    <a:pt x="531" y="96"/>
                    <a:pt x="543" y="96"/>
                    <a:pt x="540" y="98"/>
                  </a:cubicBezTo>
                  <a:close/>
                  <a:moveTo>
                    <a:pt x="562" y="140"/>
                  </a:moveTo>
                  <a:cubicBezTo>
                    <a:pt x="565" y="140"/>
                    <a:pt x="565" y="140"/>
                    <a:pt x="565" y="140"/>
                  </a:cubicBezTo>
                  <a:cubicBezTo>
                    <a:pt x="568" y="141"/>
                    <a:pt x="568" y="141"/>
                    <a:pt x="568" y="141"/>
                  </a:cubicBezTo>
                  <a:cubicBezTo>
                    <a:pt x="569" y="141"/>
                    <a:pt x="569" y="141"/>
                    <a:pt x="569" y="141"/>
                  </a:cubicBezTo>
                  <a:lnTo>
                    <a:pt x="562" y="140"/>
                  </a:lnTo>
                  <a:close/>
                  <a:moveTo>
                    <a:pt x="556" y="144"/>
                  </a:moveTo>
                  <a:cubicBezTo>
                    <a:pt x="554" y="145"/>
                    <a:pt x="546" y="143"/>
                    <a:pt x="541" y="140"/>
                  </a:cubicBezTo>
                  <a:cubicBezTo>
                    <a:pt x="544" y="140"/>
                    <a:pt x="545" y="139"/>
                    <a:pt x="553" y="142"/>
                  </a:cubicBezTo>
                  <a:cubicBezTo>
                    <a:pt x="548" y="140"/>
                    <a:pt x="564" y="146"/>
                    <a:pt x="556" y="144"/>
                  </a:cubicBezTo>
                  <a:close/>
                  <a:moveTo>
                    <a:pt x="521" y="78"/>
                  </a:moveTo>
                  <a:cubicBezTo>
                    <a:pt x="520" y="80"/>
                    <a:pt x="513" y="85"/>
                    <a:pt x="519" y="86"/>
                  </a:cubicBezTo>
                  <a:cubicBezTo>
                    <a:pt x="520" y="83"/>
                    <a:pt x="520" y="83"/>
                    <a:pt x="520" y="83"/>
                  </a:cubicBezTo>
                  <a:cubicBezTo>
                    <a:pt x="520" y="83"/>
                    <a:pt x="520" y="83"/>
                    <a:pt x="520" y="83"/>
                  </a:cubicBezTo>
                  <a:cubicBezTo>
                    <a:pt x="523" y="81"/>
                    <a:pt x="523" y="81"/>
                    <a:pt x="523" y="81"/>
                  </a:cubicBezTo>
                  <a:cubicBezTo>
                    <a:pt x="515" y="86"/>
                    <a:pt x="521" y="79"/>
                    <a:pt x="521" y="78"/>
                  </a:cubicBezTo>
                  <a:close/>
                  <a:moveTo>
                    <a:pt x="529" y="145"/>
                  </a:moveTo>
                  <a:cubicBezTo>
                    <a:pt x="528" y="146"/>
                    <a:pt x="522" y="144"/>
                    <a:pt x="516" y="140"/>
                  </a:cubicBezTo>
                  <a:cubicBezTo>
                    <a:pt x="519" y="142"/>
                    <a:pt x="526" y="144"/>
                    <a:pt x="531" y="146"/>
                  </a:cubicBezTo>
                  <a:cubicBezTo>
                    <a:pt x="530" y="145"/>
                    <a:pt x="529" y="145"/>
                    <a:pt x="529" y="145"/>
                  </a:cubicBezTo>
                  <a:close/>
                  <a:moveTo>
                    <a:pt x="523" y="141"/>
                  </a:moveTo>
                  <a:cubicBezTo>
                    <a:pt x="523" y="140"/>
                    <a:pt x="518" y="137"/>
                    <a:pt x="523" y="139"/>
                  </a:cubicBezTo>
                  <a:cubicBezTo>
                    <a:pt x="526" y="141"/>
                    <a:pt x="536" y="147"/>
                    <a:pt x="536" y="144"/>
                  </a:cubicBezTo>
                  <a:cubicBezTo>
                    <a:pt x="527" y="140"/>
                    <a:pt x="524" y="138"/>
                    <a:pt x="518" y="137"/>
                  </a:cubicBezTo>
                  <a:lnTo>
                    <a:pt x="523" y="141"/>
                  </a:lnTo>
                  <a:close/>
                  <a:moveTo>
                    <a:pt x="541" y="148"/>
                  </a:moveTo>
                  <a:cubicBezTo>
                    <a:pt x="541" y="147"/>
                    <a:pt x="541" y="146"/>
                    <a:pt x="541" y="145"/>
                  </a:cubicBezTo>
                  <a:cubicBezTo>
                    <a:pt x="531" y="141"/>
                    <a:pt x="539" y="146"/>
                    <a:pt x="541" y="148"/>
                  </a:cubicBezTo>
                  <a:cubicBezTo>
                    <a:pt x="541" y="149"/>
                    <a:pt x="541" y="149"/>
                    <a:pt x="541" y="149"/>
                  </a:cubicBezTo>
                  <a:cubicBezTo>
                    <a:pt x="541" y="149"/>
                    <a:pt x="541" y="148"/>
                    <a:pt x="541" y="148"/>
                  </a:cubicBezTo>
                  <a:close/>
                  <a:moveTo>
                    <a:pt x="513" y="155"/>
                  </a:moveTo>
                  <a:cubicBezTo>
                    <a:pt x="515" y="156"/>
                    <a:pt x="515" y="156"/>
                    <a:pt x="515" y="156"/>
                  </a:cubicBezTo>
                  <a:cubicBezTo>
                    <a:pt x="516" y="157"/>
                    <a:pt x="517" y="158"/>
                    <a:pt x="518" y="157"/>
                  </a:cubicBezTo>
                  <a:cubicBezTo>
                    <a:pt x="515" y="156"/>
                    <a:pt x="515" y="156"/>
                    <a:pt x="515" y="156"/>
                  </a:cubicBezTo>
                  <a:cubicBezTo>
                    <a:pt x="514" y="154"/>
                    <a:pt x="514" y="152"/>
                    <a:pt x="513" y="155"/>
                  </a:cubicBezTo>
                  <a:close/>
                  <a:moveTo>
                    <a:pt x="537" y="149"/>
                  </a:moveTo>
                  <a:cubicBezTo>
                    <a:pt x="533" y="149"/>
                    <a:pt x="533" y="149"/>
                    <a:pt x="533" y="149"/>
                  </a:cubicBezTo>
                  <a:cubicBezTo>
                    <a:pt x="533" y="148"/>
                    <a:pt x="533" y="146"/>
                    <a:pt x="537" y="149"/>
                  </a:cubicBezTo>
                  <a:close/>
                  <a:moveTo>
                    <a:pt x="516" y="149"/>
                  </a:moveTo>
                  <a:cubicBezTo>
                    <a:pt x="516" y="149"/>
                    <a:pt x="513" y="150"/>
                    <a:pt x="512" y="151"/>
                  </a:cubicBezTo>
                  <a:cubicBezTo>
                    <a:pt x="514" y="152"/>
                    <a:pt x="518" y="152"/>
                    <a:pt x="516" y="149"/>
                  </a:cubicBezTo>
                  <a:close/>
                  <a:moveTo>
                    <a:pt x="455" y="166"/>
                  </a:moveTo>
                  <a:cubicBezTo>
                    <a:pt x="454" y="162"/>
                    <a:pt x="454" y="162"/>
                    <a:pt x="454" y="162"/>
                  </a:cubicBezTo>
                  <a:cubicBezTo>
                    <a:pt x="452" y="162"/>
                    <a:pt x="452" y="162"/>
                    <a:pt x="452" y="162"/>
                  </a:cubicBezTo>
                  <a:lnTo>
                    <a:pt x="455" y="166"/>
                  </a:lnTo>
                  <a:close/>
                  <a:moveTo>
                    <a:pt x="468" y="155"/>
                  </a:moveTo>
                  <a:cubicBezTo>
                    <a:pt x="469" y="155"/>
                    <a:pt x="469" y="155"/>
                    <a:pt x="469" y="155"/>
                  </a:cubicBezTo>
                  <a:cubicBezTo>
                    <a:pt x="468" y="153"/>
                    <a:pt x="468" y="153"/>
                    <a:pt x="468" y="153"/>
                  </a:cubicBezTo>
                  <a:lnTo>
                    <a:pt x="468" y="155"/>
                  </a:lnTo>
                  <a:close/>
                  <a:moveTo>
                    <a:pt x="484" y="145"/>
                  </a:moveTo>
                  <a:cubicBezTo>
                    <a:pt x="484" y="146"/>
                    <a:pt x="484" y="146"/>
                    <a:pt x="484" y="147"/>
                  </a:cubicBezTo>
                  <a:cubicBezTo>
                    <a:pt x="484" y="150"/>
                    <a:pt x="481" y="153"/>
                    <a:pt x="479" y="152"/>
                  </a:cubicBezTo>
                  <a:cubicBezTo>
                    <a:pt x="479" y="155"/>
                    <a:pt x="483" y="158"/>
                    <a:pt x="484" y="160"/>
                  </a:cubicBezTo>
                  <a:cubicBezTo>
                    <a:pt x="478" y="146"/>
                    <a:pt x="486" y="160"/>
                    <a:pt x="486" y="154"/>
                  </a:cubicBezTo>
                  <a:cubicBezTo>
                    <a:pt x="485" y="153"/>
                    <a:pt x="484" y="154"/>
                    <a:pt x="483" y="152"/>
                  </a:cubicBezTo>
                  <a:cubicBezTo>
                    <a:pt x="483" y="150"/>
                    <a:pt x="484" y="149"/>
                    <a:pt x="485" y="150"/>
                  </a:cubicBezTo>
                  <a:cubicBezTo>
                    <a:pt x="486" y="151"/>
                    <a:pt x="486" y="152"/>
                    <a:pt x="486" y="152"/>
                  </a:cubicBezTo>
                  <a:cubicBezTo>
                    <a:pt x="486" y="151"/>
                    <a:pt x="485" y="150"/>
                    <a:pt x="485" y="150"/>
                  </a:cubicBezTo>
                  <a:cubicBezTo>
                    <a:pt x="485" y="149"/>
                    <a:pt x="484" y="148"/>
                    <a:pt x="484" y="147"/>
                  </a:cubicBezTo>
                  <a:cubicBezTo>
                    <a:pt x="484" y="146"/>
                    <a:pt x="484" y="146"/>
                    <a:pt x="484" y="145"/>
                  </a:cubicBezTo>
                  <a:close/>
                  <a:moveTo>
                    <a:pt x="506" y="138"/>
                  </a:moveTo>
                  <a:cubicBezTo>
                    <a:pt x="507" y="139"/>
                    <a:pt x="508" y="141"/>
                    <a:pt x="510" y="142"/>
                  </a:cubicBezTo>
                  <a:cubicBezTo>
                    <a:pt x="509" y="140"/>
                    <a:pt x="507" y="139"/>
                    <a:pt x="506" y="138"/>
                  </a:cubicBezTo>
                  <a:cubicBezTo>
                    <a:pt x="505" y="138"/>
                    <a:pt x="504" y="137"/>
                    <a:pt x="504" y="137"/>
                  </a:cubicBezTo>
                  <a:cubicBezTo>
                    <a:pt x="504" y="137"/>
                    <a:pt x="505" y="138"/>
                    <a:pt x="506" y="138"/>
                  </a:cubicBezTo>
                  <a:close/>
                  <a:moveTo>
                    <a:pt x="498" y="132"/>
                  </a:moveTo>
                  <a:cubicBezTo>
                    <a:pt x="501" y="133"/>
                    <a:pt x="503" y="135"/>
                    <a:pt x="506" y="136"/>
                  </a:cubicBezTo>
                  <a:cubicBezTo>
                    <a:pt x="502" y="134"/>
                    <a:pt x="502" y="134"/>
                    <a:pt x="502" y="134"/>
                  </a:cubicBezTo>
                  <a:cubicBezTo>
                    <a:pt x="504" y="134"/>
                    <a:pt x="505" y="135"/>
                    <a:pt x="506" y="135"/>
                  </a:cubicBezTo>
                  <a:cubicBezTo>
                    <a:pt x="502" y="132"/>
                    <a:pt x="497" y="129"/>
                    <a:pt x="498" y="132"/>
                  </a:cubicBezTo>
                  <a:close/>
                  <a:moveTo>
                    <a:pt x="508" y="133"/>
                  </a:moveTo>
                  <a:cubicBezTo>
                    <a:pt x="504" y="132"/>
                    <a:pt x="504" y="132"/>
                    <a:pt x="504" y="132"/>
                  </a:cubicBezTo>
                  <a:cubicBezTo>
                    <a:pt x="504" y="133"/>
                    <a:pt x="504" y="133"/>
                    <a:pt x="504" y="133"/>
                  </a:cubicBezTo>
                  <a:cubicBezTo>
                    <a:pt x="504" y="133"/>
                    <a:pt x="504" y="133"/>
                    <a:pt x="504" y="133"/>
                  </a:cubicBezTo>
                  <a:cubicBezTo>
                    <a:pt x="508" y="136"/>
                    <a:pt x="508" y="136"/>
                    <a:pt x="508" y="136"/>
                  </a:cubicBezTo>
                  <a:cubicBezTo>
                    <a:pt x="504" y="133"/>
                    <a:pt x="504" y="133"/>
                    <a:pt x="504" y="133"/>
                  </a:cubicBezTo>
                  <a:lnTo>
                    <a:pt x="508" y="133"/>
                  </a:lnTo>
                  <a:close/>
                  <a:moveTo>
                    <a:pt x="539" y="127"/>
                  </a:moveTo>
                  <a:cubicBezTo>
                    <a:pt x="542" y="128"/>
                    <a:pt x="544" y="129"/>
                    <a:pt x="538" y="128"/>
                  </a:cubicBezTo>
                  <a:cubicBezTo>
                    <a:pt x="536" y="126"/>
                    <a:pt x="536" y="126"/>
                    <a:pt x="536" y="126"/>
                  </a:cubicBezTo>
                  <a:cubicBezTo>
                    <a:pt x="536" y="126"/>
                    <a:pt x="532" y="126"/>
                    <a:pt x="534" y="127"/>
                  </a:cubicBezTo>
                  <a:cubicBezTo>
                    <a:pt x="517" y="121"/>
                    <a:pt x="536" y="128"/>
                    <a:pt x="528" y="123"/>
                  </a:cubicBezTo>
                  <a:cubicBezTo>
                    <a:pt x="530" y="126"/>
                    <a:pt x="520" y="122"/>
                    <a:pt x="514" y="120"/>
                  </a:cubicBezTo>
                  <a:cubicBezTo>
                    <a:pt x="518" y="121"/>
                    <a:pt x="518" y="120"/>
                    <a:pt x="520" y="120"/>
                  </a:cubicBezTo>
                  <a:cubicBezTo>
                    <a:pt x="521" y="120"/>
                    <a:pt x="522" y="120"/>
                    <a:pt x="524" y="121"/>
                  </a:cubicBezTo>
                  <a:cubicBezTo>
                    <a:pt x="525" y="121"/>
                    <a:pt x="526" y="121"/>
                    <a:pt x="528" y="122"/>
                  </a:cubicBezTo>
                  <a:cubicBezTo>
                    <a:pt x="529" y="122"/>
                    <a:pt x="531" y="123"/>
                    <a:pt x="534" y="124"/>
                  </a:cubicBezTo>
                  <a:cubicBezTo>
                    <a:pt x="532" y="124"/>
                    <a:pt x="536" y="125"/>
                    <a:pt x="539" y="127"/>
                  </a:cubicBezTo>
                  <a:close/>
                  <a:moveTo>
                    <a:pt x="520" y="108"/>
                  </a:moveTo>
                  <a:cubicBezTo>
                    <a:pt x="520" y="106"/>
                    <a:pt x="520" y="106"/>
                    <a:pt x="520" y="106"/>
                  </a:cubicBezTo>
                  <a:cubicBezTo>
                    <a:pt x="521" y="108"/>
                    <a:pt x="521" y="108"/>
                    <a:pt x="521" y="108"/>
                  </a:cubicBezTo>
                  <a:lnTo>
                    <a:pt x="520" y="108"/>
                  </a:lnTo>
                  <a:close/>
                  <a:moveTo>
                    <a:pt x="488" y="61"/>
                  </a:moveTo>
                  <a:cubicBezTo>
                    <a:pt x="483" y="63"/>
                    <a:pt x="489" y="64"/>
                    <a:pt x="492" y="62"/>
                  </a:cubicBezTo>
                  <a:cubicBezTo>
                    <a:pt x="490" y="63"/>
                    <a:pt x="489" y="61"/>
                    <a:pt x="488" y="61"/>
                  </a:cubicBezTo>
                  <a:close/>
                  <a:moveTo>
                    <a:pt x="480" y="41"/>
                  </a:moveTo>
                  <a:cubicBezTo>
                    <a:pt x="481" y="42"/>
                    <a:pt x="476" y="46"/>
                    <a:pt x="482" y="44"/>
                  </a:cubicBezTo>
                  <a:cubicBezTo>
                    <a:pt x="483" y="41"/>
                    <a:pt x="483" y="41"/>
                    <a:pt x="483" y="41"/>
                  </a:cubicBezTo>
                  <a:cubicBezTo>
                    <a:pt x="481" y="41"/>
                    <a:pt x="483" y="40"/>
                    <a:pt x="480" y="41"/>
                  </a:cubicBezTo>
                  <a:close/>
                  <a:moveTo>
                    <a:pt x="472" y="28"/>
                  </a:moveTo>
                  <a:cubicBezTo>
                    <a:pt x="478" y="25"/>
                    <a:pt x="478" y="25"/>
                    <a:pt x="478" y="25"/>
                  </a:cubicBezTo>
                  <a:cubicBezTo>
                    <a:pt x="477" y="26"/>
                    <a:pt x="477" y="26"/>
                    <a:pt x="477" y="26"/>
                  </a:cubicBezTo>
                  <a:lnTo>
                    <a:pt x="472" y="28"/>
                  </a:lnTo>
                  <a:close/>
                  <a:moveTo>
                    <a:pt x="466" y="33"/>
                  </a:moveTo>
                  <a:cubicBezTo>
                    <a:pt x="466" y="33"/>
                    <a:pt x="466" y="31"/>
                    <a:pt x="469" y="30"/>
                  </a:cubicBezTo>
                  <a:lnTo>
                    <a:pt x="466" y="33"/>
                  </a:lnTo>
                  <a:close/>
                  <a:moveTo>
                    <a:pt x="465" y="16"/>
                  </a:moveTo>
                  <a:cubicBezTo>
                    <a:pt x="459" y="19"/>
                    <a:pt x="459" y="19"/>
                    <a:pt x="459" y="19"/>
                  </a:cubicBezTo>
                  <a:cubicBezTo>
                    <a:pt x="459" y="19"/>
                    <a:pt x="459" y="19"/>
                    <a:pt x="459" y="19"/>
                  </a:cubicBezTo>
                  <a:lnTo>
                    <a:pt x="465" y="16"/>
                  </a:lnTo>
                  <a:close/>
                  <a:moveTo>
                    <a:pt x="469" y="16"/>
                  </a:moveTo>
                  <a:cubicBezTo>
                    <a:pt x="468" y="17"/>
                    <a:pt x="467" y="17"/>
                    <a:pt x="466" y="18"/>
                  </a:cubicBezTo>
                  <a:cubicBezTo>
                    <a:pt x="464" y="19"/>
                    <a:pt x="464" y="20"/>
                    <a:pt x="466" y="20"/>
                  </a:cubicBezTo>
                  <a:cubicBezTo>
                    <a:pt x="469" y="19"/>
                    <a:pt x="467" y="19"/>
                    <a:pt x="467" y="18"/>
                  </a:cubicBezTo>
                  <a:cubicBezTo>
                    <a:pt x="468" y="18"/>
                    <a:pt x="470" y="18"/>
                    <a:pt x="469" y="20"/>
                  </a:cubicBezTo>
                  <a:cubicBezTo>
                    <a:pt x="464" y="21"/>
                    <a:pt x="464" y="21"/>
                    <a:pt x="460" y="23"/>
                  </a:cubicBezTo>
                  <a:cubicBezTo>
                    <a:pt x="456" y="21"/>
                    <a:pt x="462" y="19"/>
                    <a:pt x="466" y="18"/>
                  </a:cubicBezTo>
                  <a:cubicBezTo>
                    <a:pt x="466" y="17"/>
                    <a:pt x="468" y="17"/>
                    <a:pt x="469" y="16"/>
                  </a:cubicBezTo>
                  <a:close/>
                  <a:moveTo>
                    <a:pt x="474" y="23"/>
                  </a:moveTo>
                  <a:cubicBezTo>
                    <a:pt x="473" y="23"/>
                    <a:pt x="472" y="23"/>
                    <a:pt x="471" y="24"/>
                  </a:cubicBezTo>
                  <a:cubicBezTo>
                    <a:pt x="469" y="23"/>
                    <a:pt x="467" y="22"/>
                    <a:pt x="463" y="25"/>
                  </a:cubicBezTo>
                  <a:cubicBezTo>
                    <a:pt x="464" y="26"/>
                    <a:pt x="464" y="26"/>
                    <a:pt x="464" y="26"/>
                  </a:cubicBezTo>
                  <a:cubicBezTo>
                    <a:pt x="464" y="26"/>
                    <a:pt x="464" y="26"/>
                    <a:pt x="465" y="25"/>
                  </a:cubicBezTo>
                  <a:cubicBezTo>
                    <a:pt x="468" y="25"/>
                    <a:pt x="465" y="27"/>
                    <a:pt x="464" y="28"/>
                  </a:cubicBezTo>
                  <a:cubicBezTo>
                    <a:pt x="466" y="27"/>
                    <a:pt x="468" y="25"/>
                    <a:pt x="471" y="24"/>
                  </a:cubicBezTo>
                  <a:cubicBezTo>
                    <a:pt x="472" y="24"/>
                    <a:pt x="472" y="24"/>
                    <a:pt x="473" y="24"/>
                  </a:cubicBezTo>
                  <a:cubicBezTo>
                    <a:pt x="473" y="25"/>
                    <a:pt x="472" y="25"/>
                    <a:pt x="474" y="25"/>
                  </a:cubicBezTo>
                  <a:cubicBezTo>
                    <a:pt x="475" y="24"/>
                    <a:pt x="475" y="24"/>
                    <a:pt x="475" y="24"/>
                  </a:cubicBezTo>
                  <a:cubicBezTo>
                    <a:pt x="474" y="24"/>
                    <a:pt x="474" y="24"/>
                    <a:pt x="473" y="24"/>
                  </a:cubicBezTo>
                  <a:cubicBezTo>
                    <a:pt x="474" y="24"/>
                    <a:pt x="474" y="23"/>
                    <a:pt x="474" y="23"/>
                  </a:cubicBezTo>
                  <a:close/>
                  <a:moveTo>
                    <a:pt x="472" y="13"/>
                  </a:moveTo>
                  <a:cubicBezTo>
                    <a:pt x="473" y="13"/>
                    <a:pt x="475" y="13"/>
                    <a:pt x="476" y="12"/>
                  </a:cubicBezTo>
                  <a:cubicBezTo>
                    <a:pt x="477" y="11"/>
                    <a:pt x="477" y="11"/>
                    <a:pt x="477" y="11"/>
                  </a:cubicBezTo>
                  <a:cubicBezTo>
                    <a:pt x="474" y="10"/>
                    <a:pt x="472" y="12"/>
                    <a:pt x="472" y="13"/>
                  </a:cubicBezTo>
                  <a:close/>
                  <a:moveTo>
                    <a:pt x="489" y="54"/>
                  </a:moveTo>
                  <a:cubicBezTo>
                    <a:pt x="489" y="54"/>
                    <a:pt x="490" y="56"/>
                    <a:pt x="487" y="58"/>
                  </a:cubicBezTo>
                  <a:cubicBezTo>
                    <a:pt x="492" y="56"/>
                    <a:pt x="492" y="56"/>
                    <a:pt x="492" y="56"/>
                  </a:cubicBezTo>
                  <a:cubicBezTo>
                    <a:pt x="491" y="55"/>
                    <a:pt x="494" y="53"/>
                    <a:pt x="496" y="53"/>
                  </a:cubicBezTo>
                  <a:cubicBezTo>
                    <a:pt x="492" y="53"/>
                    <a:pt x="494" y="51"/>
                    <a:pt x="489" y="54"/>
                  </a:cubicBezTo>
                  <a:close/>
                  <a:moveTo>
                    <a:pt x="518" y="105"/>
                  </a:moveTo>
                  <a:cubicBezTo>
                    <a:pt x="520" y="104"/>
                    <a:pt x="514" y="102"/>
                    <a:pt x="521" y="101"/>
                  </a:cubicBezTo>
                  <a:cubicBezTo>
                    <a:pt x="512" y="101"/>
                    <a:pt x="516" y="104"/>
                    <a:pt x="518" y="105"/>
                  </a:cubicBezTo>
                  <a:close/>
                  <a:moveTo>
                    <a:pt x="528" y="105"/>
                  </a:moveTo>
                  <a:cubicBezTo>
                    <a:pt x="528" y="106"/>
                    <a:pt x="528" y="106"/>
                    <a:pt x="528" y="106"/>
                  </a:cubicBezTo>
                  <a:cubicBezTo>
                    <a:pt x="527" y="107"/>
                    <a:pt x="520" y="107"/>
                    <a:pt x="524" y="108"/>
                  </a:cubicBezTo>
                  <a:cubicBezTo>
                    <a:pt x="526" y="108"/>
                    <a:pt x="523" y="107"/>
                    <a:pt x="525" y="107"/>
                  </a:cubicBezTo>
                  <a:cubicBezTo>
                    <a:pt x="529" y="107"/>
                    <a:pt x="528" y="107"/>
                    <a:pt x="528" y="106"/>
                  </a:cubicBezTo>
                  <a:cubicBezTo>
                    <a:pt x="528" y="106"/>
                    <a:pt x="528" y="106"/>
                    <a:pt x="528" y="105"/>
                  </a:cubicBezTo>
                  <a:close/>
                  <a:moveTo>
                    <a:pt x="513" y="71"/>
                  </a:moveTo>
                  <a:cubicBezTo>
                    <a:pt x="514" y="72"/>
                    <a:pt x="514" y="72"/>
                    <a:pt x="514" y="72"/>
                  </a:cubicBezTo>
                  <a:cubicBezTo>
                    <a:pt x="510" y="75"/>
                    <a:pt x="510" y="75"/>
                    <a:pt x="510" y="75"/>
                  </a:cubicBezTo>
                  <a:lnTo>
                    <a:pt x="513" y="71"/>
                  </a:lnTo>
                  <a:close/>
                  <a:moveTo>
                    <a:pt x="511" y="55"/>
                  </a:moveTo>
                  <a:cubicBezTo>
                    <a:pt x="511" y="56"/>
                    <a:pt x="511" y="56"/>
                    <a:pt x="511" y="56"/>
                  </a:cubicBezTo>
                  <a:cubicBezTo>
                    <a:pt x="510" y="56"/>
                    <a:pt x="510" y="56"/>
                    <a:pt x="510" y="56"/>
                  </a:cubicBezTo>
                  <a:cubicBezTo>
                    <a:pt x="509" y="57"/>
                    <a:pt x="507" y="57"/>
                    <a:pt x="506" y="58"/>
                  </a:cubicBezTo>
                  <a:cubicBezTo>
                    <a:pt x="506" y="58"/>
                    <a:pt x="506" y="59"/>
                    <a:pt x="506" y="59"/>
                  </a:cubicBezTo>
                  <a:cubicBezTo>
                    <a:pt x="506" y="59"/>
                    <a:pt x="506" y="58"/>
                    <a:pt x="506" y="58"/>
                  </a:cubicBezTo>
                  <a:cubicBezTo>
                    <a:pt x="506" y="57"/>
                    <a:pt x="505" y="56"/>
                    <a:pt x="509" y="54"/>
                  </a:cubicBezTo>
                  <a:cubicBezTo>
                    <a:pt x="507" y="55"/>
                    <a:pt x="508" y="57"/>
                    <a:pt x="511" y="56"/>
                  </a:cubicBezTo>
                  <a:lnTo>
                    <a:pt x="511" y="55"/>
                  </a:lnTo>
                  <a:close/>
                  <a:moveTo>
                    <a:pt x="501" y="25"/>
                  </a:moveTo>
                  <a:cubicBezTo>
                    <a:pt x="500" y="26"/>
                    <a:pt x="499" y="26"/>
                    <a:pt x="502" y="26"/>
                  </a:cubicBezTo>
                  <a:cubicBezTo>
                    <a:pt x="503" y="25"/>
                    <a:pt x="502" y="24"/>
                    <a:pt x="501" y="25"/>
                  </a:cubicBezTo>
                  <a:close/>
                  <a:moveTo>
                    <a:pt x="519" y="60"/>
                  </a:moveTo>
                  <a:cubicBezTo>
                    <a:pt x="516" y="61"/>
                    <a:pt x="518" y="62"/>
                    <a:pt x="514" y="63"/>
                  </a:cubicBezTo>
                  <a:cubicBezTo>
                    <a:pt x="513" y="63"/>
                    <a:pt x="513" y="63"/>
                    <a:pt x="513" y="63"/>
                  </a:cubicBezTo>
                  <a:cubicBezTo>
                    <a:pt x="515" y="63"/>
                    <a:pt x="507" y="67"/>
                    <a:pt x="512" y="66"/>
                  </a:cubicBezTo>
                  <a:cubicBezTo>
                    <a:pt x="511" y="66"/>
                    <a:pt x="511" y="66"/>
                    <a:pt x="511" y="66"/>
                  </a:cubicBezTo>
                  <a:cubicBezTo>
                    <a:pt x="513" y="66"/>
                    <a:pt x="515" y="62"/>
                    <a:pt x="518" y="62"/>
                  </a:cubicBezTo>
                  <a:cubicBezTo>
                    <a:pt x="519" y="63"/>
                    <a:pt x="521" y="60"/>
                    <a:pt x="519" y="60"/>
                  </a:cubicBezTo>
                  <a:close/>
                  <a:moveTo>
                    <a:pt x="507" y="19"/>
                  </a:moveTo>
                  <a:cubicBezTo>
                    <a:pt x="507" y="21"/>
                    <a:pt x="500" y="23"/>
                    <a:pt x="504" y="24"/>
                  </a:cubicBezTo>
                  <a:cubicBezTo>
                    <a:pt x="504" y="22"/>
                    <a:pt x="511" y="19"/>
                    <a:pt x="507" y="19"/>
                  </a:cubicBezTo>
                  <a:close/>
                  <a:moveTo>
                    <a:pt x="524" y="45"/>
                  </a:moveTo>
                  <a:cubicBezTo>
                    <a:pt x="525" y="45"/>
                    <a:pt x="525" y="45"/>
                    <a:pt x="525" y="45"/>
                  </a:cubicBezTo>
                  <a:cubicBezTo>
                    <a:pt x="524" y="47"/>
                    <a:pt x="524" y="47"/>
                    <a:pt x="524" y="47"/>
                  </a:cubicBezTo>
                  <a:cubicBezTo>
                    <a:pt x="523" y="47"/>
                    <a:pt x="523" y="47"/>
                    <a:pt x="523" y="47"/>
                  </a:cubicBezTo>
                  <a:lnTo>
                    <a:pt x="524" y="45"/>
                  </a:lnTo>
                  <a:close/>
                  <a:moveTo>
                    <a:pt x="467" y="35"/>
                  </a:moveTo>
                  <a:cubicBezTo>
                    <a:pt x="466" y="35"/>
                    <a:pt x="466" y="36"/>
                    <a:pt x="467" y="36"/>
                  </a:cubicBezTo>
                  <a:cubicBezTo>
                    <a:pt x="467" y="36"/>
                    <a:pt x="467" y="35"/>
                    <a:pt x="467" y="35"/>
                  </a:cubicBezTo>
                  <a:close/>
                  <a:moveTo>
                    <a:pt x="501" y="109"/>
                  </a:moveTo>
                  <a:cubicBezTo>
                    <a:pt x="500" y="108"/>
                    <a:pt x="499" y="108"/>
                    <a:pt x="498" y="108"/>
                  </a:cubicBezTo>
                  <a:cubicBezTo>
                    <a:pt x="499" y="108"/>
                    <a:pt x="500" y="108"/>
                    <a:pt x="501" y="109"/>
                  </a:cubicBezTo>
                  <a:close/>
                  <a:moveTo>
                    <a:pt x="496" y="109"/>
                  </a:moveTo>
                  <a:cubicBezTo>
                    <a:pt x="496" y="109"/>
                    <a:pt x="496" y="109"/>
                    <a:pt x="496" y="109"/>
                  </a:cubicBezTo>
                  <a:cubicBezTo>
                    <a:pt x="496" y="109"/>
                    <a:pt x="496" y="109"/>
                    <a:pt x="496" y="109"/>
                  </a:cubicBezTo>
                  <a:close/>
                  <a:moveTo>
                    <a:pt x="429" y="155"/>
                  </a:moveTo>
                  <a:cubicBezTo>
                    <a:pt x="428" y="155"/>
                    <a:pt x="425" y="152"/>
                    <a:pt x="428" y="156"/>
                  </a:cubicBezTo>
                  <a:cubicBezTo>
                    <a:pt x="429" y="158"/>
                    <a:pt x="428" y="155"/>
                    <a:pt x="429" y="155"/>
                  </a:cubicBezTo>
                  <a:close/>
                  <a:moveTo>
                    <a:pt x="433" y="159"/>
                  </a:moveTo>
                  <a:cubicBezTo>
                    <a:pt x="434" y="159"/>
                    <a:pt x="435" y="160"/>
                    <a:pt x="436" y="161"/>
                  </a:cubicBezTo>
                  <a:cubicBezTo>
                    <a:pt x="434" y="159"/>
                    <a:pt x="434" y="159"/>
                    <a:pt x="433" y="159"/>
                  </a:cubicBezTo>
                  <a:close/>
                  <a:moveTo>
                    <a:pt x="433" y="159"/>
                  </a:moveTo>
                  <a:cubicBezTo>
                    <a:pt x="432" y="159"/>
                    <a:pt x="432" y="160"/>
                    <a:pt x="431" y="161"/>
                  </a:cubicBezTo>
                  <a:cubicBezTo>
                    <a:pt x="433" y="162"/>
                    <a:pt x="433" y="160"/>
                    <a:pt x="433" y="159"/>
                  </a:cubicBezTo>
                  <a:close/>
                  <a:moveTo>
                    <a:pt x="442" y="148"/>
                  </a:moveTo>
                  <a:cubicBezTo>
                    <a:pt x="443" y="150"/>
                    <a:pt x="447" y="151"/>
                    <a:pt x="445" y="155"/>
                  </a:cubicBezTo>
                  <a:cubicBezTo>
                    <a:pt x="445" y="155"/>
                    <a:pt x="446" y="153"/>
                    <a:pt x="448" y="155"/>
                  </a:cubicBezTo>
                  <a:cubicBezTo>
                    <a:pt x="445" y="151"/>
                    <a:pt x="444" y="148"/>
                    <a:pt x="442" y="148"/>
                  </a:cubicBezTo>
                  <a:close/>
                  <a:moveTo>
                    <a:pt x="452" y="156"/>
                  </a:moveTo>
                  <a:cubicBezTo>
                    <a:pt x="452" y="155"/>
                    <a:pt x="452" y="155"/>
                    <a:pt x="453" y="155"/>
                  </a:cubicBezTo>
                  <a:cubicBezTo>
                    <a:pt x="452" y="155"/>
                    <a:pt x="452" y="155"/>
                    <a:pt x="452" y="156"/>
                  </a:cubicBezTo>
                  <a:close/>
                  <a:moveTo>
                    <a:pt x="453" y="155"/>
                  </a:moveTo>
                  <a:cubicBezTo>
                    <a:pt x="454" y="155"/>
                    <a:pt x="457" y="160"/>
                    <a:pt x="457" y="157"/>
                  </a:cubicBezTo>
                  <a:cubicBezTo>
                    <a:pt x="456" y="155"/>
                    <a:pt x="454" y="152"/>
                    <a:pt x="453" y="152"/>
                  </a:cubicBezTo>
                  <a:cubicBezTo>
                    <a:pt x="454" y="155"/>
                    <a:pt x="453" y="155"/>
                    <a:pt x="453" y="155"/>
                  </a:cubicBezTo>
                  <a:close/>
                  <a:moveTo>
                    <a:pt x="480" y="123"/>
                  </a:moveTo>
                  <a:cubicBezTo>
                    <a:pt x="479" y="124"/>
                    <a:pt x="479" y="124"/>
                    <a:pt x="479" y="124"/>
                  </a:cubicBezTo>
                  <a:cubicBezTo>
                    <a:pt x="480" y="125"/>
                    <a:pt x="480" y="125"/>
                    <a:pt x="480" y="125"/>
                  </a:cubicBezTo>
                  <a:cubicBezTo>
                    <a:pt x="480" y="125"/>
                    <a:pt x="481" y="124"/>
                    <a:pt x="480" y="123"/>
                  </a:cubicBezTo>
                  <a:close/>
                  <a:moveTo>
                    <a:pt x="491" y="134"/>
                  </a:moveTo>
                  <a:cubicBezTo>
                    <a:pt x="488" y="129"/>
                    <a:pt x="488" y="129"/>
                    <a:pt x="488" y="129"/>
                  </a:cubicBezTo>
                  <a:cubicBezTo>
                    <a:pt x="487" y="128"/>
                    <a:pt x="490" y="132"/>
                    <a:pt x="489" y="132"/>
                  </a:cubicBezTo>
                  <a:cubicBezTo>
                    <a:pt x="489" y="133"/>
                    <a:pt x="490" y="134"/>
                    <a:pt x="491" y="134"/>
                  </a:cubicBezTo>
                  <a:close/>
                  <a:moveTo>
                    <a:pt x="504" y="160"/>
                  </a:moveTo>
                  <a:cubicBezTo>
                    <a:pt x="504" y="160"/>
                    <a:pt x="504" y="160"/>
                    <a:pt x="503" y="160"/>
                  </a:cubicBezTo>
                  <a:cubicBezTo>
                    <a:pt x="504" y="160"/>
                    <a:pt x="504" y="160"/>
                    <a:pt x="504" y="160"/>
                  </a:cubicBezTo>
                  <a:close/>
                  <a:moveTo>
                    <a:pt x="484" y="120"/>
                  </a:moveTo>
                  <a:cubicBezTo>
                    <a:pt x="486" y="122"/>
                    <a:pt x="487" y="124"/>
                    <a:pt x="489" y="125"/>
                  </a:cubicBezTo>
                  <a:cubicBezTo>
                    <a:pt x="490" y="126"/>
                    <a:pt x="486" y="121"/>
                    <a:pt x="484" y="120"/>
                  </a:cubicBezTo>
                  <a:close/>
                  <a:moveTo>
                    <a:pt x="489" y="120"/>
                  </a:moveTo>
                  <a:cubicBezTo>
                    <a:pt x="488" y="120"/>
                    <a:pt x="487" y="120"/>
                    <a:pt x="486" y="119"/>
                  </a:cubicBezTo>
                  <a:cubicBezTo>
                    <a:pt x="488" y="121"/>
                    <a:pt x="488" y="121"/>
                    <a:pt x="488" y="121"/>
                  </a:cubicBezTo>
                  <a:lnTo>
                    <a:pt x="489" y="120"/>
                  </a:lnTo>
                  <a:close/>
                  <a:moveTo>
                    <a:pt x="496" y="122"/>
                  </a:moveTo>
                  <a:cubicBezTo>
                    <a:pt x="494" y="121"/>
                    <a:pt x="494" y="121"/>
                    <a:pt x="494" y="121"/>
                  </a:cubicBezTo>
                  <a:cubicBezTo>
                    <a:pt x="495" y="122"/>
                    <a:pt x="495" y="122"/>
                    <a:pt x="495" y="122"/>
                  </a:cubicBezTo>
                  <a:lnTo>
                    <a:pt x="496" y="122"/>
                  </a:lnTo>
                  <a:close/>
                  <a:moveTo>
                    <a:pt x="501" y="90"/>
                  </a:moveTo>
                  <a:cubicBezTo>
                    <a:pt x="500" y="90"/>
                    <a:pt x="500" y="86"/>
                    <a:pt x="495" y="89"/>
                  </a:cubicBezTo>
                  <a:cubicBezTo>
                    <a:pt x="502" y="87"/>
                    <a:pt x="495" y="93"/>
                    <a:pt x="501" y="90"/>
                  </a:cubicBezTo>
                  <a:close/>
                  <a:moveTo>
                    <a:pt x="470" y="41"/>
                  </a:moveTo>
                  <a:cubicBezTo>
                    <a:pt x="471" y="38"/>
                    <a:pt x="471" y="38"/>
                    <a:pt x="471" y="38"/>
                  </a:cubicBezTo>
                  <a:cubicBezTo>
                    <a:pt x="470" y="40"/>
                    <a:pt x="467" y="40"/>
                    <a:pt x="470" y="41"/>
                  </a:cubicBezTo>
                  <a:close/>
                </a:path>
              </a:pathLst>
            </a:custGeom>
            <a:solidFill>
              <a:srgbClr val="1B591C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" name="Freeform 18"/>
            <p:cNvSpPr>
              <a:spLocks noChangeAspect="1" noEditPoints="1"/>
            </p:cNvSpPr>
            <p:nvPr/>
          </p:nvSpPr>
          <p:spPr bwMode="auto">
            <a:xfrm rot="11191365" flipH="1" flipV="1">
              <a:off x="8942525" y="2741057"/>
              <a:ext cx="674104" cy="234087"/>
            </a:xfrm>
            <a:custGeom>
              <a:avLst/>
              <a:gdLst>
                <a:gd name="T0" fmla="*/ 266 w 578"/>
                <a:gd name="T1" fmla="*/ 80 h 179"/>
                <a:gd name="T2" fmla="*/ 212 w 578"/>
                <a:gd name="T3" fmla="*/ 39 h 179"/>
                <a:gd name="T4" fmla="*/ 51 w 578"/>
                <a:gd name="T5" fmla="*/ 101 h 179"/>
                <a:gd name="T6" fmla="*/ 204 w 578"/>
                <a:gd name="T7" fmla="*/ 36 h 179"/>
                <a:gd name="T8" fmla="*/ 277 w 578"/>
                <a:gd name="T9" fmla="*/ 48 h 179"/>
                <a:gd name="T10" fmla="*/ 376 w 578"/>
                <a:gd name="T11" fmla="*/ 58 h 179"/>
                <a:gd name="T12" fmla="*/ 464 w 578"/>
                <a:gd name="T13" fmla="*/ 100 h 179"/>
                <a:gd name="T14" fmla="*/ 386 w 578"/>
                <a:gd name="T15" fmla="*/ 94 h 179"/>
                <a:gd name="T16" fmla="*/ 328 w 578"/>
                <a:gd name="T17" fmla="*/ 96 h 179"/>
                <a:gd name="T18" fmla="*/ 277 w 578"/>
                <a:gd name="T19" fmla="*/ 93 h 179"/>
                <a:gd name="T20" fmla="*/ 244 w 578"/>
                <a:gd name="T21" fmla="*/ 91 h 179"/>
                <a:gd name="T22" fmla="*/ 156 w 578"/>
                <a:gd name="T23" fmla="*/ 81 h 179"/>
                <a:gd name="T24" fmla="*/ 73 w 578"/>
                <a:gd name="T25" fmla="*/ 90 h 179"/>
                <a:gd name="T26" fmla="*/ 22 w 578"/>
                <a:gd name="T27" fmla="*/ 121 h 179"/>
                <a:gd name="T28" fmla="*/ 17 w 578"/>
                <a:gd name="T29" fmla="*/ 76 h 179"/>
                <a:gd name="T30" fmla="*/ 90 w 578"/>
                <a:gd name="T31" fmla="*/ 45 h 179"/>
                <a:gd name="T32" fmla="*/ 179 w 578"/>
                <a:gd name="T33" fmla="*/ 79 h 179"/>
                <a:gd name="T34" fmla="*/ 170 w 578"/>
                <a:gd name="T35" fmla="*/ 56 h 179"/>
                <a:gd name="T36" fmla="*/ 303 w 578"/>
                <a:gd name="T37" fmla="*/ 55 h 179"/>
                <a:gd name="T38" fmla="*/ 404 w 578"/>
                <a:gd name="T39" fmla="*/ 83 h 179"/>
                <a:gd name="T40" fmla="*/ 324 w 578"/>
                <a:gd name="T41" fmla="*/ 82 h 179"/>
                <a:gd name="T42" fmla="*/ 219 w 578"/>
                <a:gd name="T43" fmla="*/ 71 h 179"/>
                <a:gd name="T44" fmla="*/ 25 w 578"/>
                <a:gd name="T45" fmla="*/ 95 h 179"/>
                <a:gd name="T46" fmla="*/ 39 w 578"/>
                <a:gd name="T47" fmla="*/ 89 h 179"/>
                <a:gd name="T48" fmla="*/ 150 w 578"/>
                <a:gd name="T49" fmla="*/ 60 h 179"/>
                <a:gd name="T50" fmla="*/ 141 w 578"/>
                <a:gd name="T51" fmla="*/ 60 h 179"/>
                <a:gd name="T52" fmla="*/ 230 w 578"/>
                <a:gd name="T53" fmla="*/ 93 h 179"/>
                <a:gd name="T54" fmla="*/ 424 w 578"/>
                <a:gd name="T55" fmla="*/ 89 h 179"/>
                <a:gd name="T56" fmla="*/ 323 w 578"/>
                <a:gd name="T57" fmla="*/ 100 h 179"/>
                <a:gd name="T58" fmla="*/ 427 w 578"/>
                <a:gd name="T59" fmla="*/ 177 h 179"/>
                <a:gd name="T60" fmla="*/ 500 w 578"/>
                <a:gd name="T61" fmla="*/ 119 h 179"/>
                <a:gd name="T62" fmla="*/ 523 w 578"/>
                <a:gd name="T63" fmla="*/ 124 h 179"/>
                <a:gd name="T64" fmla="*/ 520 w 578"/>
                <a:gd name="T65" fmla="*/ 39 h 179"/>
                <a:gd name="T66" fmla="*/ 534 w 578"/>
                <a:gd name="T67" fmla="*/ 76 h 179"/>
                <a:gd name="T68" fmla="*/ 573 w 578"/>
                <a:gd name="T69" fmla="*/ 123 h 179"/>
                <a:gd name="T70" fmla="*/ 549 w 578"/>
                <a:gd name="T71" fmla="*/ 152 h 179"/>
                <a:gd name="T72" fmla="*/ 461 w 578"/>
                <a:gd name="T73" fmla="*/ 162 h 179"/>
                <a:gd name="T74" fmla="*/ 439 w 578"/>
                <a:gd name="T75" fmla="*/ 166 h 179"/>
                <a:gd name="T76" fmla="*/ 477 w 578"/>
                <a:gd name="T77" fmla="*/ 147 h 179"/>
                <a:gd name="T78" fmla="*/ 493 w 578"/>
                <a:gd name="T79" fmla="*/ 129 h 179"/>
                <a:gd name="T80" fmla="*/ 500 w 578"/>
                <a:gd name="T81" fmla="*/ 119 h 179"/>
                <a:gd name="T82" fmla="*/ 509 w 578"/>
                <a:gd name="T83" fmla="*/ 117 h 179"/>
                <a:gd name="T84" fmla="*/ 496 w 578"/>
                <a:gd name="T85" fmla="*/ 105 h 179"/>
                <a:gd name="T86" fmla="*/ 487 w 578"/>
                <a:gd name="T87" fmla="*/ 74 h 179"/>
                <a:gd name="T88" fmla="*/ 469 w 578"/>
                <a:gd name="T89" fmla="*/ 36 h 179"/>
                <a:gd name="T90" fmla="*/ 440 w 578"/>
                <a:gd name="T91" fmla="*/ 8 h 179"/>
                <a:gd name="T92" fmla="*/ 500 w 578"/>
                <a:gd name="T93" fmla="*/ 9 h 179"/>
                <a:gd name="T94" fmla="*/ 552 w 578"/>
                <a:gd name="T95" fmla="*/ 103 h 179"/>
                <a:gd name="T96" fmla="*/ 540 w 578"/>
                <a:gd name="T97" fmla="*/ 98 h 179"/>
                <a:gd name="T98" fmla="*/ 521 w 578"/>
                <a:gd name="T99" fmla="*/ 78 h 179"/>
                <a:gd name="T100" fmla="*/ 513 w 578"/>
                <a:gd name="T101" fmla="*/ 155 h 179"/>
                <a:gd name="T102" fmla="*/ 486 w 578"/>
                <a:gd name="T103" fmla="*/ 154 h 179"/>
                <a:gd name="T104" fmla="*/ 504 w 578"/>
                <a:gd name="T105" fmla="*/ 133 h 179"/>
                <a:gd name="T106" fmla="*/ 520 w 578"/>
                <a:gd name="T107" fmla="*/ 108 h 179"/>
                <a:gd name="T108" fmla="*/ 469 w 578"/>
                <a:gd name="T109" fmla="*/ 16 h 179"/>
                <a:gd name="T110" fmla="*/ 474 w 578"/>
                <a:gd name="T111" fmla="*/ 23 h 179"/>
                <a:gd name="T112" fmla="*/ 513 w 578"/>
                <a:gd name="T113" fmla="*/ 71 h 179"/>
                <a:gd name="T114" fmla="*/ 512 w 578"/>
                <a:gd name="T115" fmla="*/ 66 h 179"/>
                <a:gd name="T116" fmla="*/ 496 w 578"/>
                <a:gd name="T117" fmla="*/ 109 h 179"/>
                <a:gd name="T118" fmla="*/ 457 w 578"/>
                <a:gd name="T119" fmla="*/ 157 h 179"/>
                <a:gd name="T120" fmla="*/ 488 w 578"/>
                <a:gd name="T121" fmla="*/ 12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78" h="179">
                  <a:moveTo>
                    <a:pt x="484" y="109"/>
                  </a:moveTo>
                  <a:cubicBezTo>
                    <a:pt x="484" y="110"/>
                    <a:pt x="484" y="110"/>
                    <a:pt x="484" y="110"/>
                  </a:cubicBezTo>
                  <a:cubicBezTo>
                    <a:pt x="483" y="110"/>
                    <a:pt x="483" y="110"/>
                    <a:pt x="484" y="109"/>
                  </a:cubicBezTo>
                  <a:close/>
                  <a:moveTo>
                    <a:pt x="484" y="110"/>
                  </a:moveTo>
                  <a:cubicBezTo>
                    <a:pt x="486" y="114"/>
                    <a:pt x="491" y="116"/>
                    <a:pt x="494" y="118"/>
                  </a:cubicBezTo>
                  <a:cubicBezTo>
                    <a:pt x="496" y="111"/>
                    <a:pt x="487" y="111"/>
                    <a:pt x="484" y="110"/>
                  </a:cubicBezTo>
                  <a:close/>
                  <a:moveTo>
                    <a:pt x="491" y="102"/>
                  </a:moveTo>
                  <a:cubicBezTo>
                    <a:pt x="488" y="99"/>
                    <a:pt x="488" y="99"/>
                    <a:pt x="488" y="99"/>
                  </a:cubicBezTo>
                  <a:cubicBezTo>
                    <a:pt x="489" y="100"/>
                    <a:pt x="488" y="103"/>
                    <a:pt x="491" y="102"/>
                  </a:cubicBezTo>
                  <a:close/>
                  <a:moveTo>
                    <a:pt x="484" y="104"/>
                  </a:moveTo>
                  <a:cubicBezTo>
                    <a:pt x="485" y="108"/>
                    <a:pt x="485" y="108"/>
                    <a:pt x="485" y="108"/>
                  </a:cubicBezTo>
                  <a:cubicBezTo>
                    <a:pt x="486" y="105"/>
                    <a:pt x="486" y="105"/>
                    <a:pt x="486" y="105"/>
                  </a:cubicBezTo>
                  <a:lnTo>
                    <a:pt x="484" y="104"/>
                  </a:lnTo>
                  <a:close/>
                  <a:moveTo>
                    <a:pt x="277" y="97"/>
                  </a:moveTo>
                  <a:cubicBezTo>
                    <a:pt x="277" y="96"/>
                    <a:pt x="277" y="94"/>
                    <a:pt x="277" y="93"/>
                  </a:cubicBezTo>
                  <a:lnTo>
                    <a:pt x="277" y="97"/>
                  </a:lnTo>
                  <a:close/>
                  <a:moveTo>
                    <a:pt x="266" y="80"/>
                  </a:moveTo>
                  <a:cubicBezTo>
                    <a:pt x="267" y="80"/>
                    <a:pt x="267" y="81"/>
                    <a:pt x="268" y="81"/>
                  </a:cubicBezTo>
                  <a:cubicBezTo>
                    <a:pt x="267" y="80"/>
                    <a:pt x="267" y="80"/>
                    <a:pt x="266" y="80"/>
                  </a:cubicBezTo>
                  <a:close/>
                  <a:moveTo>
                    <a:pt x="284" y="93"/>
                  </a:moveTo>
                  <a:cubicBezTo>
                    <a:pt x="286" y="93"/>
                    <a:pt x="286" y="93"/>
                    <a:pt x="286" y="93"/>
                  </a:cubicBezTo>
                  <a:cubicBezTo>
                    <a:pt x="285" y="93"/>
                    <a:pt x="284" y="93"/>
                    <a:pt x="284" y="93"/>
                  </a:cubicBezTo>
                  <a:close/>
                  <a:moveTo>
                    <a:pt x="394" y="100"/>
                  </a:moveTo>
                  <a:cubicBezTo>
                    <a:pt x="393" y="99"/>
                    <a:pt x="391" y="97"/>
                    <a:pt x="390" y="95"/>
                  </a:cubicBezTo>
                  <a:cubicBezTo>
                    <a:pt x="391" y="97"/>
                    <a:pt x="390" y="101"/>
                    <a:pt x="394" y="100"/>
                  </a:cubicBezTo>
                  <a:close/>
                  <a:moveTo>
                    <a:pt x="225" y="44"/>
                  </a:moveTo>
                  <a:cubicBezTo>
                    <a:pt x="225" y="42"/>
                    <a:pt x="225" y="42"/>
                    <a:pt x="225" y="42"/>
                  </a:cubicBezTo>
                  <a:cubicBezTo>
                    <a:pt x="224" y="42"/>
                    <a:pt x="224" y="43"/>
                    <a:pt x="225" y="44"/>
                  </a:cubicBezTo>
                  <a:close/>
                  <a:moveTo>
                    <a:pt x="267" y="49"/>
                  </a:moveTo>
                  <a:cubicBezTo>
                    <a:pt x="267" y="49"/>
                    <a:pt x="267" y="49"/>
                    <a:pt x="267" y="49"/>
                  </a:cubicBezTo>
                  <a:cubicBezTo>
                    <a:pt x="267" y="48"/>
                    <a:pt x="268" y="48"/>
                    <a:pt x="268" y="46"/>
                  </a:cubicBezTo>
                  <a:lnTo>
                    <a:pt x="267" y="49"/>
                  </a:lnTo>
                  <a:close/>
                  <a:moveTo>
                    <a:pt x="294" y="90"/>
                  </a:moveTo>
                  <a:cubicBezTo>
                    <a:pt x="293" y="89"/>
                    <a:pt x="293" y="89"/>
                    <a:pt x="293" y="89"/>
                  </a:cubicBezTo>
                  <a:cubicBezTo>
                    <a:pt x="292" y="89"/>
                    <a:pt x="292" y="89"/>
                    <a:pt x="292" y="89"/>
                  </a:cubicBezTo>
                  <a:cubicBezTo>
                    <a:pt x="293" y="90"/>
                    <a:pt x="293" y="90"/>
                    <a:pt x="294" y="90"/>
                  </a:cubicBezTo>
                  <a:close/>
                  <a:moveTo>
                    <a:pt x="210" y="34"/>
                  </a:moveTo>
                  <a:cubicBezTo>
                    <a:pt x="210" y="36"/>
                    <a:pt x="211" y="38"/>
                    <a:pt x="212" y="39"/>
                  </a:cubicBezTo>
                  <a:cubicBezTo>
                    <a:pt x="212" y="37"/>
                    <a:pt x="211" y="35"/>
                    <a:pt x="210" y="34"/>
                  </a:cubicBezTo>
                  <a:close/>
                  <a:moveTo>
                    <a:pt x="266" y="80"/>
                  </a:moveTo>
                  <a:cubicBezTo>
                    <a:pt x="266" y="80"/>
                    <a:pt x="266" y="80"/>
                    <a:pt x="266" y="80"/>
                  </a:cubicBezTo>
                  <a:cubicBezTo>
                    <a:pt x="266" y="80"/>
                    <a:pt x="266" y="80"/>
                    <a:pt x="266" y="80"/>
                  </a:cubicBezTo>
                  <a:cubicBezTo>
                    <a:pt x="266" y="80"/>
                    <a:pt x="266" y="80"/>
                    <a:pt x="266" y="80"/>
                  </a:cubicBezTo>
                  <a:close/>
                  <a:moveTo>
                    <a:pt x="279" y="48"/>
                  </a:moveTo>
                  <a:cubicBezTo>
                    <a:pt x="280" y="49"/>
                    <a:pt x="281" y="49"/>
                    <a:pt x="281" y="49"/>
                  </a:cubicBezTo>
                  <a:cubicBezTo>
                    <a:pt x="281" y="48"/>
                    <a:pt x="280" y="48"/>
                    <a:pt x="279" y="48"/>
                  </a:cubicBezTo>
                  <a:close/>
                  <a:moveTo>
                    <a:pt x="389" y="93"/>
                  </a:moveTo>
                  <a:cubicBezTo>
                    <a:pt x="390" y="95"/>
                    <a:pt x="390" y="95"/>
                    <a:pt x="390" y="95"/>
                  </a:cubicBezTo>
                  <a:cubicBezTo>
                    <a:pt x="390" y="94"/>
                    <a:pt x="390" y="93"/>
                    <a:pt x="389" y="93"/>
                  </a:cubicBezTo>
                  <a:close/>
                  <a:moveTo>
                    <a:pt x="471" y="106"/>
                  </a:moveTo>
                  <a:cubicBezTo>
                    <a:pt x="471" y="108"/>
                    <a:pt x="470" y="109"/>
                    <a:pt x="472" y="110"/>
                  </a:cubicBezTo>
                  <a:cubicBezTo>
                    <a:pt x="472" y="108"/>
                    <a:pt x="471" y="107"/>
                    <a:pt x="471" y="106"/>
                  </a:cubicBezTo>
                  <a:close/>
                  <a:moveTo>
                    <a:pt x="5" y="110"/>
                  </a:move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lose/>
                  <a:moveTo>
                    <a:pt x="52" y="103"/>
                  </a:moveTo>
                  <a:cubicBezTo>
                    <a:pt x="51" y="102"/>
                    <a:pt x="51" y="102"/>
                    <a:pt x="51" y="101"/>
                  </a:cubicBezTo>
                  <a:cubicBezTo>
                    <a:pt x="51" y="103"/>
                    <a:pt x="51" y="104"/>
                    <a:pt x="52" y="103"/>
                  </a:cubicBezTo>
                  <a:close/>
                  <a:moveTo>
                    <a:pt x="87" y="38"/>
                  </a:moveTo>
                  <a:cubicBezTo>
                    <a:pt x="96" y="43"/>
                    <a:pt x="96" y="43"/>
                    <a:pt x="96" y="43"/>
                  </a:cubicBezTo>
                  <a:cubicBezTo>
                    <a:pt x="96" y="41"/>
                    <a:pt x="100" y="39"/>
                    <a:pt x="97" y="37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15" y="31"/>
                    <a:pt x="128" y="52"/>
                    <a:pt x="141" y="38"/>
                  </a:cubicBezTo>
                  <a:cubicBezTo>
                    <a:pt x="141" y="37"/>
                    <a:pt x="141" y="37"/>
                    <a:pt x="141" y="37"/>
                  </a:cubicBezTo>
                  <a:cubicBezTo>
                    <a:pt x="150" y="43"/>
                    <a:pt x="150" y="43"/>
                    <a:pt x="150" y="43"/>
                  </a:cubicBezTo>
                  <a:cubicBezTo>
                    <a:pt x="151" y="43"/>
                    <a:pt x="151" y="37"/>
                    <a:pt x="154" y="35"/>
                  </a:cubicBezTo>
                  <a:cubicBezTo>
                    <a:pt x="153" y="41"/>
                    <a:pt x="159" y="36"/>
                    <a:pt x="160" y="41"/>
                  </a:cubicBezTo>
                  <a:cubicBezTo>
                    <a:pt x="162" y="38"/>
                    <a:pt x="160" y="37"/>
                    <a:pt x="159" y="35"/>
                  </a:cubicBezTo>
                  <a:cubicBezTo>
                    <a:pt x="167" y="29"/>
                    <a:pt x="174" y="38"/>
                    <a:pt x="182" y="34"/>
                  </a:cubicBezTo>
                  <a:cubicBezTo>
                    <a:pt x="174" y="42"/>
                    <a:pt x="174" y="40"/>
                    <a:pt x="168" y="43"/>
                  </a:cubicBezTo>
                  <a:cubicBezTo>
                    <a:pt x="175" y="46"/>
                    <a:pt x="176" y="40"/>
                    <a:pt x="184" y="42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84" y="31"/>
                    <a:pt x="192" y="44"/>
                    <a:pt x="193" y="35"/>
                  </a:cubicBezTo>
                  <a:cubicBezTo>
                    <a:pt x="197" y="36"/>
                    <a:pt x="201" y="45"/>
                    <a:pt x="206" y="44"/>
                  </a:cubicBezTo>
                  <a:cubicBezTo>
                    <a:pt x="204" y="36"/>
                    <a:pt x="204" y="36"/>
                    <a:pt x="204" y="36"/>
                  </a:cubicBezTo>
                  <a:cubicBezTo>
                    <a:pt x="209" y="35"/>
                    <a:pt x="209" y="35"/>
                    <a:pt x="209" y="35"/>
                  </a:cubicBezTo>
                  <a:cubicBezTo>
                    <a:pt x="209" y="41"/>
                    <a:pt x="209" y="41"/>
                    <a:pt x="209" y="41"/>
                  </a:cubicBezTo>
                  <a:cubicBezTo>
                    <a:pt x="211" y="41"/>
                    <a:pt x="211" y="40"/>
                    <a:pt x="212" y="39"/>
                  </a:cubicBezTo>
                  <a:cubicBezTo>
                    <a:pt x="215" y="45"/>
                    <a:pt x="220" y="42"/>
                    <a:pt x="224" y="47"/>
                  </a:cubicBezTo>
                  <a:cubicBezTo>
                    <a:pt x="225" y="44"/>
                    <a:pt x="225" y="44"/>
                    <a:pt x="225" y="44"/>
                  </a:cubicBezTo>
                  <a:cubicBezTo>
                    <a:pt x="225" y="45"/>
                    <a:pt x="226" y="45"/>
                    <a:pt x="226" y="46"/>
                  </a:cubicBezTo>
                  <a:cubicBezTo>
                    <a:pt x="227" y="41"/>
                    <a:pt x="230" y="43"/>
                    <a:pt x="231" y="39"/>
                  </a:cubicBezTo>
                  <a:cubicBezTo>
                    <a:pt x="229" y="37"/>
                    <a:pt x="226" y="35"/>
                    <a:pt x="226" y="38"/>
                  </a:cubicBezTo>
                  <a:cubicBezTo>
                    <a:pt x="222" y="32"/>
                    <a:pt x="231" y="35"/>
                    <a:pt x="233" y="35"/>
                  </a:cubicBezTo>
                  <a:cubicBezTo>
                    <a:pt x="230" y="37"/>
                    <a:pt x="234" y="38"/>
                    <a:pt x="235" y="39"/>
                  </a:cubicBezTo>
                  <a:cubicBezTo>
                    <a:pt x="236" y="39"/>
                    <a:pt x="235" y="38"/>
                    <a:pt x="235" y="37"/>
                  </a:cubicBezTo>
                  <a:cubicBezTo>
                    <a:pt x="240" y="34"/>
                    <a:pt x="241" y="48"/>
                    <a:pt x="244" y="39"/>
                  </a:cubicBezTo>
                  <a:cubicBezTo>
                    <a:pt x="245" y="44"/>
                    <a:pt x="245" y="44"/>
                    <a:pt x="245" y="44"/>
                  </a:cubicBezTo>
                  <a:cubicBezTo>
                    <a:pt x="249" y="40"/>
                    <a:pt x="249" y="40"/>
                    <a:pt x="249" y="40"/>
                  </a:cubicBezTo>
                  <a:cubicBezTo>
                    <a:pt x="249" y="50"/>
                    <a:pt x="254" y="41"/>
                    <a:pt x="254" y="51"/>
                  </a:cubicBezTo>
                  <a:cubicBezTo>
                    <a:pt x="258" y="51"/>
                    <a:pt x="254" y="45"/>
                    <a:pt x="255" y="46"/>
                  </a:cubicBezTo>
                  <a:cubicBezTo>
                    <a:pt x="259" y="44"/>
                    <a:pt x="266" y="54"/>
                    <a:pt x="267" y="49"/>
                  </a:cubicBezTo>
                  <a:cubicBezTo>
                    <a:pt x="270" y="53"/>
                    <a:pt x="274" y="51"/>
                    <a:pt x="277" y="53"/>
                  </a:cubicBezTo>
                  <a:cubicBezTo>
                    <a:pt x="277" y="48"/>
                    <a:pt x="277" y="48"/>
                    <a:pt x="277" y="48"/>
                  </a:cubicBezTo>
                  <a:cubicBezTo>
                    <a:pt x="279" y="50"/>
                    <a:pt x="280" y="52"/>
                    <a:pt x="282" y="51"/>
                  </a:cubicBezTo>
                  <a:cubicBezTo>
                    <a:pt x="282" y="51"/>
                    <a:pt x="282" y="50"/>
                    <a:pt x="281" y="49"/>
                  </a:cubicBezTo>
                  <a:cubicBezTo>
                    <a:pt x="287" y="52"/>
                    <a:pt x="291" y="53"/>
                    <a:pt x="296" y="53"/>
                  </a:cubicBezTo>
                  <a:cubicBezTo>
                    <a:pt x="296" y="50"/>
                    <a:pt x="296" y="49"/>
                    <a:pt x="293" y="47"/>
                  </a:cubicBezTo>
                  <a:cubicBezTo>
                    <a:pt x="298" y="43"/>
                    <a:pt x="305" y="54"/>
                    <a:pt x="311" y="53"/>
                  </a:cubicBezTo>
                  <a:cubicBezTo>
                    <a:pt x="311" y="50"/>
                    <a:pt x="311" y="50"/>
                    <a:pt x="311" y="50"/>
                  </a:cubicBezTo>
                  <a:cubicBezTo>
                    <a:pt x="314" y="54"/>
                    <a:pt x="314" y="54"/>
                    <a:pt x="314" y="54"/>
                  </a:cubicBezTo>
                  <a:cubicBezTo>
                    <a:pt x="314" y="53"/>
                    <a:pt x="314" y="51"/>
                    <a:pt x="315" y="50"/>
                  </a:cubicBezTo>
                  <a:cubicBezTo>
                    <a:pt x="321" y="49"/>
                    <a:pt x="329" y="50"/>
                    <a:pt x="331" y="59"/>
                  </a:cubicBezTo>
                  <a:cubicBezTo>
                    <a:pt x="330" y="57"/>
                    <a:pt x="335" y="54"/>
                    <a:pt x="331" y="50"/>
                  </a:cubicBezTo>
                  <a:cubicBezTo>
                    <a:pt x="337" y="57"/>
                    <a:pt x="345" y="56"/>
                    <a:pt x="352" y="59"/>
                  </a:cubicBezTo>
                  <a:cubicBezTo>
                    <a:pt x="352" y="59"/>
                    <a:pt x="352" y="59"/>
                    <a:pt x="352" y="59"/>
                  </a:cubicBezTo>
                  <a:cubicBezTo>
                    <a:pt x="355" y="62"/>
                    <a:pt x="355" y="62"/>
                    <a:pt x="355" y="62"/>
                  </a:cubicBezTo>
                  <a:cubicBezTo>
                    <a:pt x="355" y="61"/>
                    <a:pt x="355" y="61"/>
                    <a:pt x="355" y="61"/>
                  </a:cubicBezTo>
                  <a:cubicBezTo>
                    <a:pt x="353" y="59"/>
                    <a:pt x="353" y="59"/>
                    <a:pt x="353" y="59"/>
                  </a:cubicBezTo>
                  <a:cubicBezTo>
                    <a:pt x="356" y="60"/>
                    <a:pt x="359" y="62"/>
                    <a:pt x="360" y="65"/>
                  </a:cubicBezTo>
                  <a:cubicBezTo>
                    <a:pt x="361" y="63"/>
                    <a:pt x="362" y="60"/>
                    <a:pt x="364" y="58"/>
                  </a:cubicBezTo>
                  <a:cubicBezTo>
                    <a:pt x="364" y="64"/>
                    <a:pt x="373" y="54"/>
                    <a:pt x="376" y="61"/>
                  </a:cubicBezTo>
                  <a:cubicBezTo>
                    <a:pt x="377" y="60"/>
                    <a:pt x="375" y="60"/>
                    <a:pt x="376" y="58"/>
                  </a:cubicBezTo>
                  <a:cubicBezTo>
                    <a:pt x="385" y="60"/>
                    <a:pt x="397" y="69"/>
                    <a:pt x="408" y="67"/>
                  </a:cubicBezTo>
                  <a:cubicBezTo>
                    <a:pt x="407" y="77"/>
                    <a:pt x="416" y="76"/>
                    <a:pt x="420" y="83"/>
                  </a:cubicBezTo>
                  <a:cubicBezTo>
                    <a:pt x="423" y="77"/>
                    <a:pt x="418" y="79"/>
                    <a:pt x="417" y="74"/>
                  </a:cubicBezTo>
                  <a:cubicBezTo>
                    <a:pt x="420" y="76"/>
                    <a:pt x="420" y="66"/>
                    <a:pt x="424" y="72"/>
                  </a:cubicBezTo>
                  <a:cubicBezTo>
                    <a:pt x="424" y="71"/>
                    <a:pt x="425" y="71"/>
                    <a:pt x="423" y="70"/>
                  </a:cubicBezTo>
                  <a:cubicBezTo>
                    <a:pt x="427" y="71"/>
                    <a:pt x="421" y="78"/>
                    <a:pt x="426" y="77"/>
                  </a:cubicBezTo>
                  <a:cubicBezTo>
                    <a:pt x="428" y="73"/>
                    <a:pt x="428" y="73"/>
                    <a:pt x="428" y="73"/>
                  </a:cubicBezTo>
                  <a:cubicBezTo>
                    <a:pt x="429" y="79"/>
                    <a:pt x="429" y="79"/>
                    <a:pt x="429" y="79"/>
                  </a:cubicBezTo>
                  <a:cubicBezTo>
                    <a:pt x="440" y="79"/>
                    <a:pt x="447" y="84"/>
                    <a:pt x="457" y="82"/>
                  </a:cubicBezTo>
                  <a:cubicBezTo>
                    <a:pt x="457" y="83"/>
                    <a:pt x="457" y="85"/>
                    <a:pt x="455" y="86"/>
                  </a:cubicBezTo>
                  <a:cubicBezTo>
                    <a:pt x="459" y="87"/>
                    <a:pt x="461" y="96"/>
                    <a:pt x="467" y="93"/>
                  </a:cubicBezTo>
                  <a:cubicBezTo>
                    <a:pt x="467" y="91"/>
                    <a:pt x="467" y="91"/>
                    <a:pt x="467" y="91"/>
                  </a:cubicBezTo>
                  <a:cubicBezTo>
                    <a:pt x="475" y="89"/>
                    <a:pt x="472" y="98"/>
                    <a:pt x="479" y="103"/>
                  </a:cubicBezTo>
                  <a:cubicBezTo>
                    <a:pt x="478" y="102"/>
                    <a:pt x="474" y="98"/>
                    <a:pt x="472" y="102"/>
                  </a:cubicBezTo>
                  <a:cubicBezTo>
                    <a:pt x="472" y="106"/>
                    <a:pt x="476" y="107"/>
                    <a:pt x="478" y="105"/>
                  </a:cubicBezTo>
                  <a:cubicBezTo>
                    <a:pt x="476" y="110"/>
                    <a:pt x="476" y="110"/>
                    <a:pt x="476" y="110"/>
                  </a:cubicBezTo>
                  <a:cubicBezTo>
                    <a:pt x="476" y="106"/>
                    <a:pt x="473" y="106"/>
                    <a:pt x="471" y="103"/>
                  </a:cubicBezTo>
                  <a:cubicBezTo>
                    <a:pt x="471" y="104"/>
                    <a:pt x="471" y="105"/>
                    <a:pt x="471" y="106"/>
                  </a:cubicBezTo>
                  <a:cubicBezTo>
                    <a:pt x="470" y="104"/>
                    <a:pt x="467" y="103"/>
                    <a:pt x="464" y="100"/>
                  </a:cubicBezTo>
                  <a:cubicBezTo>
                    <a:pt x="469" y="101"/>
                    <a:pt x="469" y="101"/>
                    <a:pt x="469" y="101"/>
                  </a:cubicBezTo>
                  <a:cubicBezTo>
                    <a:pt x="469" y="95"/>
                    <a:pt x="462" y="99"/>
                    <a:pt x="461" y="97"/>
                  </a:cubicBezTo>
                  <a:cubicBezTo>
                    <a:pt x="459" y="102"/>
                    <a:pt x="462" y="102"/>
                    <a:pt x="458" y="105"/>
                  </a:cubicBezTo>
                  <a:cubicBezTo>
                    <a:pt x="451" y="105"/>
                    <a:pt x="456" y="99"/>
                    <a:pt x="451" y="92"/>
                  </a:cubicBezTo>
                  <a:cubicBezTo>
                    <a:pt x="452" y="90"/>
                    <a:pt x="452" y="90"/>
                    <a:pt x="452" y="90"/>
                  </a:cubicBezTo>
                  <a:cubicBezTo>
                    <a:pt x="450" y="89"/>
                    <a:pt x="450" y="83"/>
                    <a:pt x="446" y="86"/>
                  </a:cubicBezTo>
                  <a:cubicBezTo>
                    <a:pt x="445" y="90"/>
                    <a:pt x="448" y="90"/>
                    <a:pt x="448" y="92"/>
                  </a:cubicBezTo>
                  <a:cubicBezTo>
                    <a:pt x="447" y="94"/>
                    <a:pt x="446" y="85"/>
                    <a:pt x="443" y="88"/>
                  </a:cubicBezTo>
                  <a:cubicBezTo>
                    <a:pt x="444" y="94"/>
                    <a:pt x="448" y="97"/>
                    <a:pt x="452" y="98"/>
                  </a:cubicBezTo>
                  <a:cubicBezTo>
                    <a:pt x="451" y="99"/>
                    <a:pt x="450" y="101"/>
                    <a:pt x="450" y="103"/>
                  </a:cubicBezTo>
                  <a:cubicBezTo>
                    <a:pt x="441" y="96"/>
                    <a:pt x="431" y="87"/>
                    <a:pt x="420" y="88"/>
                  </a:cubicBezTo>
                  <a:cubicBezTo>
                    <a:pt x="424" y="96"/>
                    <a:pt x="418" y="87"/>
                    <a:pt x="417" y="95"/>
                  </a:cubicBezTo>
                  <a:cubicBezTo>
                    <a:pt x="418" y="90"/>
                    <a:pt x="414" y="94"/>
                    <a:pt x="411" y="91"/>
                  </a:cubicBezTo>
                  <a:cubicBezTo>
                    <a:pt x="409" y="96"/>
                    <a:pt x="416" y="96"/>
                    <a:pt x="413" y="100"/>
                  </a:cubicBezTo>
                  <a:cubicBezTo>
                    <a:pt x="408" y="97"/>
                    <a:pt x="402" y="86"/>
                    <a:pt x="395" y="86"/>
                  </a:cubicBezTo>
                  <a:cubicBezTo>
                    <a:pt x="395" y="89"/>
                    <a:pt x="397" y="89"/>
                    <a:pt x="397" y="90"/>
                  </a:cubicBezTo>
                  <a:cubicBezTo>
                    <a:pt x="392" y="88"/>
                    <a:pt x="388" y="74"/>
                    <a:pt x="383" y="82"/>
                  </a:cubicBezTo>
                  <a:cubicBezTo>
                    <a:pt x="385" y="86"/>
                    <a:pt x="387" y="89"/>
                    <a:pt x="389" y="93"/>
                  </a:cubicBezTo>
                  <a:cubicBezTo>
                    <a:pt x="389" y="93"/>
                    <a:pt x="388" y="93"/>
                    <a:pt x="386" y="94"/>
                  </a:cubicBezTo>
                  <a:cubicBezTo>
                    <a:pt x="387" y="99"/>
                    <a:pt x="387" y="99"/>
                    <a:pt x="387" y="99"/>
                  </a:cubicBezTo>
                  <a:cubicBezTo>
                    <a:pt x="381" y="99"/>
                    <a:pt x="384" y="89"/>
                    <a:pt x="382" y="84"/>
                  </a:cubicBezTo>
                  <a:cubicBezTo>
                    <a:pt x="378" y="89"/>
                    <a:pt x="378" y="89"/>
                    <a:pt x="378" y="89"/>
                  </a:cubicBezTo>
                  <a:cubicBezTo>
                    <a:pt x="371" y="91"/>
                    <a:pt x="365" y="87"/>
                    <a:pt x="362" y="79"/>
                  </a:cubicBezTo>
                  <a:cubicBezTo>
                    <a:pt x="361" y="79"/>
                    <a:pt x="356" y="78"/>
                    <a:pt x="358" y="83"/>
                  </a:cubicBezTo>
                  <a:cubicBezTo>
                    <a:pt x="360" y="91"/>
                    <a:pt x="361" y="96"/>
                    <a:pt x="367" y="97"/>
                  </a:cubicBezTo>
                  <a:cubicBezTo>
                    <a:pt x="369" y="92"/>
                    <a:pt x="363" y="91"/>
                    <a:pt x="365" y="91"/>
                  </a:cubicBezTo>
                  <a:cubicBezTo>
                    <a:pt x="367" y="92"/>
                    <a:pt x="373" y="89"/>
                    <a:pt x="374" y="94"/>
                  </a:cubicBezTo>
                  <a:cubicBezTo>
                    <a:pt x="367" y="92"/>
                    <a:pt x="367" y="92"/>
                    <a:pt x="367" y="92"/>
                  </a:cubicBezTo>
                  <a:cubicBezTo>
                    <a:pt x="366" y="99"/>
                    <a:pt x="370" y="93"/>
                    <a:pt x="371" y="97"/>
                  </a:cubicBezTo>
                  <a:cubicBezTo>
                    <a:pt x="368" y="102"/>
                    <a:pt x="365" y="95"/>
                    <a:pt x="362" y="98"/>
                  </a:cubicBezTo>
                  <a:cubicBezTo>
                    <a:pt x="362" y="98"/>
                    <a:pt x="362" y="98"/>
                    <a:pt x="362" y="98"/>
                  </a:cubicBezTo>
                  <a:cubicBezTo>
                    <a:pt x="357" y="96"/>
                    <a:pt x="358" y="98"/>
                    <a:pt x="353" y="94"/>
                  </a:cubicBezTo>
                  <a:cubicBezTo>
                    <a:pt x="353" y="87"/>
                    <a:pt x="355" y="90"/>
                    <a:pt x="358" y="88"/>
                  </a:cubicBezTo>
                  <a:cubicBezTo>
                    <a:pt x="349" y="87"/>
                    <a:pt x="338" y="73"/>
                    <a:pt x="328" y="83"/>
                  </a:cubicBezTo>
                  <a:cubicBezTo>
                    <a:pt x="333" y="90"/>
                    <a:pt x="333" y="90"/>
                    <a:pt x="333" y="90"/>
                  </a:cubicBezTo>
                  <a:cubicBezTo>
                    <a:pt x="330" y="91"/>
                    <a:pt x="324" y="84"/>
                    <a:pt x="324" y="92"/>
                  </a:cubicBezTo>
                  <a:cubicBezTo>
                    <a:pt x="328" y="90"/>
                    <a:pt x="326" y="95"/>
                    <a:pt x="328" y="97"/>
                  </a:cubicBezTo>
                  <a:cubicBezTo>
                    <a:pt x="328" y="96"/>
                    <a:pt x="328" y="96"/>
                    <a:pt x="328" y="96"/>
                  </a:cubicBezTo>
                  <a:cubicBezTo>
                    <a:pt x="328" y="96"/>
                    <a:pt x="330" y="98"/>
                    <a:pt x="329" y="99"/>
                  </a:cubicBezTo>
                  <a:cubicBezTo>
                    <a:pt x="326" y="94"/>
                    <a:pt x="322" y="92"/>
                    <a:pt x="319" y="89"/>
                  </a:cubicBezTo>
                  <a:cubicBezTo>
                    <a:pt x="320" y="91"/>
                    <a:pt x="317" y="93"/>
                    <a:pt x="316" y="94"/>
                  </a:cubicBezTo>
                  <a:cubicBezTo>
                    <a:pt x="313" y="93"/>
                    <a:pt x="317" y="91"/>
                    <a:pt x="317" y="88"/>
                  </a:cubicBezTo>
                  <a:cubicBezTo>
                    <a:pt x="315" y="88"/>
                    <a:pt x="313" y="83"/>
                    <a:pt x="311" y="87"/>
                  </a:cubicBezTo>
                  <a:cubicBezTo>
                    <a:pt x="309" y="91"/>
                    <a:pt x="314" y="91"/>
                    <a:pt x="314" y="95"/>
                  </a:cubicBezTo>
                  <a:cubicBezTo>
                    <a:pt x="306" y="88"/>
                    <a:pt x="306" y="88"/>
                    <a:pt x="306" y="88"/>
                  </a:cubicBezTo>
                  <a:cubicBezTo>
                    <a:pt x="306" y="89"/>
                    <a:pt x="306" y="89"/>
                    <a:pt x="306" y="89"/>
                  </a:cubicBezTo>
                  <a:cubicBezTo>
                    <a:pt x="305" y="87"/>
                    <a:pt x="304" y="86"/>
                    <a:pt x="303" y="87"/>
                  </a:cubicBezTo>
                  <a:cubicBezTo>
                    <a:pt x="302" y="90"/>
                    <a:pt x="304" y="91"/>
                    <a:pt x="305" y="90"/>
                  </a:cubicBezTo>
                  <a:cubicBezTo>
                    <a:pt x="300" y="94"/>
                    <a:pt x="297" y="80"/>
                    <a:pt x="293" y="89"/>
                  </a:cubicBezTo>
                  <a:cubicBezTo>
                    <a:pt x="290" y="86"/>
                    <a:pt x="290" y="86"/>
                    <a:pt x="290" y="86"/>
                  </a:cubicBezTo>
                  <a:cubicBezTo>
                    <a:pt x="290" y="87"/>
                    <a:pt x="289" y="88"/>
                    <a:pt x="290" y="88"/>
                  </a:cubicBezTo>
                  <a:cubicBezTo>
                    <a:pt x="287" y="85"/>
                    <a:pt x="287" y="85"/>
                    <a:pt x="287" y="85"/>
                  </a:cubicBezTo>
                  <a:cubicBezTo>
                    <a:pt x="282" y="82"/>
                    <a:pt x="285" y="92"/>
                    <a:pt x="284" y="93"/>
                  </a:cubicBezTo>
                  <a:cubicBezTo>
                    <a:pt x="284" y="93"/>
                    <a:pt x="284" y="93"/>
                    <a:pt x="284" y="93"/>
                  </a:cubicBezTo>
                  <a:cubicBezTo>
                    <a:pt x="282" y="94"/>
                    <a:pt x="281" y="97"/>
                    <a:pt x="282" y="97"/>
                  </a:cubicBezTo>
                  <a:cubicBezTo>
                    <a:pt x="277" y="93"/>
                    <a:pt x="277" y="93"/>
                    <a:pt x="277" y="93"/>
                  </a:cubicBezTo>
                  <a:cubicBezTo>
                    <a:pt x="277" y="93"/>
                    <a:pt x="277" y="93"/>
                    <a:pt x="277" y="93"/>
                  </a:cubicBezTo>
                  <a:cubicBezTo>
                    <a:pt x="275" y="88"/>
                    <a:pt x="268" y="86"/>
                    <a:pt x="268" y="76"/>
                  </a:cubicBezTo>
                  <a:cubicBezTo>
                    <a:pt x="267" y="77"/>
                    <a:pt x="265" y="79"/>
                    <a:pt x="266" y="80"/>
                  </a:cubicBezTo>
                  <a:cubicBezTo>
                    <a:pt x="262" y="79"/>
                    <a:pt x="267" y="88"/>
                    <a:pt x="260" y="86"/>
                  </a:cubicBezTo>
                  <a:cubicBezTo>
                    <a:pt x="260" y="88"/>
                    <a:pt x="261" y="88"/>
                    <a:pt x="262" y="88"/>
                  </a:cubicBezTo>
                  <a:cubicBezTo>
                    <a:pt x="260" y="88"/>
                    <a:pt x="260" y="88"/>
                    <a:pt x="259" y="87"/>
                  </a:cubicBezTo>
                  <a:cubicBezTo>
                    <a:pt x="259" y="88"/>
                    <a:pt x="259" y="89"/>
                    <a:pt x="259" y="90"/>
                  </a:cubicBezTo>
                  <a:cubicBezTo>
                    <a:pt x="259" y="87"/>
                    <a:pt x="256" y="87"/>
                    <a:pt x="255" y="88"/>
                  </a:cubicBezTo>
                  <a:cubicBezTo>
                    <a:pt x="257" y="94"/>
                    <a:pt x="257" y="94"/>
                    <a:pt x="257" y="94"/>
                  </a:cubicBezTo>
                  <a:cubicBezTo>
                    <a:pt x="255" y="91"/>
                    <a:pt x="254" y="91"/>
                    <a:pt x="252" y="91"/>
                  </a:cubicBezTo>
                  <a:cubicBezTo>
                    <a:pt x="253" y="95"/>
                    <a:pt x="253" y="95"/>
                    <a:pt x="253" y="95"/>
                  </a:cubicBezTo>
                  <a:cubicBezTo>
                    <a:pt x="249" y="94"/>
                    <a:pt x="253" y="87"/>
                    <a:pt x="248" y="90"/>
                  </a:cubicBezTo>
                  <a:cubicBezTo>
                    <a:pt x="253" y="87"/>
                    <a:pt x="253" y="87"/>
                    <a:pt x="253" y="87"/>
                  </a:cubicBezTo>
                  <a:cubicBezTo>
                    <a:pt x="247" y="85"/>
                    <a:pt x="250" y="77"/>
                    <a:pt x="247" y="74"/>
                  </a:cubicBezTo>
                  <a:cubicBezTo>
                    <a:pt x="242" y="67"/>
                    <a:pt x="234" y="78"/>
                    <a:pt x="230" y="66"/>
                  </a:cubicBezTo>
                  <a:cubicBezTo>
                    <a:pt x="229" y="70"/>
                    <a:pt x="230" y="71"/>
                    <a:pt x="228" y="75"/>
                  </a:cubicBezTo>
                  <a:cubicBezTo>
                    <a:pt x="232" y="77"/>
                    <a:pt x="234" y="78"/>
                    <a:pt x="235" y="84"/>
                  </a:cubicBezTo>
                  <a:cubicBezTo>
                    <a:pt x="242" y="90"/>
                    <a:pt x="237" y="69"/>
                    <a:pt x="245" y="78"/>
                  </a:cubicBezTo>
                  <a:cubicBezTo>
                    <a:pt x="244" y="84"/>
                    <a:pt x="242" y="84"/>
                    <a:pt x="240" y="81"/>
                  </a:cubicBezTo>
                  <a:cubicBezTo>
                    <a:pt x="240" y="85"/>
                    <a:pt x="242" y="88"/>
                    <a:pt x="244" y="91"/>
                  </a:cubicBezTo>
                  <a:cubicBezTo>
                    <a:pt x="239" y="88"/>
                    <a:pt x="233" y="93"/>
                    <a:pt x="230" y="93"/>
                  </a:cubicBezTo>
                  <a:cubicBezTo>
                    <a:pt x="229" y="90"/>
                    <a:pt x="225" y="87"/>
                    <a:pt x="224" y="88"/>
                  </a:cubicBezTo>
                  <a:cubicBezTo>
                    <a:pt x="224" y="85"/>
                    <a:pt x="217" y="82"/>
                    <a:pt x="220" y="76"/>
                  </a:cubicBezTo>
                  <a:cubicBezTo>
                    <a:pt x="215" y="74"/>
                    <a:pt x="216" y="85"/>
                    <a:pt x="212" y="77"/>
                  </a:cubicBezTo>
                  <a:cubicBezTo>
                    <a:pt x="214" y="83"/>
                    <a:pt x="209" y="81"/>
                    <a:pt x="211" y="86"/>
                  </a:cubicBezTo>
                  <a:cubicBezTo>
                    <a:pt x="212" y="81"/>
                    <a:pt x="217" y="90"/>
                    <a:pt x="220" y="93"/>
                  </a:cubicBezTo>
                  <a:cubicBezTo>
                    <a:pt x="213" y="96"/>
                    <a:pt x="213" y="96"/>
                    <a:pt x="213" y="96"/>
                  </a:cubicBezTo>
                  <a:cubicBezTo>
                    <a:pt x="214" y="95"/>
                    <a:pt x="212" y="91"/>
                    <a:pt x="211" y="90"/>
                  </a:cubicBezTo>
                  <a:cubicBezTo>
                    <a:pt x="210" y="95"/>
                    <a:pt x="210" y="95"/>
                    <a:pt x="210" y="95"/>
                  </a:cubicBezTo>
                  <a:cubicBezTo>
                    <a:pt x="209" y="83"/>
                    <a:pt x="198" y="104"/>
                    <a:pt x="195" y="90"/>
                  </a:cubicBezTo>
                  <a:cubicBezTo>
                    <a:pt x="197" y="91"/>
                    <a:pt x="199" y="87"/>
                    <a:pt x="200" y="93"/>
                  </a:cubicBezTo>
                  <a:cubicBezTo>
                    <a:pt x="204" y="89"/>
                    <a:pt x="199" y="84"/>
                    <a:pt x="201" y="80"/>
                  </a:cubicBezTo>
                  <a:cubicBezTo>
                    <a:pt x="194" y="75"/>
                    <a:pt x="185" y="83"/>
                    <a:pt x="178" y="74"/>
                  </a:cubicBezTo>
                  <a:cubicBezTo>
                    <a:pt x="179" y="78"/>
                    <a:pt x="183" y="78"/>
                    <a:pt x="183" y="82"/>
                  </a:cubicBezTo>
                  <a:cubicBezTo>
                    <a:pt x="178" y="85"/>
                    <a:pt x="172" y="74"/>
                    <a:pt x="166" y="70"/>
                  </a:cubicBezTo>
                  <a:cubicBezTo>
                    <a:pt x="167" y="76"/>
                    <a:pt x="167" y="76"/>
                    <a:pt x="167" y="76"/>
                  </a:cubicBezTo>
                  <a:cubicBezTo>
                    <a:pt x="162" y="71"/>
                    <a:pt x="165" y="79"/>
                    <a:pt x="160" y="77"/>
                  </a:cubicBezTo>
                  <a:cubicBezTo>
                    <a:pt x="160" y="76"/>
                    <a:pt x="161" y="74"/>
                    <a:pt x="159" y="74"/>
                  </a:cubicBezTo>
                  <a:cubicBezTo>
                    <a:pt x="155" y="75"/>
                    <a:pt x="159" y="79"/>
                    <a:pt x="156" y="81"/>
                  </a:cubicBezTo>
                  <a:cubicBezTo>
                    <a:pt x="150" y="71"/>
                    <a:pt x="154" y="87"/>
                    <a:pt x="147" y="82"/>
                  </a:cubicBezTo>
                  <a:cubicBezTo>
                    <a:pt x="148" y="85"/>
                    <a:pt x="148" y="85"/>
                    <a:pt x="148" y="85"/>
                  </a:cubicBezTo>
                  <a:cubicBezTo>
                    <a:pt x="142" y="81"/>
                    <a:pt x="136" y="90"/>
                    <a:pt x="130" y="92"/>
                  </a:cubicBezTo>
                  <a:cubicBezTo>
                    <a:pt x="131" y="90"/>
                    <a:pt x="135" y="91"/>
                    <a:pt x="134" y="85"/>
                  </a:cubicBezTo>
                  <a:cubicBezTo>
                    <a:pt x="127" y="84"/>
                    <a:pt x="127" y="84"/>
                    <a:pt x="127" y="84"/>
                  </a:cubicBezTo>
                  <a:cubicBezTo>
                    <a:pt x="126" y="86"/>
                    <a:pt x="123" y="86"/>
                    <a:pt x="126" y="89"/>
                  </a:cubicBezTo>
                  <a:cubicBezTo>
                    <a:pt x="127" y="90"/>
                    <a:pt x="127" y="89"/>
                    <a:pt x="128" y="88"/>
                  </a:cubicBezTo>
                  <a:cubicBezTo>
                    <a:pt x="127" y="91"/>
                    <a:pt x="127" y="91"/>
                    <a:pt x="127" y="91"/>
                  </a:cubicBezTo>
                  <a:cubicBezTo>
                    <a:pt x="120" y="89"/>
                    <a:pt x="127" y="83"/>
                    <a:pt x="127" y="77"/>
                  </a:cubicBezTo>
                  <a:cubicBezTo>
                    <a:pt x="123" y="79"/>
                    <a:pt x="122" y="74"/>
                    <a:pt x="119" y="74"/>
                  </a:cubicBezTo>
                  <a:cubicBezTo>
                    <a:pt x="118" y="80"/>
                    <a:pt x="124" y="80"/>
                    <a:pt x="122" y="86"/>
                  </a:cubicBezTo>
                  <a:cubicBezTo>
                    <a:pt x="120" y="89"/>
                    <a:pt x="113" y="85"/>
                    <a:pt x="110" y="80"/>
                  </a:cubicBezTo>
                  <a:cubicBezTo>
                    <a:pt x="107" y="93"/>
                    <a:pt x="96" y="84"/>
                    <a:pt x="97" y="94"/>
                  </a:cubicBezTo>
                  <a:cubicBezTo>
                    <a:pt x="97" y="93"/>
                    <a:pt x="96" y="90"/>
                    <a:pt x="94" y="91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91" y="99"/>
                    <a:pt x="90" y="85"/>
                    <a:pt x="87" y="88"/>
                  </a:cubicBezTo>
                  <a:cubicBezTo>
                    <a:pt x="87" y="90"/>
                    <a:pt x="88" y="90"/>
                    <a:pt x="89" y="93"/>
                  </a:cubicBezTo>
                  <a:cubicBezTo>
                    <a:pt x="83" y="96"/>
                    <a:pt x="77" y="82"/>
                    <a:pt x="71" y="89"/>
                  </a:cubicBezTo>
                  <a:cubicBezTo>
                    <a:pt x="72" y="90"/>
                    <a:pt x="72" y="91"/>
                    <a:pt x="73" y="90"/>
                  </a:cubicBezTo>
                  <a:cubicBezTo>
                    <a:pt x="73" y="91"/>
                    <a:pt x="72" y="91"/>
                    <a:pt x="69" y="89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66" y="74"/>
                    <a:pt x="63" y="92"/>
                    <a:pt x="57" y="89"/>
                  </a:cubicBezTo>
                  <a:cubicBezTo>
                    <a:pt x="58" y="91"/>
                    <a:pt x="62" y="91"/>
                    <a:pt x="60" y="94"/>
                  </a:cubicBezTo>
                  <a:cubicBezTo>
                    <a:pt x="57" y="95"/>
                    <a:pt x="55" y="83"/>
                    <a:pt x="52" y="89"/>
                  </a:cubicBezTo>
                  <a:cubicBezTo>
                    <a:pt x="54" y="90"/>
                    <a:pt x="55" y="96"/>
                    <a:pt x="57" y="97"/>
                  </a:cubicBezTo>
                  <a:cubicBezTo>
                    <a:pt x="54" y="98"/>
                    <a:pt x="53" y="102"/>
                    <a:pt x="51" y="98"/>
                  </a:cubicBezTo>
                  <a:cubicBezTo>
                    <a:pt x="50" y="98"/>
                    <a:pt x="50" y="100"/>
                    <a:pt x="51" y="101"/>
                  </a:cubicBezTo>
                  <a:cubicBezTo>
                    <a:pt x="48" y="98"/>
                    <a:pt x="46" y="101"/>
                    <a:pt x="45" y="103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0" y="94"/>
                    <a:pt x="40" y="105"/>
                    <a:pt x="36" y="106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5" y="108"/>
                    <a:pt x="32" y="105"/>
                    <a:pt x="30" y="110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29" y="111"/>
                    <a:pt x="27" y="119"/>
                    <a:pt x="24" y="114"/>
                  </a:cubicBezTo>
                  <a:cubicBezTo>
                    <a:pt x="23" y="115"/>
                    <a:pt x="28" y="120"/>
                    <a:pt x="25" y="121"/>
                  </a:cubicBezTo>
                  <a:cubicBezTo>
                    <a:pt x="23" y="119"/>
                    <a:pt x="20" y="118"/>
                    <a:pt x="20" y="122"/>
                  </a:cubicBezTo>
                  <a:cubicBezTo>
                    <a:pt x="21" y="123"/>
                    <a:pt x="22" y="125"/>
                    <a:pt x="22" y="123"/>
                  </a:cubicBezTo>
                  <a:cubicBezTo>
                    <a:pt x="23" y="123"/>
                    <a:pt x="22" y="122"/>
                    <a:pt x="22" y="121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3" y="127"/>
                    <a:pt x="21" y="122"/>
                    <a:pt x="19" y="125"/>
                  </a:cubicBezTo>
                  <a:cubicBezTo>
                    <a:pt x="20" y="127"/>
                    <a:pt x="22" y="128"/>
                    <a:pt x="23" y="130"/>
                  </a:cubicBezTo>
                  <a:cubicBezTo>
                    <a:pt x="19" y="128"/>
                    <a:pt x="16" y="127"/>
                    <a:pt x="13" y="126"/>
                  </a:cubicBezTo>
                  <a:cubicBezTo>
                    <a:pt x="12" y="124"/>
                    <a:pt x="12" y="122"/>
                    <a:pt x="9" y="120"/>
                  </a:cubicBezTo>
                  <a:cubicBezTo>
                    <a:pt x="9" y="119"/>
                    <a:pt x="10" y="118"/>
                    <a:pt x="11" y="117"/>
                  </a:cubicBezTo>
                  <a:cubicBezTo>
                    <a:pt x="10" y="112"/>
                    <a:pt x="6" y="113"/>
                    <a:pt x="5" y="113"/>
                  </a:cubicBezTo>
                  <a:cubicBezTo>
                    <a:pt x="5" y="112"/>
                    <a:pt x="6" y="112"/>
                    <a:pt x="6" y="111"/>
                  </a:cubicBezTo>
                  <a:cubicBezTo>
                    <a:pt x="6" y="111"/>
                    <a:pt x="6" y="110"/>
                    <a:pt x="5" y="110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3" y="108"/>
                    <a:pt x="3" y="105"/>
                    <a:pt x="4" y="103"/>
                  </a:cubicBezTo>
                  <a:cubicBezTo>
                    <a:pt x="4" y="100"/>
                    <a:pt x="4" y="98"/>
                    <a:pt x="0" y="97"/>
                  </a:cubicBezTo>
                  <a:cubicBezTo>
                    <a:pt x="2" y="97"/>
                    <a:pt x="5" y="99"/>
                    <a:pt x="7" y="101"/>
                  </a:cubicBezTo>
                  <a:cubicBezTo>
                    <a:pt x="10" y="101"/>
                    <a:pt x="8" y="98"/>
                    <a:pt x="9" y="96"/>
                  </a:cubicBezTo>
                  <a:cubicBezTo>
                    <a:pt x="7" y="95"/>
                    <a:pt x="5" y="94"/>
                    <a:pt x="3" y="94"/>
                  </a:cubicBezTo>
                  <a:cubicBezTo>
                    <a:pt x="10" y="92"/>
                    <a:pt x="0" y="89"/>
                    <a:pt x="3" y="84"/>
                  </a:cubicBezTo>
                  <a:cubicBezTo>
                    <a:pt x="7" y="84"/>
                    <a:pt x="8" y="81"/>
                    <a:pt x="9" y="77"/>
                  </a:cubicBezTo>
                  <a:cubicBezTo>
                    <a:pt x="10" y="73"/>
                    <a:pt x="11" y="69"/>
                    <a:pt x="13" y="68"/>
                  </a:cubicBezTo>
                  <a:cubicBezTo>
                    <a:pt x="20" y="67"/>
                    <a:pt x="12" y="74"/>
                    <a:pt x="17" y="76"/>
                  </a:cubicBezTo>
                  <a:cubicBezTo>
                    <a:pt x="21" y="75"/>
                    <a:pt x="18" y="72"/>
                    <a:pt x="20" y="70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7" y="76"/>
                    <a:pt x="21" y="70"/>
                    <a:pt x="24" y="72"/>
                  </a:cubicBezTo>
                  <a:cubicBezTo>
                    <a:pt x="26" y="67"/>
                    <a:pt x="23" y="70"/>
                    <a:pt x="20" y="65"/>
                  </a:cubicBezTo>
                  <a:cubicBezTo>
                    <a:pt x="22" y="66"/>
                    <a:pt x="26" y="68"/>
                    <a:pt x="27" y="65"/>
                  </a:cubicBezTo>
                  <a:cubicBezTo>
                    <a:pt x="26" y="63"/>
                    <a:pt x="22" y="64"/>
                    <a:pt x="24" y="62"/>
                  </a:cubicBezTo>
                  <a:cubicBezTo>
                    <a:pt x="35" y="63"/>
                    <a:pt x="36" y="55"/>
                    <a:pt x="46" y="54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5" y="52"/>
                    <a:pt x="46" y="53"/>
                    <a:pt x="47" y="52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8" y="49"/>
                    <a:pt x="58" y="52"/>
                    <a:pt x="63" y="50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7" y="50"/>
                    <a:pt x="73" y="46"/>
                    <a:pt x="78" y="47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3" y="42"/>
                    <a:pt x="87" y="48"/>
                    <a:pt x="90" y="45"/>
                  </a:cubicBezTo>
                  <a:cubicBezTo>
                    <a:pt x="88" y="46"/>
                    <a:pt x="87" y="40"/>
                    <a:pt x="87" y="38"/>
                  </a:cubicBezTo>
                  <a:close/>
                  <a:moveTo>
                    <a:pt x="211" y="42"/>
                  </a:moveTo>
                  <a:cubicBezTo>
                    <a:pt x="212" y="42"/>
                    <a:pt x="212" y="42"/>
                    <a:pt x="212" y="42"/>
                  </a:cubicBezTo>
                  <a:cubicBezTo>
                    <a:pt x="212" y="42"/>
                    <a:pt x="211" y="42"/>
                    <a:pt x="211" y="42"/>
                  </a:cubicBezTo>
                  <a:cubicBezTo>
                    <a:pt x="209" y="42"/>
                    <a:pt x="209" y="42"/>
                    <a:pt x="209" y="42"/>
                  </a:cubicBezTo>
                  <a:cubicBezTo>
                    <a:pt x="209" y="45"/>
                    <a:pt x="210" y="43"/>
                    <a:pt x="211" y="42"/>
                  </a:cubicBezTo>
                  <a:close/>
                  <a:moveTo>
                    <a:pt x="403" y="71"/>
                  </a:moveTo>
                  <a:cubicBezTo>
                    <a:pt x="400" y="69"/>
                    <a:pt x="400" y="69"/>
                    <a:pt x="400" y="69"/>
                  </a:cubicBezTo>
                  <a:cubicBezTo>
                    <a:pt x="401" y="69"/>
                    <a:pt x="403" y="71"/>
                    <a:pt x="402" y="69"/>
                  </a:cubicBezTo>
                  <a:cubicBezTo>
                    <a:pt x="403" y="69"/>
                    <a:pt x="404" y="69"/>
                    <a:pt x="403" y="71"/>
                  </a:cubicBezTo>
                  <a:close/>
                  <a:moveTo>
                    <a:pt x="206" y="78"/>
                  </a:moveTo>
                  <a:cubicBezTo>
                    <a:pt x="208" y="81"/>
                    <a:pt x="208" y="81"/>
                    <a:pt x="208" y="81"/>
                  </a:cubicBezTo>
                  <a:cubicBezTo>
                    <a:pt x="209" y="78"/>
                    <a:pt x="209" y="78"/>
                    <a:pt x="209" y="78"/>
                  </a:cubicBezTo>
                  <a:lnTo>
                    <a:pt x="206" y="78"/>
                  </a:lnTo>
                  <a:close/>
                  <a:moveTo>
                    <a:pt x="179" y="79"/>
                  </a:moveTo>
                  <a:cubicBezTo>
                    <a:pt x="182" y="81"/>
                    <a:pt x="182" y="81"/>
                    <a:pt x="182" y="81"/>
                  </a:cubicBezTo>
                  <a:cubicBezTo>
                    <a:pt x="182" y="80"/>
                    <a:pt x="182" y="80"/>
                    <a:pt x="182" y="80"/>
                  </a:cubicBezTo>
                  <a:cubicBezTo>
                    <a:pt x="179" y="78"/>
                    <a:pt x="179" y="78"/>
                    <a:pt x="179" y="78"/>
                  </a:cubicBezTo>
                  <a:lnTo>
                    <a:pt x="179" y="79"/>
                  </a:lnTo>
                  <a:close/>
                  <a:moveTo>
                    <a:pt x="140" y="47"/>
                  </a:moveTo>
                  <a:cubicBezTo>
                    <a:pt x="142" y="53"/>
                    <a:pt x="143" y="47"/>
                    <a:pt x="146" y="49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46" y="50"/>
                    <a:pt x="146" y="49"/>
                    <a:pt x="146" y="49"/>
                  </a:cubicBezTo>
                  <a:cubicBezTo>
                    <a:pt x="144" y="47"/>
                    <a:pt x="142" y="41"/>
                    <a:pt x="140" y="47"/>
                  </a:cubicBezTo>
                  <a:close/>
                  <a:moveTo>
                    <a:pt x="204" y="49"/>
                  </a:moveTo>
                  <a:cubicBezTo>
                    <a:pt x="204" y="46"/>
                    <a:pt x="200" y="45"/>
                    <a:pt x="199" y="42"/>
                  </a:cubicBezTo>
                  <a:cubicBezTo>
                    <a:pt x="198" y="43"/>
                    <a:pt x="200" y="46"/>
                    <a:pt x="200" y="49"/>
                  </a:cubicBezTo>
                  <a:cubicBezTo>
                    <a:pt x="200" y="49"/>
                    <a:pt x="199" y="49"/>
                    <a:pt x="198" y="48"/>
                  </a:cubicBezTo>
                  <a:cubicBezTo>
                    <a:pt x="199" y="56"/>
                    <a:pt x="201" y="45"/>
                    <a:pt x="204" y="49"/>
                  </a:cubicBezTo>
                  <a:close/>
                  <a:moveTo>
                    <a:pt x="270" y="55"/>
                  </a:moveTo>
                  <a:cubicBezTo>
                    <a:pt x="268" y="52"/>
                    <a:pt x="268" y="52"/>
                    <a:pt x="268" y="52"/>
                  </a:cubicBezTo>
                  <a:cubicBezTo>
                    <a:pt x="269" y="52"/>
                    <a:pt x="269" y="52"/>
                    <a:pt x="269" y="52"/>
                  </a:cubicBezTo>
                  <a:lnTo>
                    <a:pt x="270" y="55"/>
                  </a:lnTo>
                  <a:close/>
                  <a:moveTo>
                    <a:pt x="284" y="53"/>
                  </a:moveTo>
                  <a:cubicBezTo>
                    <a:pt x="287" y="53"/>
                    <a:pt x="290" y="58"/>
                    <a:pt x="289" y="62"/>
                  </a:cubicBezTo>
                  <a:cubicBezTo>
                    <a:pt x="286" y="61"/>
                    <a:pt x="282" y="61"/>
                    <a:pt x="281" y="56"/>
                  </a:cubicBezTo>
                  <a:cubicBezTo>
                    <a:pt x="282" y="59"/>
                    <a:pt x="281" y="49"/>
                    <a:pt x="284" y="53"/>
                  </a:cubicBezTo>
                  <a:close/>
                  <a:moveTo>
                    <a:pt x="170" y="56"/>
                  </a:moveTo>
                  <a:cubicBezTo>
                    <a:pt x="172" y="57"/>
                    <a:pt x="175" y="66"/>
                    <a:pt x="178" y="61"/>
                  </a:cubicBezTo>
                  <a:cubicBezTo>
                    <a:pt x="175" y="59"/>
                    <a:pt x="175" y="59"/>
                    <a:pt x="175" y="59"/>
                  </a:cubicBezTo>
                  <a:cubicBezTo>
                    <a:pt x="176" y="59"/>
                    <a:pt x="176" y="59"/>
                    <a:pt x="176" y="59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6" y="64"/>
                    <a:pt x="171" y="56"/>
                    <a:pt x="170" y="56"/>
                  </a:cubicBezTo>
                  <a:close/>
                  <a:moveTo>
                    <a:pt x="310" y="61"/>
                  </a:moveTo>
                  <a:cubicBezTo>
                    <a:pt x="311" y="62"/>
                    <a:pt x="315" y="65"/>
                    <a:pt x="314" y="71"/>
                  </a:cubicBezTo>
                  <a:cubicBezTo>
                    <a:pt x="315" y="68"/>
                    <a:pt x="311" y="64"/>
                    <a:pt x="308" y="61"/>
                  </a:cubicBezTo>
                  <a:cubicBezTo>
                    <a:pt x="309" y="61"/>
                    <a:pt x="309" y="62"/>
                    <a:pt x="310" y="61"/>
                  </a:cubicBezTo>
                  <a:close/>
                  <a:moveTo>
                    <a:pt x="308" y="68"/>
                  </a:moveTo>
                  <a:cubicBezTo>
                    <a:pt x="307" y="68"/>
                    <a:pt x="307" y="72"/>
                    <a:pt x="305" y="69"/>
                  </a:cubicBezTo>
                  <a:cubicBezTo>
                    <a:pt x="305" y="66"/>
                    <a:pt x="305" y="58"/>
                    <a:pt x="301" y="60"/>
                  </a:cubicBezTo>
                  <a:cubicBezTo>
                    <a:pt x="303" y="66"/>
                    <a:pt x="303" y="69"/>
                    <a:pt x="307" y="72"/>
                  </a:cubicBezTo>
                  <a:lnTo>
                    <a:pt x="308" y="68"/>
                  </a:lnTo>
                  <a:close/>
                  <a:moveTo>
                    <a:pt x="303" y="55"/>
                  </a:moveTo>
                  <a:cubicBezTo>
                    <a:pt x="297" y="57"/>
                    <a:pt x="297" y="57"/>
                    <a:pt x="297" y="57"/>
                  </a:cubicBezTo>
                  <a:cubicBezTo>
                    <a:pt x="300" y="65"/>
                    <a:pt x="301" y="58"/>
                    <a:pt x="303" y="55"/>
                  </a:cubicBezTo>
                  <a:cubicBezTo>
                    <a:pt x="304" y="54"/>
                    <a:pt x="304" y="54"/>
                    <a:pt x="304" y="54"/>
                  </a:cubicBezTo>
                  <a:cubicBezTo>
                    <a:pt x="304" y="54"/>
                    <a:pt x="303" y="55"/>
                    <a:pt x="303" y="55"/>
                  </a:cubicBezTo>
                  <a:close/>
                  <a:moveTo>
                    <a:pt x="339" y="60"/>
                  </a:moveTo>
                  <a:cubicBezTo>
                    <a:pt x="337" y="58"/>
                    <a:pt x="337" y="58"/>
                    <a:pt x="337" y="58"/>
                  </a:cubicBezTo>
                  <a:cubicBezTo>
                    <a:pt x="338" y="57"/>
                    <a:pt x="338" y="56"/>
                    <a:pt x="336" y="56"/>
                  </a:cubicBezTo>
                  <a:cubicBezTo>
                    <a:pt x="337" y="58"/>
                    <a:pt x="337" y="58"/>
                    <a:pt x="337" y="58"/>
                  </a:cubicBezTo>
                  <a:cubicBezTo>
                    <a:pt x="337" y="60"/>
                    <a:pt x="335" y="62"/>
                    <a:pt x="339" y="60"/>
                  </a:cubicBezTo>
                  <a:close/>
                  <a:moveTo>
                    <a:pt x="307" y="56"/>
                  </a:moveTo>
                  <a:cubicBezTo>
                    <a:pt x="312" y="57"/>
                    <a:pt x="312" y="57"/>
                    <a:pt x="312" y="57"/>
                  </a:cubicBezTo>
                  <a:cubicBezTo>
                    <a:pt x="310" y="58"/>
                    <a:pt x="307" y="59"/>
                    <a:pt x="307" y="56"/>
                  </a:cubicBezTo>
                  <a:close/>
                  <a:moveTo>
                    <a:pt x="329" y="64"/>
                  </a:moveTo>
                  <a:cubicBezTo>
                    <a:pt x="329" y="64"/>
                    <a:pt x="334" y="63"/>
                    <a:pt x="336" y="63"/>
                  </a:cubicBezTo>
                  <a:cubicBezTo>
                    <a:pt x="335" y="61"/>
                    <a:pt x="330" y="60"/>
                    <a:pt x="329" y="64"/>
                  </a:cubicBezTo>
                  <a:close/>
                  <a:moveTo>
                    <a:pt x="435" y="84"/>
                  </a:moveTo>
                  <a:cubicBezTo>
                    <a:pt x="433" y="88"/>
                    <a:pt x="433" y="88"/>
                    <a:pt x="433" y="88"/>
                  </a:cubicBezTo>
                  <a:cubicBezTo>
                    <a:pt x="436" y="89"/>
                    <a:pt x="436" y="89"/>
                    <a:pt x="436" y="89"/>
                  </a:cubicBezTo>
                  <a:lnTo>
                    <a:pt x="435" y="84"/>
                  </a:lnTo>
                  <a:close/>
                  <a:moveTo>
                    <a:pt x="404" y="83"/>
                  </a:moveTo>
                  <a:cubicBezTo>
                    <a:pt x="403" y="83"/>
                    <a:pt x="403" y="83"/>
                    <a:pt x="403" y="83"/>
                  </a:cubicBezTo>
                  <a:cubicBezTo>
                    <a:pt x="401" y="85"/>
                    <a:pt x="401" y="85"/>
                    <a:pt x="401" y="85"/>
                  </a:cubicBezTo>
                  <a:lnTo>
                    <a:pt x="404" y="83"/>
                  </a:lnTo>
                  <a:close/>
                  <a:moveTo>
                    <a:pt x="369" y="81"/>
                  </a:moveTo>
                  <a:cubicBezTo>
                    <a:pt x="370" y="81"/>
                    <a:pt x="370" y="81"/>
                    <a:pt x="370" y="80"/>
                  </a:cubicBezTo>
                  <a:cubicBezTo>
                    <a:pt x="373" y="78"/>
                    <a:pt x="380" y="77"/>
                    <a:pt x="383" y="78"/>
                  </a:cubicBezTo>
                  <a:cubicBezTo>
                    <a:pt x="385" y="76"/>
                    <a:pt x="381" y="71"/>
                    <a:pt x="380" y="69"/>
                  </a:cubicBezTo>
                  <a:cubicBezTo>
                    <a:pt x="380" y="85"/>
                    <a:pt x="376" y="68"/>
                    <a:pt x="372" y="73"/>
                  </a:cubicBezTo>
                  <a:cubicBezTo>
                    <a:pt x="373" y="74"/>
                    <a:pt x="375" y="74"/>
                    <a:pt x="375" y="77"/>
                  </a:cubicBezTo>
                  <a:cubicBezTo>
                    <a:pt x="374" y="78"/>
                    <a:pt x="372" y="78"/>
                    <a:pt x="371" y="77"/>
                  </a:cubicBezTo>
                  <a:cubicBezTo>
                    <a:pt x="371" y="76"/>
                    <a:pt x="370" y="75"/>
                    <a:pt x="370" y="75"/>
                  </a:cubicBezTo>
                  <a:cubicBezTo>
                    <a:pt x="370" y="76"/>
                    <a:pt x="370" y="76"/>
                    <a:pt x="371" y="77"/>
                  </a:cubicBezTo>
                  <a:cubicBezTo>
                    <a:pt x="371" y="78"/>
                    <a:pt x="371" y="79"/>
                    <a:pt x="370" y="80"/>
                  </a:cubicBezTo>
                  <a:cubicBezTo>
                    <a:pt x="370" y="80"/>
                    <a:pt x="369" y="81"/>
                    <a:pt x="369" y="81"/>
                  </a:cubicBezTo>
                  <a:close/>
                  <a:moveTo>
                    <a:pt x="326" y="77"/>
                  </a:moveTo>
                  <a:cubicBezTo>
                    <a:pt x="326" y="75"/>
                    <a:pt x="328" y="74"/>
                    <a:pt x="325" y="72"/>
                  </a:cubicBezTo>
                  <a:cubicBezTo>
                    <a:pt x="325" y="74"/>
                    <a:pt x="325" y="75"/>
                    <a:pt x="326" y="77"/>
                  </a:cubicBezTo>
                  <a:cubicBezTo>
                    <a:pt x="326" y="77"/>
                    <a:pt x="327" y="78"/>
                    <a:pt x="328" y="78"/>
                  </a:cubicBezTo>
                  <a:cubicBezTo>
                    <a:pt x="327" y="78"/>
                    <a:pt x="327" y="77"/>
                    <a:pt x="326" y="77"/>
                  </a:cubicBezTo>
                  <a:close/>
                  <a:moveTo>
                    <a:pt x="328" y="85"/>
                  </a:moveTo>
                  <a:cubicBezTo>
                    <a:pt x="322" y="78"/>
                    <a:pt x="322" y="78"/>
                    <a:pt x="322" y="78"/>
                  </a:cubicBezTo>
                  <a:cubicBezTo>
                    <a:pt x="324" y="82"/>
                    <a:pt x="324" y="82"/>
                    <a:pt x="324" y="82"/>
                  </a:cubicBezTo>
                  <a:cubicBezTo>
                    <a:pt x="321" y="78"/>
                    <a:pt x="321" y="78"/>
                    <a:pt x="321" y="78"/>
                  </a:cubicBezTo>
                  <a:cubicBezTo>
                    <a:pt x="321" y="82"/>
                    <a:pt x="324" y="88"/>
                    <a:pt x="328" y="85"/>
                  </a:cubicBezTo>
                  <a:close/>
                  <a:moveTo>
                    <a:pt x="313" y="79"/>
                  </a:moveTo>
                  <a:cubicBezTo>
                    <a:pt x="319" y="82"/>
                    <a:pt x="319" y="82"/>
                    <a:pt x="319" y="82"/>
                  </a:cubicBezTo>
                  <a:cubicBezTo>
                    <a:pt x="319" y="81"/>
                    <a:pt x="319" y="81"/>
                    <a:pt x="319" y="81"/>
                  </a:cubicBezTo>
                  <a:cubicBezTo>
                    <a:pt x="319" y="81"/>
                    <a:pt x="319" y="81"/>
                    <a:pt x="319" y="81"/>
                  </a:cubicBezTo>
                  <a:cubicBezTo>
                    <a:pt x="318" y="78"/>
                    <a:pt x="318" y="78"/>
                    <a:pt x="318" y="78"/>
                  </a:cubicBezTo>
                  <a:cubicBezTo>
                    <a:pt x="319" y="81"/>
                    <a:pt x="319" y="81"/>
                    <a:pt x="319" y="81"/>
                  </a:cubicBezTo>
                  <a:lnTo>
                    <a:pt x="313" y="79"/>
                  </a:lnTo>
                  <a:close/>
                  <a:moveTo>
                    <a:pt x="260" y="69"/>
                  </a:moveTo>
                  <a:cubicBezTo>
                    <a:pt x="257" y="69"/>
                    <a:pt x="257" y="69"/>
                    <a:pt x="257" y="69"/>
                  </a:cubicBezTo>
                  <a:cubicBezTo>
                    <a:pt x="257" y="69"/>
                    <a:pt x="260" y="73"/>
                    <a:pt x="263" y="72"/>
                  </a:cubicBezTo>
                  <a:cubicBezTo>
                    <a:pt x="259" y="82"/>
                    <a:pt x="262" y="70"/>
                    <a:pt x="256" y="74"/>
                  </a:cubicBezTo>
                  <a:cubicBezTo>
                    <a:pt x="263" y="74"/>
                    <a:pt x="260" y="81"/>
                    <a:pt x="259" y="85"/>
                  </a:cubicBezTo>
                  <a:cubicBezTo>
                    <a:pt x="258" y="79"/>
                    <a:pt x="250" y="82"/>
                    <a:pt x="253" y="70"/>
                  </a:cubicBezTo>
                  <a:cubicBezTo>
                    <a:pt x="255" y="72"/>
                    <a:pt x="258" y="61"/>
                    <a:pt x="260" y="69"/>
                  </a:cubicBezTo>
                  <a:close/>
                  <a:moveTo>
                    <a:pt x="219" y="71"/>
                  </a:moveTo>
                  <a:cubicBezTo>
                    <a:pt x="215" y="70"/>
                    <a:pt x="215" y="70"/>
                    <a:pt x="215" y="70"/>
                  </a:cubicBezTo>
                  <a:cubicBezTo>
                    <a:pt x="219" y="71"/>
                    <a:pt x="219" y="71"/>
                    <a:pt x="219" y="71"/>
                  </a:cubicBezTo>
                  <a:close/>
                  <a:moveTo>
                    <a:pt x="113" y="80"/>
                  </a:moveTo>
                  <a:cubicBezTo>
                    <a:pt x="114" y="86"/>
                    <a:pt x="119" y="80"/>
                    <a:pt x="119" y="77"/>
                  </a:cubicBezTo>
                  <a:cubicBezTo>
                    <a:pt x="118" y="79"/>
                    <a:pt x="115" y="79"/>
                    <a:pt x="113" y="80"/>
                  </a:cubicBezTo>
                  <a:close/>
                  <a:moveTo>
                    <a:pt x="74" y="84"/>
                  </a:moveTo>
                  <a:cubicBezTo>
                    <a:pt x="76" y="83"/>
                    <a:pt x="80" y="89"/>
                    <a:pt x="80" y="83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3"/>
                    <a:pt x="73" y="81"/>
                    <a:pt x="74" y="84"/>
                  </a:cubicBezTo>
                  <a:close/>
                  <a:moveTo>
                    <a:pt x="47" y="91"/>
                  </a:moveTo>
                  <a:cubicBezTo>
                    <a:pt x="44" y="85"/>
                    <a:pt x="44" y="85"/>
                    <a:pt x="44" y="85"/>
                  </a:cubicBezTo>
                  <a:cubicBezTo>
                    <a:pt x="46" y="86"/>
                    <a:pt x="46" y="86"/>
                    <a:pt x="46" y="86"/>
                  </a:cubicBezTo>
                  <a:lnTo>
                    <a:pt x="47" y="91"/>
                  </a:lnTo>
                  <a:close/>
                  <a:moveTo>
                    <a:pt x="53" y="97"/>
                  </a:moveTo>
                  <a:cubicBezTo>
                    <a:pt x="53" y="98"/>
                    <a:pt x="49" y="97"/>
                    <a:pt x="50" y="94"/>
                  </a:cubicBezTo>
                  <a:lnTo>
                    <a:pt x="53" y="97"/>
                  </a:lnTo>
                  <a:close/>
                  <a:moveTo>
                    <a:pt x="25" y="100"/>
                  </a:moveTo>
                  <a:cubicBezTo>
                    <a:pt x="28" y="105"/>
                    <a:pt x="28" y="105"/>
                    <a:pt x="28" y="105"/>
                  </a:cubicBezTo>
                  <a:cubicBezTo>
                    <a:pt x="26" y="106"/>
                    <a:pt x="26" y="106"/>
                    <a:pt x="26" y="106"/>
                  </a:cubicBezTo>
                  <a:lnTo>
                    <a:pt x="25" y="100"/>
                  </a:lnTo>
                  <a:close/>
                  <a:moveTo>
                    <a:pt x="25" y="95"/>
                  </a:moveTo>
                  <a:cubicBezTo>
                    <a:pt x="26" y="96"/>
                    <a:pt x="27" y="97"/>
                    <a:pt x="27" y="98"/>
                  </a:cubicBezTo>
                  <a:cubicBezTo>
                    <a:pt x="28" y="99"/>
                    <a:pt x="30" y="99"/>
                    <a:pt x="31" y="97"/>
                  </a:cubicBezTo>
                  <a:cubicBezTo>
                    <a:pt x="30" y="95"/>
                    <a:pt x="30" y="97"/>
                    <a:pt x="29" y="96"/>
                  </a:cubicBezTo>
                  <a:cubicBezTo>
                    <a:pt x="29" y="96"/>
                    <a:pt x="30" y="94"/>
                    <a:pt x="31" y="94"/>
                  </a:cubicBezTo>
                  <a:cubicBezTo>
                    <a:pt x="31" y="100"/>
                    <a:pt x="32" y="99"/>
                    <a:pt x="33" y="104"/>
                  </a:cubicBezTo>
                  <a:cubicBezTo>
                    <a:pt x="30" y="108"/>
                    <a:pt x="29" y="102"/>
                    <a:pt x="27" y="98"/>
                  </a:cubicBezTo>
                  <a:cubicBezTo>
                    <a:pt x="26" y="97"/>
                    <a:pt x="26" y="96"/>
                    <a:pt x="25" y="95"/>
                  </a:cubicBezTo>
                  <a:close/>
                  <a:moveTo>
                    <a:pt x="39" y="89"/>
                  </a:moveTo>
                  <a:cubicBezTo>
                    <a:pt x="39" y="90"/>
                    <a:pt x="39" y="91"/>
                    <a:pt x="39" y="92"/>
                  </a:cubicBezTo>
                  <a:cubicBezTo>
                    <a:pt x="37" y="94"/>
                    <a:pt x="35" y="96"/>
                    <a:pt x="39" y="101"/>
                  </a:cubicBezTo>
                  <a:cubicBezTo>
                    <a:pt x="41" y="99"/>
                    <a:pt x="41" y="99"/>
                    <a:pt x="41" y="99"/>
                  </a:cubicBezTo>
                  <a:cubicBezTo>
                    <a:pt x="40" y="100"/>
                    <a:pt x="40" y="99"/>
                    <a:pt x="39" y="98"/>
                  </a:cubicBezTo>
                  <a:cubicBezTo>
                    <a:pt x="41" y="95"/>
                    <a:pt x="43" y="99"/>
                    <a:pt x="44" y="99"/>
                  </a:cubicBezTo>
                  <a:cubicBezTo>
                    <a:pt x="43" y="97"/>
                    <a:pt x="40" y="96"/>
                    <a:pt x="39" y="92"/>
                  </a:cubicBezTo>
                  <a:cubicBezTo>
                    <a:pt x="40" y="91"/>
                    <a:pt x="40" y="91"/>
                    <a:pt x="41" y="90"/>
                  </a:cubicBezTo>
                  <a:cubicBezTo>
                    <a:pt x="42" y="90"/>
                    <a:pt x="42" y="91"/>
                    <a:pt x="42" y="89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1" y="89"/>
                    <a:pt x="41" y="90"/>
                  </a:cubicBezTo>
                  <a:cubicBezTo>
                    <a:pt x="40" y="89"/>
                    <a:pt x="40" y="88"/>
                    <a:pt x="39" y="89"/>
                  </a:cubicBezTo>
                  <a:close/>
                  <a:moveTo>
                    <a:pt x="22" y="92"/>
                  </a:moveTo>
                  <a:cubicBezTo>
                    <a:pt x="21" y="91"/>
                    <a:pt x="21" y="89"/>
                    <a:pt x="20" y="88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7" y="90"/>
                    <a:pt x="20" y="92"/>
                    <a:pt x="22" y="92"/>
                  </a:cubicBezTo>
                  <a:close/>
                  <a:moveTo>
                    <a:pt x="102" y="77"/>
                  </a:moveTo>
                  <a:cubicBezTo>
                    <a:pt x="103" y="78"/>
                    <a:pt x="107" y="77"/>
                    <a:pt x="107" y="81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6" y="76"/>
                    <a:pt x="103" y="72"/>
                    <a:pt x="104" y="71"/>
                  </a:cubicBezTo>
                  <a:cubicBezTo>
                    <a:pt x="103" y="74"/>
                    <a:pt x="101" y="72"/>
                    <a:pt x="102" y="77"/>
                  </a:cubicBezTo>
                  <a:close/>
                  <a:moveTo>
                    <a:pt x="213" y="71"/>
                  </a:moveTo>
                  <a:cubicBezTo>
                    <a:pt x="211" y="69"/>
                    <a:pt x="206" y="74"/>
                    <a:pt x="205" y="67"/>
                  </a:cubicBezTo>
                  <a:cubicBezTo>
                    <a:pt x="203" y="74"/>
                    <a:pt x="210" y="73"/>
                    <a:pt x="213" y="71"/>
                  </a:cubicBezTo>
                  <a:close/>
                  <a:moveTo>
                    <a:pt x="213" y="63"/>
                  </a:moveTo>
                  <a:cubicBezTo>
                    <a:pt x="214" y="64"/>
                    <a:pt x="214" y="64"/>
                    <a:pt x="215" y="64"/>
                  </a:cubicBezTo>
                  <a:cubicBezTo>
                    <a:pt x="216" y="65"/>
                    <a:pt x="216" y="71"/>
                    <a:pt x="219" y="68"/>
                  </a:cubicBezTo>
                  <a:cubicBezTo>
                    <a:pt x="218" y="66"/>
                    <a:pt x="217" y="68"/>
                    <a:pt x="216" y="67"/>
                  </a:cubicBezTo>
                  <a:cubicBezTo>
                    <a:pt x="217" y="63"/>
                    <a:pt x="216" y="64"/>
                    <a:pt x="215" y="64"/>
                  </a:cubicBezTo>
                  <a:cubicBezTo>
                    <a:pt x="214" y="63"/>
                    <a:pt x="214" y="63"/>
                    <a:pt x="213" y="63"/>
                  </a:cubicBezTo>
                  <a:close/>
                  <a:moveTo>
                    <a:pt x="150" y="60"/>
                  </a:moveTo>
                  <a:cubicBezTo>
                    <a:pt x="153" y="59"/>
                    <a:pt x="153" y="59"/>
                    <a:pt x="153" y="59"/>
                  </a:cubicBezTo>
                  <a:cubicBezTo>
                    <a:pt x="155" y="64"/>
                    <a:pt x="155" y="64"/>
                    <a:pt x="155" y="64"/>
                  </a:cubicBezTo>
                  <a:lnTo>
                    <a:pt x="150" y="60"/>
                  </a:lnTo>
                  <a:close/>
                  <a:moveTo>
                    <a:pt x="119" y="56"/>
                  </a:moveTo>
                  <a:cubicBezTo>
                    <a:pt x="122" y="57"/>
                    <a:pt x="122" y="57"/>
                    <a:pt x="122" y="57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21" y="59"/>
                    <a:pt x="121" y="61"/>
                    <a:pt x="122" y="62"/>
                  </a:cubicBezTo>
                  <a:cubicBezTo>
                    <a:pt x="122" y="62"/>
                    <a:pt x="123" y="62"/>
                    <a:pt x="123" y="63"/>
                  </a:cubicBezTo>
                  <a:cubicBezTo>
                    <a:pt x="123" y="63"/>
                    <a:pt x="122" y="62"/>
                    <a:pt x="122" y="62"/>
                  </a:cubicBezTo>
                  <a:cubicBezTo>
                    <a:pt x="120" y="62"/>
                    <a:pt x="117" y="63"/>
                    <a:pt x="117" y="59"/>
                  </a:cubicBezTo>
                  <a:cubicBezTo>
                    <a:pt x="118" y="60"/>
                    <a:pt x="121" y="60"/>
                    <a:pt x="121" y="57"/>
                  </a:cubicBezTo>
                  <a:lnTo>
                    <a:pt x="119" y="56"/>
                  </a:lnTo>
                  <a:close/>
                  <a:moveTo>
                    <a:pt x="56" y="61"/>
                  </a:moveTo>
                  <a:cubicBezTo>
                    <a:pt x="58" y="62"/>
                    <a:pt x="58" y="63"/>
                    <a:pt x="60" y="59"/>
                  </a:cubicBezTo>
                  <a:cubicBezTo>
                    <a:pt x="58" y="59"/>
                    <a:pt x="56" y="59"/>
                    <a:pt x="56" y="61"/>
                  </a:cubicBezTo>
                  <a:close/>
                  <a:moveTo>
                    <a:pt x="135" y="50"/>
                  </a:moveTo>
                  <a:cubicBezTo>
                    <a:pt x="135" y="53"/>
                    <a:pt x="138" y="52"/>
                    <a:pt x="137" y="56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8" y="55"/>
                    <a:pt x="138" y="64"/>
                    <a:pt x="141" y="60"/>
                  </a:cubicBezTo>
                  <a:cubicBezTo>
                    <a:pt x="139" y="60"/>
                    <a:pt x="139" y="60"/>
                    <a:pt x="139" y="60"/>
                  </a:cubicBezTo>
                  <a:cubicBezTo>
                    <a:pt x="141" y="58"/>
                    <a:pt x="135" y="54"/>
                    <a:pt x="139" y="52"/>
                  </a:cubicBezTo>
                  <a:cubicBezTo>
                    <a:pt x="140" y="51"/>
                    <a:pt x="136" y="49"/>
                    <a:pt x="135" y="50"/>
                  </a:cubicBezTo>
                  <a:close/>
                  <a:moveTo>
                    <a:pt x="50" y="54"/>
                  </a:moveTo>
                  <a:cubicBezTo>
                    <a:pt x="52" y="54"/>
                    <a:pt x="53" y="62"/>
                    <a:pt x="56" y="58"/>
                  </a:cubicBezTo>
                  <a:cubicBezTo>
                    <a:pt x="53" y="57"/>
                    <a:pt x="52" y="50"/>
                    <a:pt x="50" y="54"/>
                  </a:cubicBezTo>
                  <a:close/>
                  <a:moveTo>
                    <a:pt x="112" y="41"/>
                  </a:moveTo>
                  <a:cubicBezTo>
                    <a:pt x="112" y="40"/>
                    <a:pt x="112" y="40"/>
                    <a:pt x="112" y="40"/>
                  </a:cubicBezTo>
                  <a:cubicBezTo>
                    <a:pt x="115" y="42"/>
                    <a:pt x="115" y="42"/>
                    <a:pt x="115" y="42"/>
                  </a:cubicBezTo>
                  <a:cubicBezTo>
                    <a:pt x="115" y="43"/>
                    <a:pt x="115" y="43"/>
                    <a:pt x="115" y="43"/>
                  </a:cubicBezTo>
                  <a:lnTo>
                    <a:pt x="112" y="41"/>
                  </a:lnTo>
                  <a:close/>
                  <a:moveTo>
                    <a:pt x="57" y="97"/>
                  </a:moveTo>
                  <a:cubicBezTo>
                    <a:pt x="57" y="97"/>
                    <a:pt x="58" y="97"/>
                    <a:pt x="58" y="97"/>
                  </a:cubicBezTo>
                  <a:cubicBezTo>
                    <a:pt x="58" y="97"/>
                    <a:pt x="57" y="97"/>
                    <a:pt x="57" y="97"/>
                  </a:cubicBezTo>
                  <a:close/>
                  <a:moveTo>
                    <a:pt x="224" y="88"/>
                  </a:moveTo>
                  <a:cubicBezTo>
                    <a:pt x="223" y="89"/>
                    <a:pt x="223" y="89"/>
                    <a:pt x="223" y="90"/>
                  </a:cubicBezTo>
                  <a:cubicBezTo>
                    <a:pt x="224" y="90"/>
                    <a:pt x="224" y="89"/>
                    <a:pt x="224" y="88"/>
                  </a:cubicBezTo>
                  <a:close/>
                  <a:moveTo>
                    <a:pt x="230" y="93"/>
                  </a:moveTo>
                  <a:cubicBezTo>
                    <a:pt x="230" y="93"/>
                    <a:pt x="230" y="93"/>
                    <a:pt x="230" y="93"/>
                  </a:cubicBezTo>
                  <a:cubicBezTo>
                    <a:pt x="230" y="93"/>
                    <a:pt x="230" y="93"/>
                    <a:pt x="230" y="93"/>
                  </a:cubicBezTo>
                  <a:close/>
                  <a:moveTo>
                    <a:pt x="465" y="113"/>
                  </a:moveTo>
                  <a:cubicBezTo>
                    <a:pt x="467" y="114"/>
                    <a:pt x="468" y="119"/>
                    <a:pt x="468" y="114"/>
                  </a:cubicBezTo>
                  <a:cubicBezTo>
                    <a:pt x="468" y="111"/>
                    <a:pt x="467" y="114"/>
                    <a:pt x="465" y="113"/>
                  </a:cubicBezTo>
                  <a:close/>
                  <a:moveTo>
                    <a:pt x="464" y="107"/>
                  </a:moveTo>
                  <a:cubicBezTo>
                    <a:pt x="463" y="106"/>
                    <a:pt x="462" y="105"/>
                    <a:pt x="462" y="103"/>
                  </a:cubicBezTo>
                  <a:cubicBezTo>
                    <a:pt x="462" y="106"/>
                    <a:pt x="463" y="106"/>
                    <a:pt x="464" y="107"/>
                  </a:cubicBezTo>
                  <a:close/>
                  <a:moveTo>
                    <a:pt x="464" y="107"/>
                  </a:moveTo>
                  <a:cubicBezTo>
                    <a:pt x="465" y="107"/>
                    <a:pt x="466" y="108"/>
                    <a:pt x="468" y="107"/>
                  </a:cubicBezTo>
                  <a:cubicBezTo>
                    <a:pt x="467" y="105"/>
                    <a:pt x="465" y="107"/>
                    <a:pt x="464" y="107"/>
                  </a:cubicBezTo>
                  <a:close/>
                  <a:moveTo>
                    <a:pt x="441" y="108"/>
                  </a:moveTo>
                  <a:cubicBezTo>
                    <a:pt x="441" y="105"/>
                    <a:pt x="434" y="101"/>
                    <a:pt x="441" y="100"/>
                  </a:cubicBezTo>
                  <a:cubicBezTo>
                    <a:pt x="441" y="100"/>
                    <a:pt x="438" y="100"/>
                    <a:pt x="437" y="97"/>
                  </a:cubicBezTo>
                  <a:cubicBezTo>
                    <a:pt x="438" y="102"/>
                    <a:pt x="437" y="106"/>
                    <a:pt x="441" y="108"/>
                  </a:cubicBezTo>
                  <a:close/>
                  <a:moveTo>
                    <a:pt x="431" y="94"/>
                  </a:moveTo>
                  <a:cubicBezTo>
                    <a:pt x="431" y="94"/>
                    <a:pt x="430" y="94"/>
                    <a:pt x="429" y="94"/>
                  </a:cubicBezTo>
                  <a:cubicBezTo>
                    <a:pt x="430" y="94"/>
                    <a:pt x="430" y="94"/>
                    <a:pt x="431" y="94"/>
                  </a:cubicBezTo>
                  <a:close/>
                  <a:moveTo>
                    <a:pt x="429" y="94"/>
                  </a:moveTo>
                  <a:cubicBezTo>
                    <a:pt x="428" y="93"/>
                    <a:pt x="427" y="87"/>
                    <a:pt x="424" y="89"/>
                  </a:cubicBezTo>
                  <a:cubicBezTo>
                    <a:pt x="425" y="92"/>
                    <a:pt x="425" y="95"/>
                    <a:pt x="426" y="96"/>
                  </a:cubicBezTo>
                  <a:cubicBezTo>
                    <a:pt x="426" y="93"/>
                    <a:pt x="428" y="94"/>
                    <a:pt x="429" y="94"/>
                  </a:cubicBezTo>
                  <a:close/>
                  <a:moveTo>
                    <a:pt x="357" y="102"/>
                  </a:moveTo>
                  <a:cubicBezTo>
                    <a:pt x="360" y="103"/>
                    <a:pt x="360" y="103"/>
                    <a:pt x="360" y="103"/>
                  </a:cubicBezTo>
                  <a:cubicBezTo>
                    <a:pt x="361" y="101"/>
                    <a:pt x="359" y="101"/>
                    <a:pt x="359" y="100"/>
                  </a:cubicBezTo>
                  <a:cubicBezTo>
                    <a:pt x="358" y="101"/>
                    <a:pt x="356" y="101"/>
                    <a:pt x="357" y="102"/>
                  </a:cubicBezTo>
                  <a:close/>
                  <a:moveTo>
                    <a:pt x="345" y="87"/>
                  </a:moveTo>
                  <a:cubicBezTo>
                    <a:pt x="344" y="93"/>
                    <a:pt x="344" y="93"/>
                    <a:pt x="344" y="93"/>
                  </a:cubicBezTo>
                  <a:cubicBezTo>
                    <a:pt x="345" y="94"/>
                    <a:pt x="344" y="89"/>
                    <a:pt x="347" y="90"/>
                  </a:cubicBezTo>
                  <a:lnTo>
                    <a:pt x="345" y="87"/>
                  </a:lnTo>
                  <a:close/>
                  <a:moveTo>
                    <a:pt x="352" y="59"/>
                  </a:moveTo>
                  <a:cubicBezTo>
                    <a:pt x="353" y="59"/>
                    <a:pt x="353" y="59"/>
                    <a:pt x="353" y="59"/>
                  </a:cubicBezTo>
                  <a:cubicBezTo>
                    <a:pt x="353" y="59"/>
                    <a:pt x="353" y="59"/>
                    <a:pt x="353" y="59"/>
                  </a:cubicBezTo>
                  <a:lnTo>
                    <a:pt x="352" y="59"/>
                  </a:lnTo>
                  <a:close/>
                  <a:moveTo>
                    <a:pt x="334" y="102"/>
                  </a:moveTo>
                  <a:cubicBezTo>
                    <a:pt x="333" y="94"/>
                    <a:pt x="333" y="94"/>
                    <a:pt x="333" y="94"/>
                  </a:cubicBezTo>
                  <a:cubicBezTo>
                    <a:pt x="332" y="94"/>
                    <a:pt x="332" y="100"/>
                    <a:pt x="334" y="102"/>
                  </a:cubicBezTo>
                  <a:close/>
                  <a:moveTo>
                    <a:pt x="318" y="98"/>
                  </a:moveTo>
                  <a:cubicBezTo>
                    <a:pt x="323" y="100"/>
                    <a:pt x="323" y="100"/>
                    <a:pt x="323" y="100"/>
                  </a:cubicBezTo>
                  <a:cubicBezTo>
                    <a:pt x="322" y="98"/>
                    <a:pt x="322" y="98"/>
                    <a:pt x="322" y="98"/>
                  </a:cubicBezTo>
                  <a:lnTo>
                    <a:pt x="318" y="98"/>
                  </a:lnTo>
                  <a:close/>
                  <a:moveTo>
                    <a:pt x="305" y="93"/>
                  </a:moveTo>
                  <a:cubicBezTo>
                    <a:pt x="308" y="95"/>
                    <a:pt x="308" y="95"/>
                    <a:pt x="308" y="95"/>
                  </a:cubicBezTo>
                  <a:cubicBezTo>
                    <a:pt x="309" y="94"/>
                    <a:pt x="309" y="94"/>
                    <a:pt x="309" y="94"/>
                  </a:cubicBezTo>
                  <a:lnTo>
                    <a:pt x="305" y="93"/>
                  </a:lnTo>
                  <a:close/>
                  <a:moveTo>
                    <a:pt x="173" y="79"/>
                  </a:moveTo>
                  <a:cubicBezTo>
                    <a:pt x="171" y="80"/>
                    <a:pt x="165" y="78"/>
                    <a:pt x="166" y="84"/>
                  </a:cubicBezTo>
                  <a:cubicBezTo>
                    <a:pt x="168" y="76"/>
                    <a:pt x="172" y="86"/>
                    <a:pt x="173" y="79"/>
                  </a:cubicBezTo>
                  <a:close/>
                  <a:moveTo>
                    <a:pt x="68" y="94"/>
                  </a:moveTo>
                  <a:cubicBezTo>
                    <a:pt x="63" y="93"/>
                    <a:pt x="63" y="93"/>
                    <a:pt x="63" y="93"/>
                  </a:cubicBezTo>
                  <a:cubicBezTo>
                    <a:pt x="67" y="94"/>
                    <a:pt x="64" y="97"/>
                    <a:pt x="68" y="94"/>
                  </a:cubicBezTo>
                  <a:close/>
                  <a:moveTo>
                    <a:pt x="424" y="167"/>
                  </a:moveTo>
                  <a:cubicBezTo>
                    <a:pt x="425" y="167"/>
                    <a:pt x="425" y="167"/>
                    <a:pt x="425" y="167"/>
                  </a:cubicBezTo>
                  <a:cubicBezTo>
                    <a:pt x="425" y="167"/>
                    <a:pt x="425" y="167"/>
                    <a:pt x="424" y="167"/>
                  </a:cubicBezTo>
                  <a:close/>
                  <a:moveTo>
                    <a:pt x="424" y="167"/>
                  </a:moveTo>
                  <a:cubicBezTo>
                    <a:pt x="422" y="165"/>
                    <a:pt x="419" y="166"/>
                    <a:pt x="418" y="167"/>
                  </a:cubicBezTo>
                  <a:cubicBezTo>
                    <a:pt x="421" y="173"/>
                    <a:pt x="423" y="168"/>
                    <a:pt x="424" y="167"/>
                  </a:cubicBezTo>
                  <a:close/>
                  <a:moveTo>
                    <a:pt x="427" y="177"/>
                  </a:moveTo>
                  <a:cubicBezTo>
                    <a:pt x="430" y="178"/>
                    <a:pt x="430" y="178"/>
                    <a:pt x="430" y="178"/>
                  </a:cubicBezTo>
                  <a:cubicBezTo>
                    <a:pt x="429" y="178"/>
                    <a:pt x="427" y="174"/>
                    <a:pt x="427" y="177"/>
                  </a:cubicBezTo>
                  <a:close/>
                  <a:moveTo>
                    <a:pt x="428" y="171"/>
                  </a:moveTo>
                  <a:cubicBezTo>
                    <a:pt x="426" y="170"/>
                    <a:pt x="426" y="170"/>
                    <a:pt x="426" y="170"/>
                  </a:cubicBezTo>
                  <a:cubicBezTo>
                    <a:pt x="427" y="172"/>
                    <a:pt x="427" y="172"/>
                    <a:pt x="427" y="172"/>
                  </a:cubicBezTo>
                  <a:lnTo>
                    <a:pt x="428" y="171"/>
                  </a:lnTo>
                  <a:close/>
                  <a:moveTo>
                    <a:pt x="495" y="116"/>
                  </a:moveTo>
                  <a:cubicBezTo>
                    <a:pt x="498" y="117"/>
                    <a:pt x="499" y="118"/>
                    <a:pt x="501" y="118"/>
                  </a:cubicBezTo>
                  <a:lnTo>
                    <a:pt x="495" y="116"/>
                  </a:lnTo>
                  <a:close/>
                  <a:moveTo>
                    <a:pt x="523" y="125"/>
                  </a:moveTo>
                  <a:cubicBezTo>
                    <a:pt x="523" y="125"/>
                    <a:pt x="523" y="125"/>
                    <a:pt x="523" y="125"/>
                  </a:cubicBezTo>
                  <a:cubicBezTo>
                    <a:pt x="523" y="124"/>
                    <a:pt x="523" y="124"/>
                    <a:pt x="523" y="124"/>
                  </a:cubicBezTo>
                  <a:cubicBezTo>
                    <a:pt x="523" y="124"/>
                    <a:pt x="523" y="124"/>
                    <a:pt x="522" y="124"/>
                  </a:cubicBezTo>
                  <a:cubicBezTo>
                    <a:pt x="522" y="124"/>
                    <a:pt x="522" y="124"/>
                    <a:pt x="522" y="124"/>
                  </a:cubicBezTo>
                  <a:cubicBezTo>
                    <a:pt x="522" y="124"/>
                    <a:pt x="522" y="124"/>
                    <a:pt x="522" y="124"/>
                  </a:cubicBezTo>
                  <a:lnTo>
                    <a:pt x="523" y="125"/>
                  </a:lnTo>
                  <a:close/>
                  <a:moveTo>
                    <a:pt x="500" y="119"/>
                  </a:moveTo>
                  <a:cubicBezTo>
                    <a:pt x="500" y="120"/>
                    <a:pt x="500" y="120"/>
                    <a:pt x="500" y="120"/>
                  </a:cubicBezTo>
                  <a:cubicBezTo>
                    <a:pt x="501" y="120"/>
                    <a:pt x="501" y="120"/>
                    <a:pt x="500" y="119"/>
                  </a:cubicBezTo>
                  <a:close/>
                  <a:moveTo>
                    <a:pt x="466" y="136"/>
                  </a:moveTo>
                  <a:cubicBezTo>
                    <a:pt x="466" y="137"/>
                    <a:pt x="468" y="139"/>
                    <a:pt x="469" y="140"/>
                  </a:cubicBezTo>
                  <a:cubicBezTo>
                    <a:pt x="468" y="138"/>
                    <a:pt x="466" y="134"/>
                    <a:pt x="466" y="136"/>
                  </a:cubicBezTo>
                  <a:close/>
                  <a:moveTo>
                    <a:pt x="557" y="113"/>
                  </a:moveTo>
                  <a:cubicBezTo>
                    <a:pt x="560" y="114"/>
                    <a:pt x="560" y="114"/>
                    <a:pt x="560" y="114"/>
                  </a:cubicBezTo>
                  <a:cubicBezTo>
                    <a:pt x="560" y="113"/>
                    <a:pt x="558" y="113"/>
                    <a:pt x="557" y="113"/>
                  </a:cubicBezTo>
                  <a:close/>
                  <a:moveTo>
                    <a:pt x="575" y="142"/>
                  </a:moveTo>
                  <a:cubicBezTo>
                    <a:pt x="574" y="142"/>
                    <a:pt x="574" y="142"/>
                    <a:pt x="574" y="142"/>
                  </a:cubicBezTo>
                  <a:cubicBezTo>
                    <a:pt x="575" y="143"/>
                    <a:pt x="576" y="143"/>
                    <a:pt x="578" y="144"/>
                  </a:cubicBezTo>
                  <a:lnTo>
                    <a:pt x="575" y="142"/>
                  </a:lnTo>
                  <a:close/>
                  <a:moveTo>
                    <a:pt x="502" y="122"/>
                  </a:moveTo>
                  <a:cubicBezTo>
                    <a:pt x="504" y="123"/>
                    <a:pt x="504" y="123"/>
                    <a:pt x="504" y="123"/>
                  </a:cubicBezTo>
                  <a:cubicBezTo>
                    <a:pt x="504" y="123"/>
                    <a:pt x="504" y="123"/>
                    <a:pt x="504" y="123"/>
                  </a:cubicBezTo>
                  <a:cubicBezTo>
                    <a:pt x="502" y="122"/>
                    <a:pt x="502" y="122"/>
                    <a:pt x="502" y="122"/>
                  </a:cubicBezTo>
                  <a:close/>
                  <a:moveTo>
                    <a:pt x="560" y="102"/>
                  </a:moveTo>
                  <a:cubicBezTo>
                    <a:pt x="558" y="102"/>
                    <a:pt x="557" y="103"/>
                    <a:pt x="556" y="103"/>
                  </a:cubicBezTo>
                  <a:cubicBezTo>
                    <a:pt x="558" y="103"/>
                    <a:pt x="560" y="103"/>
                    <a:pt x="560" y="102"/>
                  </a:cubicBezTo>
                  <a:close/>
                  <a:moveTo>
                    <a:pt x="523" y="124"/>
                  </a:moveTo>
                  <a:cubicBezTo>
                    <a:pt x="523" y="124"/>
                    <a:pt x="523" y="124"/>
                    <a:pt x="523" y="124"/>
                  </a:cubicBezTo>
                  <a:cubicBezTo>
                    <a:pt x="523" y="124"/>
                    <a:pt x="523" y="124"/>
                    <a:pt x="523" y="124"/>
                  </a:cubicBezTo>
                  <a:cubicBezTo>
                    <a:pt x="523" y="124"/>
                    <a:pt x="523" y="124"/>
                    <a:pt x="523" y="124"/>
                  </a:cubicBezTo>
                  <a:close/>
                  <a:moveTo>
                    <a:pt x="567" y="146"/>
                  </a:moveTo>
                  <a:cubicBezTo>
                    <a:pt x="566" y="146"/>
                    <a:pt x="565" y="146"/>
                    <a:pt x="564" y="146"/>
                  </a:cubicBezTo>
                  <a:cubicBezTo>
                    <a:pt x="565" y="147"/>
                    <a:pt x="567" y="147"/>
                    <a:pt x="567" y="146"/>
                  </a:cubicBezTo>
                  <a:close/>
                  <a:moveTo>
                    <a:pt x="470" y="141"/>
                  </a:moveTo>
                  <a:cubicBezTo>
                    <a:pt x="469" y="140"/>
                    <a:pt x="469" y="140"/>
                    <a:pt x="469" y="140"/>
                  </a:cubicBezTo>
                  <a:cubicBezTo>
                    <a:pt x="470" y="141"/>
                    <a:pt x="470" y="141"/>
                    <a:pt x="470" y="141"/>
                  </a:cubicBezTo>
                  <a:close/>
                  <a:moveTo>
                    <a:pt x="431" y="163"/>
                  </a:moveTo>
                  <a:cubicBezTo>
                    <a:pt x="430" y="162"/>
                    <a:pt x="429" y="160"/>
                    <a:pt x="429" y="161"/>
                  </a:cubicBezTo>
                  <a:cubicBezTo>
                    <a:pt x="430" y="162"/>
                    <a:pt x="430" y="163"/>
                    <a:pt x="431" y="163"/>
                  </a:cubicBezTo>
                  <a:close/>
                  <a:moveTo>
                    <a:pt x="458" y="4"/>
                  </a:moveTo>
                  <a:cubicBezTo>
                    <a:pt x="458" y="5"/>
                    <a:pt x="458" y="5"/>
                    <a:pt x="458" y="5"/>
                  </a:cubicBezTo>
                  <a:cubicBezTo>
                    <a:pt x="458" y="4"/>
                    <a:pt x="458" y="4"/>
                    <a:pt x="458" y="4"/>
                  </a:cubicBezTo>
                  <a:close/>
                  <a:moveTo>
                    <a:pt x="461" y="34"/>
                  </a:moveTo>
                  <a:cubicBezTo>
                    <a:pt x="461" y="33"/>
                    <a:pt x="462" y="33"/>
                    <a:pt x="462" y="33"/>
                  </a:cubicBezTo>
                  <a:cubicBezTo>
                    <a:pt x="461" y="33"/>
                    <a:pt x="460" y="34"/>
                    <a:pt x="461" y="34"/>
                  </a:cubicBezTo>
                  <a:close/>
                  <a:moveTo>
                    <a:pt x="524" y="32"/>
                  </a:moveTo>
                  <a:cubicBezTo>
                    <a:pt x="520" y="39"/>
                    <a:pt x="520" y="39"/>
                    <a:pt x="520" y="39"/>
                  </a:cubicBezTo>
                  <a:cubicBezTo>
                    <a:pt x="523" y="38"/>
                    <a:pt x="524" y="39"/>
                    <a:pt x="526" y="37"/>
                  </a:cubicBezTo>
                  <a:cubicBezTo>
                    <a:pt x="523" y="40"/>
                    <a:pt x="523" y="40"/>
                    <a:pt x="523" y="40"/>
                  </a:cubicBezTo>
                  <a:cubicBezTo>
                    <a:pt x="526" y="39"/>
                    <a:pt x="526" y="39"/>
                    <a:pt x="526" y="39"/>
                  </a:cubicBezTo>
                  <a:cubicBezTo>
                    <a:pt x="533" y="42"/>
                    <a:pt x="517" y="57"/>
                    <a:pt x="531" y="58"/>
                  </a:cubicBezTo>
                  <a:cubicBezTo>
                    <a:pt x="532" y="57"/>
                    <a:pt x="532" y="57"/>
                    <a:pt x="532" y="57"/>
                  </a:cubicBezTo>
                  <a:cubicBezTo>
                    <a:pt x="528" y="64"/>
                    <a:pt x="528" y="64"/>
                    <a:pt x="528" y="64"/>
                  </a:cubicBezTo>
                  <a:cubicBezTo>
                    <a:pt x="529" y="64"/>
                    <a:pt x="534" y="62"/>
                    <a:pt x="536" y="62"/>
                  </a:cubicBezTo>
                  <a:cubicBezTo>
                    <a:pt x="531" y="64"/>
                    <a:pt x="536" y="64"/>
                    <a:pt x="532" y="67"/>
                  </a:cubicBezTo>
                  <a:cubicBezTo>
                    <a:pt x="535" y="67"/>
                    <a:pt x="536" y="65"/>
                    <a:pt x="537" y="64"/>
                  </a:cubicBezTo>
                  <a:cubicBezTo>
                    <a:pt x="541" y="64"/>
                    <a:pt x="541" y="66"/>
                    <a:pt x="541" y="68"/>
                  </a:cubicBezTo>
                  <a:cubicBezTo>
                    <a:pt x="541" y="69"/>
                    <a:pt x="540" y="69"/>
                    <a:pt x="541" y="69"/>
                  </a:cubicBezTo>
                  <a:cubicBezTo>
                    <a:pt x="541" y="71"/>
                    <a:pt x="541" y="71"/>
                    <a:pt x="541" y="71"/>
                  </a:cubicBezTo>
                  <a:cubicBezTo>
                    <a:pt x="541" y="72"/>
                    <a:pt x="541" y="72"/>
                    <a:pt x="542" y="73"/>
                  </a:cubicBezTo>
                  <a:cubicBezTo>
                    <a:pt x="542" y="75"/>
                    <a:pt x="544" y="77"/>
                    <a:pt x="546" y="78"/>
                  </a:cubicBezTo>
                  <a:cubicBezTo>
                    <a:pt x="540" y="76"/>
                    <a:pt x="538" y="75"/>
                    <a:pt x="536" y="74"/>
                  </a:cubicBezTo>
                  <a:cubicBezTo>
                    <a:pt x="535" y="73"/>
                    <a:pt x="535" y="73"/>
                    <a:pt x="534" y="72"/>
                  </a:cubicBezTo>
                  <a:cubicBezTo>
                    <a:pt x="533" y="72"/>
                    <a:pt x="533" y="72"/>
                    <a:pt x="532" y="72"/>
                  </a:cubicBezTo>
                  <a:cubicBezTo>
                    <a:pt x="531" y="73"/>
                    <a:pt x="531" y="73"/>
                    <a:pt x="532" y="74"/>
                  </a:cubicBezTo>
                  <a:cubicBezTo>
                    <a:pt x="533" y="75"/>
                    <a:pt x="533" y="76"/>
                    <a:pt x="534" y="76"/>
                  </a:cubicBezTo>
                  <a:cubicBezTo>
                    <a:pt x="536" y="77"/>
                    <a:pt x="538" y="79"/>
                    <a:pt x="538" y="82"/>
                  </a:cubicBezTo>
                  <a:cubicBezTo>
                    <a:pt x="539" y="78"/>
                    <a:pt x="539" y="78"/>
                    <a:pt x="539" y="78"/>
                  </a:cubicBezTo>
                  <a:cubicBezTo>
                    <a:pt x="544" y="78"/>
                    <a:pt x="544" y="81"/>
                    <a:pt x="545" y="83"/>
                  </a:cubicBezTo>
                  <a:cubicBezTo>
                    <a:pt x="545" y="86"/>
                    <a:pt x="545" y="88"/>
                    <a:pt x="550" y="87"/>
                  </a:cubicBezTo>
                  <a:cubicBezTo>
                    <a:pt x="550" y="89"/>
                    <a:pt x="549" y="91"/>
                    <a:pt x="548" y="94"/>
                  </a:cubicBezTo>
                  <a:cubicBezTo>
                    <a:pt x="546" y="96"/>
                    <a:pt x="545" y="98"/>
                    <a:pt x="548" y="99"/>
                  </a:cubicBezTo>
                  <a:cubicBezTo>
                    <a:pt x="550" y="99"/>
                    <a:pt x="553" y="98"/>
                    <a:pt x="555" y="97"/>
                  </a:cubicBezTo>
                  <a:cubicBezTo>
                    <a:pt x="558" y="101"/>
                    <a:pt x="558" y="101"/>
                    <a:pt x="558" y="101"/>
                  </a:cubicBezTo>
                  <a:cubicBezTo>
                    <a:pt x="552" y="101"/>
                    <a:pt x="552" y="101"/>
                    <a:pt x="552" y="101"/>
                  </a:cubicBezTo>
                  <a:cubicBezTo>
                    <a:pt x="553" y="103"/>
                    <a:pt x="554" y="103"/>
                    <a:pt x="556" y="103"/>
                  </a:cubicBezTo>
                  <a:cubicBezTo>
                    <a:pt x="553" y="105"/>
                    <a:pt x="554" y="106"/>
                    <a:pt x="554" y="108"/>
                  </a:cubicBezTo>
                  <a:cubicBezTo>
                    <a:pt x="555" y="109"/>
                    <a:pt x="556" y="111"/>
                    <a:pt x="554" y="113"/>
                  </a:cubicBezTo>
                  <a:cubicBezTo>
                    <a:pt x="557" y="113"/>
                    <a:pt x="557" y="113"/>
                    <a:pt x="557" y="113"/>
                  </a:cubicBezTo>
                  <a:cubicBezTo>
                    <a:pt x="557" y="114"/>
                    <a:pt x="556" y="114"/>
                    <a:pt x="555" y="114"/>
                  </a:cubicBezTo>
                  <a:cubicBezTo>
                    <a:pt x="562" y="115"/>
                    <a:pt x="562" y="118"/>
                    <a:pt x="568" y="119"/>
                  </a:cubicBezTo>
                  <a:cubicBezTo>
                    <a:pt x="569" y="118"/>
                    <a:pt x="570" y="115"/>
                    <a:pt x="566" y="115"/>
                  </a:cubicBezTo>
                  <a:cubicBezTo>
                    <a:pt x="571" y="112"/>
                    <a:pt x="573" y="119"/>
                    <a:pt x="575" y="121"/>
                  </a:cubicBezTo>
                  <a:cubicBezTo>
                    <a:pt x="570" y="119"/>
                    <a:pt x="571" y="121"/>
                    <a:pt x="570" y="122"/>
                  </a:cubicBezTo>
                  <a:cubicBezTo>
                    <a:pt x="572" y="123"/>
                    <a:pt x="572" y="122"/>
                    <a:pt x="573" y="123"/>
                  </a:cubicBezTo>
                  <a:cubicBezTo>
                    <a:pt x="577" y="125"/>
                    <a:pt x="574" y="126"/>
                    <a:pt x="572" y="126"/>
                  </a:cubicBezTo>
                  <a:cubicBezTo>
                    <a:pt x="570" y="127"/>
                    <a:pt x="569" y="127"/>
                    <a:pt x="577" y="130"/>
                  </a:cubicBezTo>
                  <a:cubicBezTo>
                    <a:pt x="570" y="129"/>
                    <a:pt x="570" y="129"/>
                    <a:pt x="570" y="129"/>
                  </a:cubicBezTo>
                  <a:cubicBezTo>
                    <a:pt x="578" y="133"/>
                    <a:pt x="578" y="133"/>
                    <a:pt x="578" y="133"/>
                  </a:cubicBezTo>
                  <a:cubicBezTo>
                    <a:pt x="570" y="131"/>
                    <a:pt x="570" y="132"/>
                    <a:pt x="571" y="133"/>
                  </a:cubicBezTo>
                  <a:cubicBezTo>
                    <a:pt x="571" y="134"/>
                    <a:pt x="572" y="135"/>
                    <a:pt x="564" y="133"/>
                  </a:cubicBezTo>
                  <a:cubicBezTo>
                    <a:pt x="566" y="135"/>
                    <a:pt x="574" y="135"/>
                    <a:pt x="573" y="136"/>
                  </a:cubicBezTo>
                  <a:cubicBezTo>
                    <a:pt x="577" y="139"/>
                    <a:pt x="570" y="139"/>
                    <a:pt x="572" y="141"/>
                  </a:cubicBezTo>
                  <a:cubicBezTo>
                    <a:pt x="572" y="141"/>
                    <a:pt x="572" y="142"/>
                    <a:pt x="574" y="142"/>
                  </a:cubicBezTo>
                  <a:cubicBezTo>
                    <a:pt x="573" y="142"/>
                    <a:pt x="572" y="142"/>
                    <a:pt x="571" y="142"/>
                  </a:cubicBezTo>
                  <a:cubicBezTo>
                    <a:pt x="570" y="142"/>
                    <a:pt x="570" y="142"/>
                    <a:pt x="570" y="142"/>
                  </a:cubicBezTo>
                  <a:cubicBezTo>
                    <a:pt x="568" y="142"/>
                    <a:pt x="568" y="142"/>
                    <a:pt x="567" y="142"/>
                  </a:cubicBezTo>
                  <a:cubicBezTo>
                    <a:pt x="565" y="143"/>
                    <a:pt x="564" y="143"/>
                    <a:pt x="561" y="143"/>
                  </a:cubicBezTo>
                  <a:cubicBezTo>
                    <a:pt x="568" y="146"/>
                    <a:pt x="568" y="146"/>
                    <a:pt x="568" y="146"/>
                  </a:cubicBezTo>
                  <a:cubicBezTo>
                    <a:pt x="565" y="145"/>
                    <a:pt x="561" y="144"/>
                    <a:pt x="561" y="145"/>
                  </a:cubicBezTo>
                  <a:cubicBezTo>
                    <a:pt x="561" y="145"/>
                    <a:pt x="563" y="146"/>
                    <a:pt x="564" y="146"/>
                  </a:cubicBezTo>
                  <a:cubicBezTo>
                    <a:pt x="555" y="146"/>
                    <a:pt x="552" y="146"/>
                    <a:pt x="548" y="147"/>
                  </a:cubicBezTo>
                  <a:cubicBezTo>
                    <a:pt x="552" y="149"/>
                    <a:pt x="554" y="151"/>
                    <a:pt x="558" y="151"/>
                  </a:cubicBezTo>
                  <a:cubicBezTo>
                    <a:pt x="558" y="153"/>
                    <a:pt x="554" y="152"/>
                    <a:pt x="549" y="152"/>
                  </a:cubicBezTo>
                  <a:cubicBezTo>
                    <a:pt x="545" y="151"/>
                    <a:pt x="540" y="151"/>
                    <a:pt x="538" y="152"/>
                  </a:cubicBezTo>
                  <a:cubicBezTo>
                    <a:pt x="541" y="154"/>
                    <a:pt x="541" y="154"/>
                    <a:pt x="541" y="154"/>
                  </a:cubicBezTo>
                  <a:cubicBezTo>
                    <a:pt x="534" y="152"/>
                    <a:pt x="534" y="152"/>
                    <a:pt x="534" y="152"/>
                  </a:cubicBezTo>
                  <a:cubicBezTo>
                    <a:pt x="536" y="153"/>
                    <a:pt x="537" y="154"/>
                    <a:pt x="539" y="155"/>
                  </a:cubicBezTo>
                  <a:cubicBezTo>
                    <a:pt x="535" y="157"/>
                    <a:pt x="527" y="159"/>
                    <a:pt x="518" y="153"/>
                  </a:cubicBezTo>
                  <a:cubicBezTo>
                    <a:pt x="521" y="154"/>
                    <a:pt x="520" y="158"/>
                    <a:pt x="526" y="160"/>
                  </a:cubicBezTo>
                  <a:cubicBezTo>
                    <a:pt x="521" y="158"/>
                    <a:pt x="517" y="158"/>
                    <a:pt x="514" y="159"/>
                  </a:cubicBezTo>
                  <a:cubicBezTo>
                    <a:pt x="510" y="159"/>
                    <a:pt x="507" y="160"/>
                    <a:pt x="504" y="160"/>
                  </a:cubicBezTo>
                  <a:cubicBezTo>
                    <a:pt x="504" y="160"/>
                    <a:pt x="504" y="160"/>
                    <a:pt x="504" y="160"/>
                  </a:cubicBezTo>
                  <a:cubicBezTo>
                    <a:pt x="501" y="158"/>
                    <a:pt x="501" y="158"/>
                    <a:pt x="501" y="158"/>
                  </a:cubicBezTo>
                  <a:cubicBezTo>
                    <a:pt x="501" y="159"/>
                    <a:pt x="501" y="159"/>
                    <a:pt x="501" y="159"/>
                  </a:cubicBezTo>
                  <a:cubicBezTo>
                    <a:pt x="503" y="160"/>
                    <a:pt x="503" y="160"/>
                    <a:pt x="503" y="160"/>
                  </a:cubicBezTo>
                  <a:cubicBezTo>
                    <a:pt x="501" y="160"/>
                    <a:pt x="498" y="159"/>
                    <a:pt x="496" y="158"/>
                  </a:cubicBezTo>
                  <a:cubicBezTo>
                    <a:pt x="496" y="159"/>
                    <a:pt x="497" y="163"/>
                    <a:pt x="496" y="165"/>
                  </a:cubicBezTo>
                  <a:cubicBezTo>
                    <a:pt x="495" y="162"/>
                    <a:pt x="494" y="164"/>
                    <a:pt x="493" y="166"/>
                  </a:cubicBezTo>
                  <a:cubicBezTo>
                    <a:pt x="492" y="167"/>
                    <a:pt x="491" y="169"/>
                    <a:pt x="489" y="166"/>
                  </a:cubicBezTo>
                  <a:cubicBezTo>
                    <a:pt x="489" y="167"/>
                    <a:pt x="490" y="167"/>
                    <a:pt x="490" y="169"/>
                  </a:cubicBezTo>
                  <a:cubicBezTo>
                    <a:pt x="485" y="169"/>
                    <a:pt x="477" y="165"/>
                    <a:pt x="473" y="171"/>
                  </a:cubicBezTo>
                  <a:cubicBezTo>
                    <a:pt x="469" y="161"/>
                    <a:pt x="466" y="165"/>
                    <a:pt x="461" y="162"/>
                  </a:cubicBezTo>
                  <a:cubicBezTo>
                    <a:pt x="463" y="168"/>
                    <a:pt x="464" y="164"/>
                    <a:pt x="466" y="168"/>
                  </a:cubicBezTo>
                  <a:cubicBezTo>
                    <a:pt x="464" y="167"/>
                    <a:pt x="469" y="176"/>
                    <a:pt x="464" y="172"/>
                  </a:cubicBezTo>
                  <a:cubicBezTo>
                    <a:pt x="465" y="173"/>
                    <a:pt x="465" y="174"/>
                    <a:pt x="465" y="173"/>
                  </a:cubicBezTo>
                  <a:cubicBezTo>
                    <a:pt x="464" y="174"/>
                    <a:pt x="463" y="166"/>
                    <a:pt x="461" y="169"/>
                  </a:cubicBezTo>
                  <a:cubicBezTo>
                    <a:pt x="463" y="173"/>
                    <a:pt x="463" y="173"/>
                    <a:pt x="463" y="173"/>
                  </a:cubicBezTo>
                  <a:cubicBezTo>
                    <a:pt x="459" y="168"/>
                    <a:pt x="459" y="168"/>
                    <a:pt x="459" y="168"/>
                  </a:cubicBezTo>
                  <a:cubicBezTo>
                    <a:pt x="455" y="172"/>
                    <a:pt x="450" y="171"/>
                    <a:pt x="448" y="177"/>
                  </a:cubicBezTo>
                  <a:cubicBezTo>
                    <a:pt x="447" y="176"/>
                    <a:pt x="446" y="174"/>
                    <a:pt x="446" y="172"/>
                  </a:cubicBezTo>
                  <a:cubicBezTo>
                    <a:pt x="445" y="173"/>
                    <a:pt x="440" y="167"/>
                    <a:pt x="439" y="172"/>
                  </a:cubicBezTo>
                  <a:cubicBezTo>
                    <a:pt x="440" y="174"/>
                    <a:pt x="440" y="174"/>
                    <a:pt x="440" y="174"/>
                  </a:cubicBezTo>
                  <a:cubicBezTo>
                    <a:pt x="438" y="179"/>
                    <a:pt x="435" y="170"/>
                    <a:pt x="430" y="170"/>
                  </a:cubicBezTo>
                  <a:cubicBezTo>
                    <a:pt x="431" y="170"/>
                    <a:pt x="434" y="172"/>
                    <a:pt x="432" y="167"/>
                  </a:cubicBezTo>
                  <a:cubicBezTo>
                    <a:pt x="431" y="164"/>
                    <a:pt x="429" y="165"/>
                    <a:pt x="429" y="168"/>
                  </a:cubicBezTo>
                  <a:cubicBezTo>
                    <a:pt x="427" y="162"/>
                    <a:pt x="427" y="162"/>
                    <a:pt x="427" y="162"/>
                  </a:cubicBezTo>
                  <a:cubicBezTo>
                    <a:pt x="429" y="165"/>
                    <a:pt x="431" y="164"/>
                    <a:pt x="432" y="166"/>
                  </a:cubicBezTo>
                  <a:cubicBezTo>
                    <a:pt x="432" y="165"/>
                    <a:pt x="431" y="164"/>
                    <a:pt x="431" y="163"/>
                  </a:cubicBezTo>
                  <a:cubicBezTo>
                    <a:pt x="433" y="164"/>
                    <a:pt x="434" y="164"/>
                    <a:pt x="436" y="165"/>
                  </a:cubicBezTo>
                  <a:cubicBezTo>
                    <a:pt x="434" y="166"/>
                    <a:pt x="434" y="166"/>
                    <a:pt x="434" y="166"/>
                  </a:cubicBezTo>
                  <a:cubicBezTo>
                    <a:pt x="437" y="171"/>
                    <a:pt x="438" y="164"/>
                    <a:pt x="439" y="166"/>
                  </a:cubicBezTo>
                  <a:cubicBezTo>
                    <a:pt x="437" y="161"/>
                    <a:pt x="436" y="162"/>
                    <a:pt x="436" y="158"/>
                  </a:cubicBezTo>
                  <a:cubicBezTo>
                    <a:pt x="439" y="154"/>
                    <a:pt x="440" y="162"/>
                    <a:pt x="445" y="166"/>
                  </a:cubicBezTo>
                  <a:cubicBezTo>
                    <a:pt x="445" y="167"/>
                    <a:pt x="445" y="167"/>
                    <a:pt x="445" y="167"/>
                  </a:cubicBezTo>
                  <a:cubicBezTo>
                    <a:pt x="447" y="168"/>
                    <a:pt x="450" y="173"/>
                    <a:pt x="450" y="168"/>
                  </a:cubicBezTo>
                  <a:cubicBezTo>
                    <a:pt x="448" y="165"/>
                    <a:pt x="447" y="165"/>
                    <a:pt x="446" y="164"/>
                  </a:cubicBezTo>
                  <a:cubicBezTo>
                    <a:pt x="445" y="162"/>
                    <a:pt x="450" y="169"/>
                    <a:pt x="450" y="165"/>
                  </a:cubicBezTo>
                  <a:cubicBezTo>
                    <a:pt x="447" y="161"/>
                    <a:pt x="444" y="160"/>
                    <a:pt x="442" y="161"/>
                  </a:cubicBezTo>
                  <a:cubicBezTo>
                    <a:pt x="442" y="159"/>
                    <a:pt x="441" y="158"/>
                    <a:pt x="440" y="156"/>
                  </a:cubicBezTo>
                  <a:cubicBezTo>
                    <a:pt x="447" y="158"/>
                    <a:pt x="455" y="162"/>
                    <a:pt x="459" y="157"/>
                  </a:cubicBezTo>
                  <a:cubicBezTo>
                    <a:pt x="454" y="151"/>
                    <a:pt x="460" y="156"/>
                    <a:pt x="457" y="150"/>
                  </a:cubicBezTo>
                  <a:cubicBezTo>
                    <a:pt x="459" y="154"/>
                    <a:pt x="459" y="149"/>
                    <a:pt x="462" y="151"/>
                  </a:cubicBezTo>
                  <a:cubicBezTo>
                    <a:pt x="460" y="145"/>
                    <a:pt x="457" y="148"/>
                    <a:pt x="457" y="144"/>
                  </a:cubicBezTo>
                  <a:cubicBezTo>
                    <a:pt x="460" y="144"/>
                    <a:pt x="468" y="152"/>
                    <a:pt x="471" y="149"/>
                  </a:cubicBezTo>
                  <a:cubicBezTo>
                    <a:pt x="470" y="147"/>
                    <a:pt x="469" y="147"/>
                    <a:pt x="468" y="146"/>
                  </a:cubicBezTo>
                  <a:cubicBezTo>
                    <a:pt x="471" y="147"/>
                    <a:pt x="478" y="158"/>
                    <a:pt x="477" y="149"/>
                  </a:cubicBezTo>
                  <a:cubicBezTo>
                    <a:pt x="475" y="147"/>
                    <a:pt x="473" y="144"/>
                    <a:pt x="470" y="141"/>
                  </a:cubicBezTo>
                  <a:cubicBezTo>
                    <a:pt x="471" y="141"/>
                    <a:pt x="471" y="141"/>
                    <a:pt x="471" y="139"/>
                  </a:cubicBezTo>
                  <a:cubicBezTo>
                    <a:pt x="469" y="135"/>
                    <a:pt x="469" y="135"/>
                    <a:pt x="469" y="135"/>
                  </a:cubicBezTo>
                  <a:cubicBezTo>
                    <a:pt x="471" y="133"/>
                    <a:pt x="474" y="143"/>
                    <a:pt x="477" y="147"/>
                  </a:cubicBezTo>
                  <a:cubicBezTo>
                    <a:pt x="477" y="141"/>
                    <a:pt x="477" y="141"/>
                    <a:pt x="477" y="141"/>
                  </a:cubicBezTo>
                  <a:cubicBezTo>
                    <a:pt x="478" y="139"/>
                    <a:pt x="480" y="139"/>
                    <a:pt x="482" y="139"/>
                  </a:cubicBezTo>
                  <a:cubicBezTo>
                    <a:pt x="484" y="140"/>
                    <a:pt x="486" y="143"/>
                    <a:pt x="488" y="146"/>
                  </a:cubicBezTo>
                  <a:cubicBezTo>
                    <a:pt x="489" y="145"/>
                    <a:pt x="491" y="145"/>
                    <a:pt x="488" y="140"/>
                  </a:cubicBezTo>
                  <a:cubicBezTo>
                    <a:pt x="486" y="137"/>
                    <a:pt x="484" y="135"/>
                    <a:pt x="483" y="133"/>
                  </a:cubicBezTo>
                  <a:cubicBezTo>
                    <a:pt x="482" y="131"/>
                    <a:pt x="481" y="130"/>
                    <a:pt x="479" y="131"/>
                  </a:cubicBezTo>
                  <a:cubicBezTo>
                    <a:pt x="480" y="135"/>
                    <a:pt x="483" y="135"/>
                    <a:pt x="482" y="136"/>
                  </a:cubicBezTo>
                  <a:cubicBezTo>
                    <a:pt x="481" y="135"/>
                    <a:pt x="480" y="140"/>
                    <a:pt x="477" y="136"/>
                  </a:cubicBezTo>
                  <a:cubicBezTo>
                    <a:pt x="481" y="135"/>
                    <a:pt x="481" y="135"/>
                    <a:pt x="481" y="135"/>
                  </a:cubicBezTo>
                  <a:cubicBezTo>
                    <a:pt x="478" y="128"/>
                    <a:pt x="479" y="135"/>
                    <a:pt x="477" y="132"/>
                  </a:cubicBezTo>
                  <a:cubicBezTo>
                    <a:pt x="477" y="129"/>
                    <a:pt x="478" y="129"/>
                    <a:pt x="479" y="129"/>
                  </a:cubicBezTo>
                  <a:cubicBezTo>
                    <a:pt x="479" y="129"/>
                    <a:pt x="480" y="129"/>
                    <a:pt x="480" y="129"/>
                  </a:cubicBezTo>
                  <a:cubicBezTo>
                    <a:pt x="480" y="129"/>
                    <a:pt x="481" y="129"/>
                    <a:pt x="481" y="128"/>
                  </a:cubicBezTo>
                  <a:cubicBezTo>
                    <a:pt x="480" y="128"/>
                    <a:pt x="480" y="128"/>
                    <a:pt x="480" y="128"/>
                  </a:cubicBezTo>
                  <a:cubicBezTo>
                    <a:pt x="482" y="129"/>
                    <a:pt x="481" y="127"/>
                    <a:pt x="485" y="130"/>
                  </a:cubicBezTo>
                  <a:cubicBezTo>
                    <a:pt x="488" y="136"/>
                    <a:pt x="486" y="134"/>
                    <a:pt x="486" y="136"/>
                  </a:cubicBezTo>
                  <a:cubicBezTo>
                    <a:pt x="488" y="136"/>
                    <a:pt x="491" y="138"/>
                    <a:pt x="495" y="139"/>
                  </a:cubicBezTo>
                  <a:cubicBezTo>
                    <a:pt x="499" y="139"/>
                    <a:pt x="502" y="139"/>
                    <a:pt x="499" y="133"/>
                  </a:cubicBezTo>
                  <a:cubicBezTo>
                    <a:pt x="497" y="132"/>
                    <a:pt x="495" y="131"/>
                    <a:pt x="493" y="129"/>
                  </a:cubicBezTo>
                  <a:cubicBezTo>
                    <a:pt x="493" y="128"/>
                    <a:pt x="500" y="132"/>
                    <a:pt x="493" y="126"/>
                  </a:cubicBezTo>
                  <a:cubicBezTo>
                    <a:pt x="494" y="128"/>
                    <a:pt x="490" y="124"/>
                    <a:pt x="489" y="123"/>
                  </a:cubicBezTo>
                  <a:cubicBezTo>
                    <a:pt x="489" y="123"/>
                    <a:pt x="489" y="123"/>
                    <a:pt x="489" y="123"/>
                  </a:cubicBezTo>
                  <a:cubicBezTo>
                    <a:pt x="489" y="123"/>
                    <a:pt x="488" y="122"/>
                    <a:pt x="487" y="121"/>
                  </a:cubicBezTo>
                  <a:cubicBezTo>
                    <a:pt x="491" y="125"/>
                    <a:pt x="494" y="126"/>
                    <a:pt x="497" y="127"/>
                  </a:cubicBezTo>
                  <a:cubicBezTo>
                    <a:pt x="495" y="126"/>
                    <a:pt x="494" y="124"/>
                    <a:pt x="493" y="123"/>
                  </a:cubicBezTo>
                  <a:cubicBezTo>
                    <a:pt x="495" y="123"/>
                    <a:pt x="496" y="125"/>
                    <a:pt x="498" y="127"/>
                  </a:cubicBezTo>
                  <a:cubicBezTo>
                    <a:pt x="499" y="128"/>
                    <a:pt x="505" y="131"/>
                    <a:pt x="501" y="127"/>
                  </a:cubicBezTo>
                  <a:cubicBezTo>
                    <a:pt x="498" y="124"/>
                    <a:pt x="496" y="125"/>
                    <a:pt x="493" y="122"/>
                  </a:cubicBezTo>
                  <a:cubicBezTo>
                    <a:pt x="496" y="123"/>
                    <a:pt x="499" y="125"/>
                    <a:pt x="502" y="126"/>
                  </a:cubicBezTo>
                  <a:cubicBezTo>
                    <a:pt x="501" y="125"/>
                    <a:pt x="501" y="125"/>
                    <a:pt x="501" y="125"/>
                  </a:cubicBezTo>
                  <a:cubicBezTo>
                    <a:pt x="502" y="126"/>
                    <a:pt x="504" y="127"/>
                    <a:pt x="503" y="126"/>
                  </a:cubicBezTo>
                  <a:cubicBezTo>
                    <a:pt x="500" y="124"/>
                    <a:pt x="499" y="123"/>
                    <a:pt x="499" y="124"/>
                  </a:cubicBezTo>
                  <a:cubicBezTo>
                    <a:pt x="497" y="122"/>
                    <a:pt x="501" y="124"/>
                    <a:pt x="504" y="125"/>
                  </a:cubicBezTo>
                  <a:cubicBezTo>
                    <a:pt x="506" y="126"/>
                    <a:pt x="509" y="126"/>
                    <a:pt x="504" y="123"/>
                  </a:cubicBezTo>
                  <a:cubicBezTo>
                    <a:pt x="508" y="125"/>
                    <a:pt x="508" y="125"/>
                    <a:pt x="508" y="125"/>
                  </a:cubicBezTo>
                  <a:cubicBezTo>
                    <a:pt x="507" y="124"/>
                    <a:pt x="506" y="123"/>
                    <a:pt x="505" y="123"/>
                  </a:cubicBezTo>
                  <a:cubicBezTo>
                    <a:pt x="510" y="125"/>
                    <a:pt x="510" y="125"/>
                    <a:pt x="510" y="125"/>
                  </a:cubicBezTo>
                  <a:cubicBezTo>
                    <a:pt x="515" y="126"/>
                    <a:pt x="502" y="120"/>
                    <a:pt x="500" y="119"/>
                  </a:cubicBezTo>
                  <a:cubicBezTo>
                    <a:pt x="500" y="119"/>
                    <a:pt x="500" y="119"/>
                    <a:pt x="500" y="119"/>
                  </a:cubicBezTo>
                  <a:cubicBezTo>
                    <a:pt x="499" y="119"/>
                    <a:pt x="496" y="117"/>
                    <a:pt x="495" y="116"/>
                  </a:cubicBezTo>
                  <a:cubicBezTo>
                    <a:pt x="497" y="117"/>
                    <a:pt x="499" y="118"/>
                    <a:pt x="501" y="118"/>
                  </a:cubicBezTo>
                  <a:cubicBezTo>
                    <a:pt x="501" y="118"/>
                    <a:pt x="501" y="118"/>
                    <a:pt x="501" y="118"/>
                  </a:cubicBezTo>
                  <a:cubicBezTo>
                    <a:pt x="509" y="122"/>
                    <a:pt x="514" y="122"/>
                    <a:pt x="529" y="127"/>
                  </a:cubicBezTo>
                  <a:cubicBezTo>
                    <a:pt x="529" y="127"/>
                    <a:pt x="528" y="127"/>
                    <a:pt x="528" y="126"/>
                  </a:cubicBezTo>
                  <a:cubicBezTo>
                    <a:pt x="526" y="126"/>
                    <a:pt x="526" y="126"/>
                    <a:pt x="526" y="126"/>
                  </a:cubicBezTo>
                  <a:cubicBezTo>
                    <a:pt x="525" y="125"/>
                    <a:pt x="524" y="125"/>
                    <a:pt x="523" y="124"/>
                  </a:cubicBezTo>
                  <a:cubicBezTo>
                    <a:pt x="523" y="124"/>
                    <a:pt x="522" y="124"/>
                    <a:pt x="521" y="123"/>
                  </a:cubicBezTo>
                  <a:cubicBezTo>
                    <a:pt x="518" y="122"/>
                    <a:pt x="511" y="120"/>
                    <a:pt x="512" y="119"/>
                  </a:cubicBezTo>
                  <a:cubicBezTo>
                    <a:pt x="509" y="118"/>
                    <a:pt x="510" y="119"/>
                    <a:pt x="509" y="119"/>
                  </a:cubicBezTo>
                  <a:cubicBezTo>
                    <a:pt x="509" y="118"/>
                    <a:pt x="509" y="118"/>
                    <a:pt x="511" y="119"/>
                  </a:cubicBezTo>
                  <a:cubicBezTo>
                    <a:pt x="505" y="117"/>
                    <a:pt x="505" y="117"/>
                    <a:pt x="505" y="117"/>
                  </a:cubicBezTo>
                  <a:cubicBezTo>
                    <a:pt x="511" y="119"/>
                    <a:pt x="509" y="117"/>
                    <a:pt x="508" y="117"/>
                  </a:cubicBezTo>
                  <a:cubicBezTo>
                    <a:pt x="499" y="114"/>
                    <a:pt x="499" y="114"/>
                    <a:pt x="499" y="114"/>
                  </a:cubicBezTo>
                  <a:cubicBezTo>
                    <a:pt x="503" y="116"/>
                    <a:pt x="504" y="116"/>
                    <a:pt x="502" y="115"/>
                  </a:cubicBezTo>
                  <a:cubicBezTo>
                    <a:pt x="497" y="113"/>
                    <a:pt x="497" y="113"/>
                    <a:pt x="497" y="113"/>
                  </a:cubicBezTo>
                  <a:cubicBezTo>
                    <a:pt x="498" y="113"/>
                    <a:pt x="509" y="117"/>
                    <a:pt x="503" y="114"/>
                  </a:cubicBezTo>
                  <a:cubicBezTo>
                    <a:pt x="505" y="115"/>
                    <a:pt x="507" y="116"/>
                    <a:pt x="509" y="117"/>
                  </a:cubicBezTo>
                  <a:cubicBezTo>
                    <a:pt x="510" y="116"/>
                    <a:pt x="521" y="119"/>
                    <a:pt x="526" y="120"/>
                  </a:cubicBezTo>
                  <a:cubicBezTo>
                    <a:pt x="529" y="120"/>
                    <a:pt x="526" y="118"/>
                    <a:pt x="525" y="116"/>
                  </a:cubicBezTo>
                  <a:cubicBezTo>
                    <a:pt x="523" y="115"/>
                    <a:pt x="523" y="114"/>
                    <a:pt x="531" y="114"/>
                  </a:cubicBezTo>
                  <a:cubicBezTo>
                    <a:pt x="528" y="113"/>
                    <a:pt x="526" y="113"/>
                    <a:pt x="524" y="113"/>
                  </a:cubicBezTo>
                  <a:cubicBezTo>
                    <a:pt x="522" y="112"/>
                    <a:pt x="521" y="112"/>
                    <a:pt x="518" y="112"/>
                  </a:cubicBezTo>
                  <a:cubicBezTo>
                    <a:pt x="517" y="113"/>
                    <a:pt x="516" y="113"/>
                    <a:pt x="509" y="112"/>
                  </a:cubicBezTo>
                  <a:cubicBezTo>
                    <a:pt x="502" y="113"/>
                    <a:pt x="529" y="117"/>
                    <a:pt x="519" y="117"/>
                  </a:cubicBezTo>
                  <a:cubicBezTo>
                    <a:pt x="511" y="115"/>
                    <a:pt x="511" y="115"/>
                    <a:pt x="514" y="115"/>
                  </a:cubicBezTo>
                  <a:cubicBezTo>
                    <a:pt x="508" y="113"/>
                    <a:pt x="504" y="113"/>
                    <a:pt x="502" y="113"/>
                  </a:cubicBezTo>
                  <a:cubicBezTo>
                    <a:pt x="503" y="113"/>
                    <a:pt x="501" y="112"/>
                    <a:pt x="500" y="111"/>
                  </a:cubicBezTo>
                  <a:cubicBezTo>
                    <a:pt x="498" y="110"/>
                    <a:pt x="496" y="110"/>
                    <a:pt x="496" y="109"/>
                  </a:cubicBezTo>
                  <a:cubicBezTo>
                    <a:pt x="499" y="110"/>
                    <a:pt x="502" y="109"/>
                    <a:pt x="501" y="109"/>
                  </a:cubicBezTo>
                  <a:cubicBezTo>
                    <a:pt x="505" y="109"/>
                    <a:pt x="506" y="107"/>
                    <a:pt x="515" y="108"/>
                  </a:cubicBezTo>
                  <a:cubicBezTo>
                    <a:pt x="516" y="106"/>
                    <a:pt x="503" y="107"/>
                    <a:pt x="511" y="105"/>
                  </a:cubicBezTo>
                  <a:cubicBezTo>
                    <a:pt x="505" y="106"/>
                    <a:pt x="506" y="104"/>
                    <a:pt x="501" y="105"/>
                  </a:cubicBezTo>
                  <a:cubicBezTo>
                    <a:pt x="504" y="105"/>
                    <a:pt x="503" y="106"/>
                    <a:pt x="501" y="106"/>
                  </a:cubicBezTo>
                  <a:cubicBezTo>
                    <a:pt x="499" y="107"/>
                    <a:pt x="496" y="107"/>
                    <a:pt x="494" y="107"/>
                  </a:cubicBezTo>
                  <a:cubicBezTo>
                    <a:pt x="493" y="107"/>
                    <a:pt x="491" y="106"/>
                    <a:pt x="490" y="106"/>
                  </a:cubicBezTo>
                  <a:cubicBezTo>
                    <a:pt x="492" y="106"/>
                    <a:pt x="495" y="106"/>
                    <a:pt x="496" y="105"/>
                  </a:cubicBezTo>
                  <a:cubicBezTo>
                    <a:pt x="491" y="105"/>
                    <a:pt x="491" y="105"/>
                    <a:pt x="491" y="105"/>
                  </a:cubicBezTo>
                  <a:cubicBezTo>
                    <a:pt x="497" y="105"/>
                    <a:pt x="494" y="104"/>
                    <a:pt x="492" y="104"/>
                  </a:cubicBezTo>
                  <a:cubicBezTo>
                    <a:pt x="489" y="103"/>
                    <a:pt x="487" y="103"/>
                    <a:pt x="494" y="101"/>
                  </a:cubicBezTo>
                  <a:cubicBezTo>
                    <a:pt x="494" y="102"/>
                    <a:pt x="498" y="102"/>
                    <a:pt x="492" y="103"/>
                  </a:cubicBezTo>
                  <a:cubicBezTo>
                    <a:pt x="494" y="103"/>
                    <a:pt x="496" y="103"/>
                    <a:pt x="499" y="102"/>
                  </a:cubicBezTo>
                  <a:cubicBezTo>
                    <a:pt x="501" y="102"/>
                    <a:pt x="503" y="101"/>
                    <a:pt x="506" y="101"/>
                  </a:cubicBezTo>
                  <a:cubicBezTo>
                    <a:pt x="508" y="100"/>
                    <a:pt x="506" y="98"/>
                    <a:pt x="505" y="97"/>
                  </a:cubicBezTo>
                  <a:cubicBezTo>
                    <a:pt x="504" y="95"/>
                    <a:pt x="503" y="94"/>
                    <a:pt x="506" y="91"/>
                  </a:cubicBezTo>
                  <a:cubicBezTo>
                    <a:pt x="503" y="93"/>
                    <a:pt x="504" y="94"/>
                    <a:pt x="500" y="96"/>
                  </a:cubicBezTo>
                  <a:cubicBezTo>
                    <a:pt x="498" y="95"/>
                    <a:pt x="500" y="94"/>
                    <a:pt x="502" y="91"/>
                  </a:cubicBezTo>
                  <a:cubicBezTo>
                    <a:pt x="504" y="89"/>
                    <a:pt x="506" y="85"/>
                    <a:pt x="507" y="83"/>
                  </a:cubicBezTo>
                  <a:cubicBezTo>
                    <a:pt x="502" y="86"/>
                    <a:pt x="502" y="86"/>
                    <a:pt x="502" y="86"/>
                  </a:cubicBezTo>
                  <a:cubicBezTo>
                    <a:pt x="506" y="82"/>
                    <a:pt x="500" y="87"/>
                    <a:pt x="500" y="83"/>
                  </a:cubicBezTo>
                  <a:cubicBezTo>
                    <a:pt x="501" y="83"/>
                    <a:pt x="503" y="82"/>
                    <a:pt x="503" y="82"/>
                  </a:cubicBezTo>
                  <a:cubicBezTo>
                    <a:pt x="501" y="80"/>
                    <a:pt x="498" y="84"/>
                    <a:pt x="496" y="83"/>
                  </a:cubicBezTo>
                  <a:cubicBezTo>
                    <a:pt x="503" y="76"/>
                    <a:pt x="489" y="85"/>
                    <a:pt x="492" y="79"/>
                  </a:cubicBezTo>
                  <a:cubicBezTo>
                    <a:pt x="490" y="80"/>
                    <a:pt x="490" y="80"/>
                    <a:pt x="490" y="80"/>
                  </a:cubicBezTo>
                  <a:cubicBezTo>
                    <a:pt x="493" y="76"/>
                    <a:pt x="483" y="77"/>
                    <a:pt x="481" y="74"/>
                  </a:cubicBezTo>
                  <a:cubicBezTo>
                    <a:pt x="482" y="74"/>
                    <a:pt x="482" y="77"/>
                    <a:pt x="487" y="74"/>
                  </a:cubicBezTo>
                  <a:cubicBezTo>
                    <a:pt x="487" y="69"/>
                    <a:pt x="487" y="69"/>
                    <a:pt x="487" y="69"/>
                  </a:cubicBezTo>
                  <a:cubicBezTo>
                    <a:pt x="485" y="70"/>
                    <a:pt x="484" y="69"/>
                    <a:pt x="482" y="71"/>
                  </a:cubicBezTo>
                  <a:cubicBezTo>
                    <a:pt x="481" y="72"/>
                    <a:pt x="483" y="72"/>
                    <a:pt x="483" y="72"/>
                  </a:cubicBezTo>
                  <a:cubicBezTo>
                    <a:pt x="480" y="73"/>
                    <a:pt x="480" y="73"/>
                    <a:pt x="480" y="73"/>
                  </a:cubicBezTo>
                  <a:cubicBezTo>
                    <a:pt x="481" y="68"/>
                    <a:pt x="488" y="69"/>
                    <a:pt x="493" y="67"/>
                  </a:cubicBezTo>
                  <a:cubicBezTo>
                    <a:pt x="491" y="66"/>
                    <a:pt x="495" y="63"/>
                    <a:pt x="495" y="62"/>
                  </a:cubicBezTo>
                  <a:cubicBezTo>
                    <a:pt x="489" y="63"/>
                    <a:pt x="490" y="66"/>
                    <a:pt x="484" y="68"/>
                  </a:cubicBezTo>
                  <a:cubicBezTo>
                    <a:pt x="481" y="68"/>
                    <a:pt x="483" y="62"/>
                    <a:pt x="488" y="59"/>
                  </a:cubicBezTo>
                  <a:cubicBezTo>
                    <a:pt x="475" y="63"/>
                    <a:pt x="482" y="53"/>
                    <a:pt x="473" y="57"/>
                  </a:cubicBezTo>
                  <a:cubicBezTo>
                    <a:pt x="474" y="57"/>
                    <a:pt x="477" y="55"/>
                    <a:pt x="475" y="55"/>
                  </a:cubicBezTo>
                  <a:cubicBezTo>
                    <a:pt x="473" y="56"/>
                    <a:pt x="473" y="56"/>
                    <a:pt x="473" y="56"/>
                  </a:cubicBezTo>
                  <a:cubicBezTo>
                    <a:pt x="468" y="55"/>
                    <a:pt x="480" y="50"/>
                    <a:pt x="477" y="49"/>
                  </a:cubicBezTo>
                  <a:cubicBezTo>
                    <a:pt x="476" y="50"/>
                    <a:pt x="475" y="51"/>
                    <a:pt x="473" y="52"/>
                  </a:cubicBezTo>
                  <a:cubicBezTo>
                    <a:pt x="470" y="50"/>
                    <a:pt x="482" y="42"/>
                    <a:pt x="475" y="41"/>
                  </a:cubicBezTo>
                  <a:cubicBezTo>
                    <a:pt x="475" y="42"/>
                    <a:pt x="474" y="42"/>
                    <a:pt x="474" y="42"/>
                  </a:cubicBezTo>
                  <a:cubicBezTo>
                    <a:pt x="473" y="43"/>
                    <a:pt x="473" y="42"/>
                    <a:pt x="475" y="40"/>
                  </a:cubicBezTo>
                  <a:cubicBezTo>
                    <a:pt x="479" y="40"/>
                    <a:pt x="479" y="40"/>
                    <a:pt x="479" y="40"/>
                  </a:cubicBezTo>
                  <a:cubicBezTo>
                    <a:pt x="489" y="34"/>
                    <a:pt x="472" y="37"/>
                    <a:pt x="474" y="33"/>
                  </a:cubicBezTo>
                  <a:cubicBezTo>
                    <a:pt x="472" y="34"/>
                    <a:pt x="473" y="36"/>
                    <a:pt x="469" y="36"/>
                  </a:cubicBezTo>
                  <a:cubicBezTo>
                    <a:pt x="468" y="35"/>
                    <a:pt x="480" y="30"/>
                    <a:pt x="474" y="30"/>
                  </a:cubicBezTo>
                  <a:cubicBezTo>
                    <a:pt x="473" y="32"/>
                    <a:pt x="467" y="34"/>
                    <a:pt x="467" y="35"/>
                  </a:cubicBezTo>
                  <a:cubicBezTo>
                    <a:pt x="465" y="34"/>
                    <a:pt x="462" y="34"/>
                    <a:pt x="466" y="32"/>
                  </a:cubicBezTo>
                  <a:cubicBezTo>
                    <a:pt x="465" y="32"/>
                    <a:pt x="463" y="32"/>
                    <a:pt x="462" y="33"/>
                  </a:cubicBezTo>
                  <a:cubicBezTo>
                    <a:pt x="465" y="31"/>
                    <a:pt x="462" y="30"/>
                    <a:pt x="461" y="29"/>
                  </a:cubicBezTo>
                  <a:cubicBezTo>
                    <a:pt x="459" y="30"/>
                    <a:pt x="459" y="30"/>
                    <a:pt x="459" y="30"/>
                  </a:cubicBezTo>
                  <a:cubicBezTo>
                    <a:pt x="469" y="24"/>
                    <a:pt x="458" y="27"/>
                    <a:pt x="458" y="25"/>
                  </a:cubicBezTo>
                  <a:cubicBezTo>
                    <a:pt x="455" y="26"/>
                    <a:pt x="455" y="26"/>
                    <a:pt x="455" y="26"/>
                  </a:cubicBezTo>
                  <a:cubicBezTo>
                    <a:pt x="456" y="25"/>
                    <a:pt x="459" y="22"/>
                    <a:pt x="454" y="22"/>
                  </a:cubicBezTo>
                  <a:cubicBezTo>
                    <a:pt x="451" y="24"/>
                    <a:pt x="451" y="24"/>
                    <a:pt x="451" y="24"/>
                  </a:cubicBezTo>
                  <a:cubicBezTo>
                    <a:pt x="453" y="22"/>
                    <a:pt x="446" y="21"/>
                    <a:pt x="451" y="18"/>
                  </a:cubicBezTo>
                  <a:cubicBezTo>
                    <a:pt x="450" y="18"/>
                    <a:pt x="445" y="22"/>
                    <a:pt x="444" y="20"/>
                  </a:cubicBezTo>
                  <a:cubicBezTo>
                    <a:pt x="446" y="18"/>
                    <a:pt x="447" y="16"/>
                    <a:pt x="444" y="16"/>
                  </a:cubicBezTo>
                  <a:cubicBezTo>
                    <a:pt x="442" y="17"/>
                    <a:pt x="440" y="18"/>
                    <a:pt x="442" y="18"/>
                  </a:cubicBezTo>
                  <a:cubicBezTo>
                    <a:pt x="443" y="18"/>
                    <a:pt x="443" y="18"/>
                    <a:pt x="444" y="17"/>
                  </a:cubicBezTo>
                  <a:cubicBezTo>
                    <a:pt x="441" y="19"/>
                    <a:pt x="441" y="19"/>
                    <a:pt x="441" y="19"/>
                  </a:cubicBezTo>
                  <a:cubicBezTo>
                    <a:pt x="438" y="18"/>
                    <a:pt x="443" y="17"/>
                    <a:pt x="441" y="15"/>
                  </a:cubicBezTo>
                  <a:cubicBezTo>
                    <a:pt x="439" y="16"/>
                    <a:pt x="438" y="17"/>
                    <a:pt x="436" y="18"/>
                  </a:cubicBezTo>
                  <a:cubicBezTo>
                    <a:pt x="437" y="15"/>
                    <a:pt x="439" y="12"/>
                    <a:pt x="440" y="8"/>
                  </a:cubicBezTo>
                  <a:cubicBezTo>
                    <a:pt x="443" y="7"/>
                    <a:pt x="444" y="8"/>
                    <a:pt x="448" y="6"/>
                  </a:cubicBezTo>
                  <a:cubicBezTo>
                    <a:pt x="448" y="7"/>
                    <a:pt x="449" y="7"/>
                    <a:pt x="450" y="8"/>
                  </a:cubicBezTo>
                  <a:cubicBezTo>
                    <a:pt x="455" y="8"/>
                    <a:pt x="454" y="5"/>
                    <a:pt x="455" y="3"/>
                  </a:cubicBezTo>
                  <a:cubicBezTo>
                    <a:pt x="456" y="5"/>
                    <a:pt x="456" y="5"/>
                    <a:pt x="456" y="5"/>
                  </a:cubicBezTo>
                  <a:cubicBezTo>
                    <a:pt x="457" y="5"/>
                    <a:pt x="458" y="5"/>
                    <a:pt x="458" y="5"/>
                  </a:cubicBezTo>
                  <a:cubicBezTo>
                    <a:pt x="458" y="6"/>
                    <a:pt x="458" y="6"/>
                    <a:pt x="458" y="6"/>
                  </a:cubicBezTo>
                  <a:cubicBezTo>
                    <a:pt x="463" y="0"/>
                    <a:pt x="468" y="6"/>
                    <a:pt x="471" y="1"/>
                  </a:cubicBezTo>
                  <a:cubicBezTo>
                    <a:pt x="471" y="2"/>
                    <a:pt x="468" y="4"/>
                    <a:pt x="466" y="6"/>
                  </a:cubicBezTo>
                  <a:cubicBezTo>
                    <a:pt x="465" y="8"/>
                    <a:pt x="468" y="6"/>
                    <a:pt x="470" y="6"/>
                  </a:cubicBezTo>
                  <a:cubicBezTo>
                    <a:pt x="474" y="2"/>
                    <a:pt x="474" y="2"/>
                    <a:pt x="474" y="2"/>
                  </a:cubicBezTo>
                  <a:cubicBezTo>
                    <a:pt x="473" y="7"/>
                    <a:pt x="478" y="0"/>
                    <a:pt x="482" y="2"/>
                  </a:cubicBezTo>
                  <a:cubicBezTo>
                    <a:pt x="480" y="6"/>
                    <a:pt x="495" y="3"/>
                    <a:pt x="496" y="4"/>
                  </a:cubicBezTo>
                  <a:cubicBezTo>
                    <a:pt x="496" y="7"/>
                    <a:pt x="490" y="5"/>
                    <a:pt x="488" y="8"/>
                  </a:cubicBezTo>
                  <a:cubicBezTo>
                    <a:pt x="488" y="9"/>
                    <a:pt x="491" y="7"/>
                    <a:pt x="493" y="8"/>
                  </a:cubicBezTo>
                  <a:cubicBezTo>
                    <a:pt x="487" y="11"/>
                    <a:pt x="487" y="11"/>
                    <a:pt x="487" y="11"/>
                  </a:cubicBezTo>
                  <a:cubicBezTo>
                    <a:pt x="487" y="13"/>
                    <a:pt x="493" y="9"/>
                    <a:pt x="491" y="11"/>
                  </a:cubicBezTo>
                  <a:cubicBezTo>
                    <a:pt x="495" y="11"/>
                    <a:pt x="493" y="9"/>
                    <a:pt x="498" y="7"/>
                  </a:cubicBezTo>
                  <a:cubicBezTo>
                    <a:pt x="497" y="8"/>
                    <a:pt x="495" y="11"/>
                    <a:pt x="498" y="10"/>
                  </a:cubicBezTo>
                  <a:cubicBezTo>
                    <a:pt x="499" y="10"/>
                    <a:pt x="499" y="8"/>
                    <a:pt x="500" y="9"/>
                  </a:cubicBezTo>
                  <a:cubicBezTo>
                    <a:pt x="499" y="14"/>
                    <a:pt x="506" y="13"/>
                    <a:pt x="507" y="17"/>
                  </a:cubicBezTo>
                  <a:cubicBezTo>
                    <a:pt x="510" y="16"/>
                    <a:pt x="510" y="16"/>
                    <a:pt x="510" y="16"/>
                  </a:cubicBezTo>
                  <a:cubicBezTo>
                    <a:pt x="509" y="16"/>
                    <a:pt x="508" y="17"/>
                    <a:pt x="509" y="17"/>
                  </a:cubicBezTo>
                  <a:cubicBezTo>
                    <a:pt x="511" y="16"/>
                    <a:pt x="511" y="16"/>
                    <a:pt x="511" y="16"/>
                  </a:cubicBezTo>
                  <a:cubicBezTo>
                    <a:pt x="511" y="17"/>
                    <a:pt x="509" y="23"/>
                    <a:pt x="511" y="25"/>
                  </a:cubicBezTo>
                  <a:cubicBezTo>
                    <a:pt x="514" y="22"/>
                    <a:pt x="514" y="22"/>
                    <a:pt x="514" y="22"/>
                  </a:cubicBezTo>
                  <a:cubicBezTo>
                    <a:pt x="511" y="26"/>
                    <a:pt x="511" y="26"/>
                    <a:pt x="511" y="26"/>
                  </a:cubicBezTo>
                  <a:cubicBezTo>
                    <a:pt x="516" y="24"/>
                    <a:pt x="516" y="24"/>
                    <a:pt x="516" y="24"/>
                  </a:cubicBezTo>
                  <a:cubicBezTo>
                    <a:pt x="511" y="27"/>
                    <a:pt x="516" y="28"/>
                    <a:pt x="515" y="31"/>
                  </a:cubicBezTo>
                  <a:cubicBezTo>
                    <a:pt x="519" y="30"/>
                    <a:pt x="519" y="30"/>
                    <a:pt x="519" y="30"/>
                  </a:cubicBezTo>
                  <a:cubicBezTo>
                    <a:pt x="517" y="32"/>
                    <a:pt x="517" y="32"/>
                    <a:pt x="517" y="32"/>
                  </a:cubicBezTo>
                  <a:cubicBezTo>
                    <a:pt x="519" y="30"/>
                    <a:pt x="519" y="30"/>
                    <a:pt x="519" y="30"/>
                  </a:cubicBezTo>
                  <a:cubicBezTo>
                    <a:pt x="520" y="32"/>
                    <a:pt x="515" y="36"/>
                    <a:pt x="518" y="36"/>
                  </a:cubicBezTo>
                  <a:cubicBezTo>
                    <a:pt x="517" y="36"/>
                    <a:pt x="522" y="33"/>
                    <a:pt x="524" y="32"/>
                  </a:cubicBezTo>
                  <a:close/>
                  <a:moveTo>
                    <a:pt x="552" y="103"/>
                  </a:moveTo>
                  <a:cubicBezTo>
                    <a:pt x="552" y="104"/>
                    <a:pt x="552" y="104"/>
                    <a:pt x="552" y="104"/>
                  </a:cubicBezTo>
                  <a:cubicBezTo>
                    <a:pt x="553" y="103"/>
                    <a:pt x="552" y="103"/>
                    <a:pt x="552" y="103"/>
                  </a:cubicBezTo>
                  <a:cubicBezTo>
                    <a:pt x="551" y="101"/>
                    <a:pt x="551" y="101"/>
                    <a:pt x="551" y="101"/>
                  </a:cubicBezTo>
                  <a:cubicBezTo>
                    <a:pt x="547" y="102"/>
                    <a:pt x="550" y="102"/>
                    <a:pt x="552" y="103"/>
                  </a:cubicBezTo>
                  <a:close/>
                  <a:moveTo>
                    <a:pt x="473" y="166"/>
                  </a:moveTo>
                  <a:cubicBezTo>
                    <a:pt x="475" y="166"/>
                    <a:pt x="475" y="166"/>
                    <a:pt x="475" y="166"/>
                  </a:cubicBezTo>
                  <a:cubicBezTo>
                    <a:pt x="475" y="167"/>
                    <a:pt x="473" y="165"/>
                    <a:pt x="475" y="168"/>
                  </a:cubicBezTo>
                  <a:cubicBezTo>
                    <a:pt x="474" y="167"/>
                    <a:pt x="474" y="168"/>
                    <a:pt x="473" y="166"/>
                  </a:cubicBezTo>
                  <a:close/>
                  <a:moveTo>
                    <a:pt x="509" y="103"/>
                  </a:moveTo>
                  <a:cubicBezTo>
                    <a:pt x="506" y="104"/>
                    <a:pt x="506" y="104"/>
                    <a:pt x="506" y="104"/>
                  </a:cubicBezTo>
                  <a:cubicBezTo>
                    <a:pt x="510" y="104"/>
                    <a:pt x="510" y="104"/>
                    <a:pt x="510" y="104"/>
                  </a:cubicBezTo>
                  <a:lnTo>
                    <a:pt x="509" y="103"/>
                  </a:lnTo>
                  <a:close/>
                  <a:moveTo>
                    <a:pt x="502" y="93"/>
                  </a:moveTo>
                  <a:cubicBezTo>
                    <a:pt x="502" y="94"/>
                    <a:pt x="502" y="94"/>
                    <a:pt x="501" y="95"/>
                  </a:cubicBezTo>
                  <a:cubicBezTo>
                    <a:pt x="502" y="95"/>
                    <a:pt x="502" y="95"/>
                    <a:pt x="502" y="95"/>
                  </a:cubicBezTo>
                  <a:cubicBezTo>
                    <a:pt x="502" y="94"/>
                    <a:pt x="503" y="93"/>
                    <a:pt x="503" y="93"/>
                  </a:cubicBezTo>
                  <a:lnTo>
                    <a:pt x="502" y="93"/>
                  </a:lnTo>
                  <a:close/>
                  <a:moveTo>
                    <a:pt x="523" y="61"/>
                  </a:moveTo>
                  <a:cubicBezTo>
                    <a:pt x="518" y="65"/>
                    <a:pt x="524" y="62"/>
                    <a:pt x="522" y="64"/>
                  </a:cubicBezTo>
                  <a:cubicBezTo>
                    <a:pt x="522" y="64"/>
                    <a:pt x="521" y="65"/>
                    <a:pt x="521" y="65"/>
                  </a:cubicBezTo>
                  <a:cubicBezTo>
                    <a:pt x="522" y="65"/>
                    <a:pt x="522" y="64"/>
                    <a:pt x="522" y="64"/>
                  </a:cubicBezTo>
                  <a:cubicBezTo>
                    <a:pt x="524" y="63"/>
                    <a:pt x="528" y="59"/>
                    <a:pt x="523" y="61"/>
                  </a:cubicBezTo>
                  <a:close/>
                  <a:moveTo>
                    <a:pt x="540" y="98"/>
                  </a:moveTo>
                  <a:cubicBezTo>
                    <a:pt x="544" y="98"/>
                    <a:pt x="543" y="95"/>
                    <a:pt x="545" y="94"/>
                  </a:cubicBezTo>
                  <a:cubicBezTo>
                    <a:pt x="544" y="93"/>
                    <a:pt x="541" y="95"/>
                    <a:pt x="539" y="96"/>
                  </a:cubicBezTo>
                  <a:cubicBezTo>
                    <a:pt x="539" y="95"/>
                    <a:pt x="539" y="95"/>
                    <a:pt x="539" y="94"/>
                  </a:cubicBezTo>
                  <a:cubicBezTo>
                    <a:pt x="531" y="96"/>
                    <a:pt x="543" y="96"/>
                    <a:pt x="540" y="98"/>
                  </a:cubicBezTo>
                  <a:close/>
                  <a:moveTo>
                    <a:pt x="562" y="140"/>
                  </a:moveTo>
                  <a:cubicBezTo>
                    <a:pt x="565" y="140"/>
                    <a:pt x="565" y="140"/>
                    <a:pt x="565" y="140"/>
                  </a:cubicBezTo>
                  <a:cubicBezTo>
                    <a:pt x="568" y="141"/>
                    <a:pt x="568" y="141"/>
                    <a:pt x="568" y="141"/>
                  </a:cubicBezTo>
                  <a:cubicBezTo>
                    <a:pt x="569" y="141"/>
                    <a:pt x="569" y="141"/>
                    <a:pt x="569" y="141"/>
                  </a:cubicBezTo>
                  <a:lnTo>
                    <a:pt x="562" y="140"/>
                  </a:lnTo>
                  <a:close/>
                  <a:moveTo>
                    <a:pt x="556" y="144"/>
                  </a:moveTo>
                  <a:cubicBezTo>
                    <a:pt x="554" y="145"/>
                    <a:pt x="546" y="143"/>
                    <a:pt x="541" y="140"/>
                  </a:cubicBezTo>
                  <a:cubicBezTo>
                    <a:pt x="544" y="140"/>
                    <a:pt x="545" y="139"/>
                    <a:pt x="553" y="142"/>
                  </a:cubicBezTo>
                  <a:cubicBezTo>
                    <a:pt x="548" y="140"/>
                    <a:pt x="564" y="146"/>
                    <a:pt x="556" y="144"/>
                  </a:cubicBezTo>
                  <a:close/>
                  <a:moveTo>
                    <a:pt x="521" y="78"/>
                  </a:moveTo>
                  <a:cubicBezTo>
                    <a:pt x="520" y="80"/>
                    <a:pt x="513" y="85"/>
                    <a:pt x="519" y="86"/>
                  </a:cubicBezTo>
                  <a:cubicBezTo>
                    <a:pt x="520" y="83"/>
                    <a:pt x="520" y="83"/>
                    <a:pt x="520" y="83"/>
                  </a:cubicBezTo>
                  <a:cubicBezTo>
                    <a:pt x="520" y="83"/>
                    <a:pt x="520" y="83"/>
                    <a:pt x="520" y="83"/>
                  </a:cubicBezTo>
                  <a:cubicBezTo>
                    <a:pt x="523" y="81"/>
                    <a:pt x="523" y="81"/>
                    <a:pt x="523" y="81"/>
                  </a:cubicBezTo>
                  <a:cubicBezTo>
                    <a:pt x="515" y="86"/>
                    <a:pt x="521" y="79"/>
                    <a:pt x="521" y="78"/>
                  </a:cubicBezTo>
                  <a:close/>
                  <a:moveTo>
                    <a:pt x="529" y="145"/>
                  </a:moveTo>
                  <a:cubicBezTo>
                    <a:pt x="528" y="146"/>
                    <a:pt x="522" y="144"/>
                    <a:pt x="516" y="140"/>
                  </a:cubicBezTo>
                  <a:cubicBezTo>
                    <a:pt x="519" y="142"/>
                    <a:pt x="526" y="144"/>
                    <a:pt x="531" y="146"/>
                  </a:cubicBezTo>
                  <a:cubicBezTo>
                    <a:pt x="530" y="145"/>
                    <a:pt x="529" y="145"/>
                    <a:pt x="529" y="145"/>
                  </a:cubicBezTo>
                  <a:close/>
                  <a:moveTo>
                    <a:pt x="523" y="141"/>
                  </a:moveTo>
                  <a:cubicBezTo>
                    <a:pt x="523" y="140"/>
                    <a:pt x="518" y="137"/>
                    <a:pt x="523" y="139"/>
                  </a:cubicBezTo>
                  <a:cubicBezTo>
                    <a:pt x="526" y="141"/>
                    <a:pt x="536" y="147"/>
                    <a:pt x="536" y="144"/>
                  </a:cubicBezTo>
                  <a:cubicBezTo>
                    <a:pt x="527" y="140"/>
                    <a:pt x="524" y="138"/>
                    <a:pt x="518" y="137"/>
                  </a:cubicBezTo>
                  <a:lnTo>
                    <a:pt x="523" y="141"/>
                  </a:lnTo>
                  <a:close/>
                  <a:moveTo>
                    <a:pt x="541" y="148"/>
                  </a:moveTo>
                  <a:cubicBezTo>
                    <a:pt x="541" y="147"/>
                    <a:pt x="541" y="146"/>
                    <a:pt x="541" y="145"/>
                  </a:cubicBezTo>
                  <a:cubicBezTo>
                    <a:pt x="531" y="141"/>
                    <a:pt x="539" y="146"/>
                    <a:pt x="541" y="148"/>
                  </a:cubicBezTo>
                  <a:cubicBezTo>
                    <a:pt x="541" y="149"/>
                    <a:pt x="541" y="149"/>
                    <a:pt x="541" y="149"/>
                  </a:cubicBezTo>
                  <a:cubicBezTo>
                    <a:pt x="541" y="149"/>
                    <a:pt x="541" y="148"/>
                    <a:pt x="541" y="148"/>
                  </a:cubicBezTo>
                  <a:close/>
                  <a:moveTo>
                    <a:pt x="513" y="155"/>
                  </a:moveTo>
                  <a:cubicBezTo>
                    <a:pt x="515" y="156"/>
                    <a:pt x="515" y="156"/>
                    <a:pt x="515" y="156"/>
                  </a:cubicBezTo>
                  <a:cubicBezTo>
                    <a:pt x="516" y="157"/>
                    <a:pt x="517" y="158"/>
                    <a:pt x="518" y="157"/>
                  </a:cubicBezTo>
                  <a:cubicBezTo>
                    <a:pt x="515" y="156"/>
                    <a:pt x="515" y="156"/>
                    <a:pt x="515" y="156"/>
                  </a:cubicBezTo>
                  <a:cubicBezTo>
                    <a:pt x="514" y="154"/>
                    <a:pt x="514" y="152"/>
                    <a:pt x="513" y="155"/>
                  </a:cubicBezTo>
                  <a:close/>
                  <a:moveTo>
                    <a:pt x="537" y="149"/>
                  </a:moveTo>
                  <a:cubicBezTo>
                    <a:pt x="533" y="149"/>
                    <a:pt x="533" y="149"/>
                    <a:pt x="533" y="149"/>
                  </a:cubicBezTo>
                  <a:cubicBezTo>
                    <a:pt x="533" y="148"/>
                    <a:pt x="533" y="146"/>
                    <a:pt x="537" y="149"/>
                  </a:cubicBezTo>
                  <a:close/>
                  <a:moveTo>
                    <a:pt x="516" y="149"/>
                  </a:moveTo>
                  <a:cubicBezTo>
                    <a:pt x="516" y="149"/>
                    <a:pt x="513" y="150"/>
                    <a:pt x="512" y="151"/>
                  </a:cubicBezTo>
                  <a:cubicBezTo>
                    <a:pt x="514" y="152"/>
                    <a:pt x="518" y="152"/>
                    <a:pt x="516" y="149"/>
                  </a:cubicBezTo>
                  <a:close/>
                  <a:moveTo>
                    <a:pt x="455" y="166"/>
                  </a:moveTo>
                  <a:cubicBezTo>
                    <a:pt x="454" y="162"/>
                    <a:pt x="454" y="162"/>
                    <a:pt x="454" y="162"/>
                  </a:cubicBezTo>
                  <a:cubicBezTo>
                    <a:pt x="452" y="162"/>
                    <a:pt x="452" y="162"/>
                    <a:pt x="452" y="162"/>
                  </a:cubicBezTo>
                  <a:lnTo>
                    <a:pt x="455" y="166"/>
                  </a:lnTo>
                  <a:close/>
                  <a:moveTo>
                    <a:pt x="468" y="155"/>
                  </a:moveTo>
                  <a:cubicBezTo>
                    <a:pt x="469" y="155"/>
                    <a:pt x="469" y="155"/>
                    <a:pt x="469" y="155"/>
                  </a:cubicBezTo>
                  <a:cubicBezTo>
                    <a:pt x="468" y="153"/>
                    <a:pt x="468" y="153"/>
                    <a:pt x="468" y="153"/>
                  </a:cubicBezTo>
                  <a:lnTo>
                    <a:pt x="468" y="155"/>
                  </a:lnTo>
                  <a:close/>
                  <a:moveTo>
                    <a:pt x="484" y="145"/>
                  </a:moveTo>
                  <a:cubicBezTo>
                    <a:pt x="484" y="146"/>
                    <a:pt x="484" y="146"/>
                    <a:pt x="484" y="147"/>
                  </a:cubicBezTo>
                  <a:cubicBezTo>
                    <a:pt x="484" y="150"/>
                    <a:pt x="481" y="153"/>
                    <a:pt x="479" y="152"/>
                  </a:cubicBezTo>
                  <a:cubicBezTo>
                    <a:pt x="479" y="155"/>
                    <a:pt x="483" y="158"/>
                    <a:pt x="484" y="160"/>
                  </a:cubicBezTo>
                  <a:cubicBezTo>
                    <a:pt x="478" y="146"/>
                    <a:pt x="486" y="160"/>
                    <a:pt x="486" y="154"/>
                  </a:cubicBezTo>
                  <a:cubicBezTo>
                    <a:pt x="485" y="153"/>
                    <a:pt x="484" y="154"/>
                    <a:pt x="483" y="152"/>
                  </a:cubicBezTo>
                  <a:cubicBezTo>
                    <a:pt x="483" y="150"/>
                    <a:pt x="484" y="149"/>
                    <a:pt x="485" y="150"/>
                  </a:cubicBezTo>
                  <a:cubicBezTo>
                    <a:pt x="486" y="151"/>
                    <a:pt x="486" y="152"/>
                    <a:pt x="486" y="152"/>
                  </a:cubicBezTo>
                  <a:cubicBezTo>
                    <a:pt x="486" y="151"/>
                    <a:pt x="485" y="150"/>
                    <a:pt x="485" y="150"/>
                  </a:cubicBezTo>
                  <a:cubicBezTo>
                    <a:pt x="485" y="149"/>
                    <a:pt x="484" y="148"/>
                    <a:pt x="484" y="147"/>
                  </a:cubicBezTo>
                  <a:cubicBezTo>
                    <a:pt x="484" y="146"/>
                    <a:pt x="484" y="146"/>
                    <a:pt x="484" y="145"/>
                  </a:cubicBezTo>
                  <a:close/>
                  <a:moveTo>
                    <a:pt x="506" y="138"/>
                  </a:moveTo>
                  <a:cubicBezTo>
                    <a:pt x="507" y="139"/>
                    <a:pt x="508" y="141"/>
                    <a:pt x="510" y="142"/>
                  </a:cubicBezTo>
                  <a:cubicBezTo>
                    <a:pt x="509" y="140"/>
                    <a:pt x="507" y="139"/>
                    <a:pt x="506" y="138"/>
                  </a:cubicBezTo>
                  <a:cubicBezTo>
                    <a:pt x="505" y="138"/>
                    <a:pt x="504" y="137"/>
                    <a:pt x="504" y="137"/>
                  </a:cubicBezTo>
                  <a:cubicBezTo>
                    <a:pt x="504" y="137"/>
                    <a:pt x="505" y="138"/>
                    <a:pt x="506" y="138"/>
                  </a:cubicBezTo>
                  <a:close/>
                  <a:moveTo>
                    <a:pt x="498" y="132"/>
                  </a:moveTo>
                  <a:cubicBezTo>
                    <a:pt x="501" y="133"/>
                    <a:pt x="503" y="135"/>
                    <a:pt x="506" y="136"/>
                  </a:cubicBezTo>
                  <a:cubicBezTo>
                    <a:pt x="502" y="134"/>
                    <a:pt x="502" y="134"/>
                    <a:pt x="502" y="134"/>
                  </a:cubicBezTo>
                  <a:cubicBezTo>
                    <a:pt x="504" y="134"/>
                    <a:pt x="505" y="135"/>
                    <a:pt x="506" y="135"/>
                  </a:cubicBezTo>
                  <a:cubicBezTo>
                    <a:pt x="502" y="132"/>
                    <a:pt x="497" y="129"/>
                    <a:pt x="498" y="132"/>
                  </a:cubicBezTo>
                  <a:close/>
                  <a:moveTo>
                    <a:pt x="508" y="133"/>
                  </a:moveTo>
                  <a:cubicBezTo>
                    <a:pt x="504" y="132"/>
                    <a:pt x="504" y="132"/>
                    <a:pt x="504" y="132"/>
                  </a:cubicBezTo>
                  <a:cubicBezTo>
                    <a:pt x="504" y="133"/>
                    <a:pt x="504" y="133"/>
                    <a:pt x="504" y="133"/>
                  </a:cubicBezTo>
                  <a:cubicBezTo>
                    <a:pt x="504" y="133"/>
                    <a:pt x="504" y="133"/>
                    <a:pt x="504" y="133"/>
                  </a:cubicBezTo>
                  <a:cubicBezTo>
                    <a:pt x="508" y="136"/>
                    <a:pt x="508" y="136"/>
                    <a:pt x="508" y="136"/>
                  </a:cubicBezTo>
                  <a:cubicBezTo>
                    <a:pt x="504" y="133"/>
                    <a:pt x="504" y="133"/>
                    <a:pt x="504" y="133"/>
                  </a:cubicBezTo>
                  <a:lnTo>
                    <a:pt x="508" y="133"/>
                  </a:lnTo>
                  <a:close/>
                  <a:moveTo>
                    <a:pt x="539" y="127"/>
                  </a:moveTo>
                  <a:cubicBezTo>
                    <a:pt x="542" y="128"/>
                    <a:pt x="544" y="129"/>
                    <a:pt x="538" y="128"/>
                  </a:cubicBezTo>
                  <a:cubicBezTo>
                    <a:pt x="536" y="126"/>
                    <a:pt x="536" y="126"/>
                    <a:pt x="536" y="126"/>
                  </a:cubicBezTo>
                  <a:cubicBezTo>
                    <a:pt x="536" y="126"/>
                    <a:pt x="532" y="126"/>
                    <a:pt x="534" y="127"/>
                  </a:cubicBezTo>
                  <a:cubicBezTo>
                    <a:pt x="517" y="121"/>
                    <a:pt x="536" y="128"/>
                    <a:pt x="528" y="123"/>
                  </a:cubicBezTo>
                  <a:cubicBezTo>
                    <a:pt x="530" y="126"/>
                    <a:pt x="520" y="122"/>
                    <a:pt x="514" y="120"/>
                  </a:cubicBezTo>
                  <a:cubicBezTo>
                    <a:pt x="518" y="121"/>
                    <a:pt x="518" y="120"/>
                    <a:pt x="520" y="120"/>
                  </a:cubicBezTo>
                  <a:cubicBezTo>
                    <a:pt x="521" y="120"/>
                    <a:pt x="522" y="120"/>
                    <a:pt x="524" y="121"/>
                  </a:cubicBezTo>
                  <a:cubicBezTo>
                    <a:pt x="525" y="121"/>
                    <a:pt x="526" y="121"/>
                    <a:pt x="528" y="122"/>
                  </a:cubicBezTo>
                  <a:cubicBezTo>
                    <a:pt x="529" y="122"/>
                    <a:pt x="531" y="123"/>
                    <a:pt x="534" y="124"/>
                  </a:cubicBezTo>
                  <a:cubicBezTo>
                    <a:pt x="532" y="124"/>
                    <a:pt x="536" y="125"/>
                    <a:pt x="539" y="127"/>
                  </a:cubicBezTo>
                  <a:close/>
                  <a:moveTo>
                    <a:pt x="520" y="108"/>
                  </a:moveTo>
                  <a:cubicBezTo>
                    <a:pt x="520" y="106"/>
                    <a:pt x="520" y="106"/>
                    <a:pt x="520" y="106"/>
                  </a:cubicBezTo>
                  <a:cubicBezTo>
                    <a:pt x="521" y="108"/>
                    <a:pt x="521" y="108"/>
                    <a:pt x="521" y="108"/>
                  </a:cubicBezTo>
                  <a:lnTo>
                    <a:pt x="520" y="108"/>
                  </a:lnTo>
                  <a:close/>
                  <a:moveTo>
                    <a:pt x="488" y="61"/>
                  </a:moveTo>
                  <a:cubicBezTo>
                    <a:pt x="483" y="63"/>
                    <a:pt x="489" y="64"/>
                    <a:pt x="492" y="62"/>
                  </a:cubicBezTo>
                  <a:cubicBezTo>
                    <a:pt x="490" y="63"/>
                    <a:pt x="489" y="61"/>
                    <a:pt x="488" y="61"/>
                  </a:cubicBezTo>
                  <a:close/>
                  <a:moveTo>
                    <a:pt x="480" y="41"/>
                  </a:moveTo>
                  <a:cubicBezTo>
                    <a:pt x="481" y="42"/>
                    <a:pt x="476" y="46"/>
                    <a:pt x="482" y="44"/>
                  </a:cubicBezTo>
                  <a:cubicBezTo>
                    <a:pt x="483" y="41"/>
                    <a:pt x="483" y="41"/>
                    <a:pt x="483" y="41"/>
                  </a:cubicBezTo>
                  <a:cubicBezTo>
                    <a:pt x="481" y="41"/>
                    <a:pt x="483" y="40"/>
                    <a:pt x="480" y="41"/>
                  </a:cubicBezTo>
                  <a:close/>
                  <a:moveTo>
                    <a:pt x="472" y="28"/>
                  </a:moveTo>
                  <a:cubicBezTo>
                    <a:pt x="478" y="25"/>
                    <a:pt x="478" y="25"/>
                    <a:pt x="478" y="25"/>
                  </a:cubicBezTo>
                  <a:cubicBezTo>
                    <a:pt x="477" y="26"/>
                    <a:pt x="477" y="26"/>
                    <a:pt x="477" y="26"/>
                  </a:cubicBezTo>
                  <a:lnTo>
                    <a:pt x="472" y="28"/>
                  </a:lnTo>
                  <a:close/>
                  <a:moveTo>
                    <a:pt x="466" y="33"/>
                  </a:moveTo>
                  <a:cubicBezTo>
                    <a:pt x="466" y="33"/>
                    <a:pt x="466" y="31"/>
                    <a:pt x="469" y="30"/>
                  </a:cubicBezTo>
                  <a:lnTo>
                    <a:pt x="466" y="33"/>
                  </a:lnTo>
                  <a:close/>
                  <a:moveTo>
                    <a:pt x="465" y="16"/>
                  </a:moveTo>
                  <a:cubicBezTo>
                    <a:pt x="459" y="19"/>
                    <a:pt x="459" y="19"/>
                    <a:pt x="459" y="19"/>
                  </a:cubicBezTo>
                  <a:cubicBezTo>
                    <a:pt x="459" y="19"/>
                    <a:pt x="459" y="19"/>
                    <a:pt x="459" y="19"/>
                  </a:cubicBezTo>
                  <a:lnTo>
                    <a:pt x="465" y="16"/>
                  </a:lnTo>
                  <a:close/>
                  <a:moveTo>
                    <a:pt x="469" y="16"/>
                  </a:moveTo>
                  <a:cubicBezTo>
                    <a:pt x="468" y="17"/>
                    <a:pt x="467" y="17"/>
                    <a:pt x="466" y="18"/>
                  </a:cubicBezTo>
                  <a:cubicBezTo>
                    <a:pt x="464" y="19"/>
                    <a:pt x="464" y="20"/>
                    <a:pt x="466" y="20"/>
                  </a:cubicBezTo>
                  <a:cubicBezTo>
                    <a:pt x="469" y="19"/>
                    <a:pt x="467" y="19"/>
                    <a:pt x="467" y="18"/>
                  </a:cubicBezTo>
                  <a:cubicBezTo>
                    <a:pt x="468" y="18"/>
                    <a:pt x="470" y="18"/>
                    <a:pt x="469" y="20"/>
                  </a:cubicBezTo>
                  <a:cubicBezTo>
                    <a:pt x="464" y="21"/>
                    <a:pt x="464" y="21"/>
                    <a:pt x="460" y="23"/>
                  </a:cubicBezTo>
                  <a:cubicBezTo>
                    <a:pt x="456" y="21"/>
                    <a:pt x="462" y="19"/>
                    <a:pt x="466" y="18"/>
                  </a:cubicBezTo>
                  <a:cubicBezTo>
                    <a:pt x="466" y="17"/>
                    <a:pt x="468" y="17"/>
                    <a:pt x="469" y="16"/>
                  </a:cubicBezTo>
                  <a:close/>
                  <a:moveTo>
                    <a:pt x="474" y="23"/>
                  </a:moveTo>
                  <a:cubicBezTo>
                    <a:pt x="473" y="23"/>
                    <a:pt x="472" y="23"/>
                    <a:pt x="471" y="24"/>
                  </a:cubicBezTo>
                  <a:cubicBezTo>
                    <a:pt x="469" y="23"/>
                    <a:pt x="467" y="22"/>
                    <a:pt x="463" y="25"/>
                  </a:cubicBezTo>
                  <a:cubicBezTo>
                    <a:pt x="464" y="26"/>
                    <a:pt x="464" y="26"/>
                    <a:pt x="464" y="26"/>
                  </a:cubicBezTo>
                  <a:cubicBezTo>
                    <a:pt x="464" y="26"/>
                    <a:pt x="464" y="26"/>
                    <a:pt x="465" y="25"/>
                  </a:cubicBezTo>
                  <a:cubicBezTo>
                    <a:pt x="468" y="25"/>
                    <a:pt x="465" y="27"/>
                    <a:pt x="464" y="28"/>
                  </a:cubicBezTo>
                  <a:cubicBezTo>
                    <a:pt x="466" y="27"/>
                    <a:pt x="468" y="25"/>
                    <a:pt x="471" y="24"/>
                  </a:cubicBezTo>
                  <a:cubicBezTo>
                    <a:pt x="472" y="24"/>
                    <a:pt x="472" y="24"/>
                    <a:pt x="473" y="24"/>
                  </a:cubicBezTo>
                  <a:cubicBezTo>
                    <a:pt x="473" y="25"/>
                    <a:pt x="472" y="25"/>
                    <a:pt x="474" y="25"/>
                  </a:cubicBezTo>
                  <a:cubicBezTo>
                    <a:pt x="475" y="24"/>
                    <a:pt x="475" y="24"/>
                    <a:pt x="475" y="24"/>
                  </a:cubicBezTo>
                  <a:cubicBezTo>
                    <a:pt x="474" y="24"/>
                    <a:pt x="474" y="24"/>
                    <a:pt x="473" y="24"/>
                  </a:cubicBezTo>
                  <a:cubicBezTo>
                    <a:pt x="474" y="24"/>
                    <a:pt x="474" y="23"/>
                    <a:pt x="474" y="23"/>
                  </a:cubicBezTo>
                  <a:close/>
                  <a:moveTo>
                    <a:pt x="472" y="13"/>
                  </a:moveTo>
                  <a:cubicBezTo>
                    <a:pt x="473" y="13"/>
                    <a:pt x="475" y="13"/>
                    <a:pt x="476" y="12"/>
                  </a:cubicBezTo>
                  <a:cubicBezTo>
                    <a:pt x="477" y="11"/>
                    <a:pt x="477" y="11"/>
                    <a:pt x="477" y="11"/>
                  </a:cubicBezTo>
                  <a:cubicBezTo>
                    <a:pt x="474" y="10"/>
                    <a:pt x="472" y="12"/>
                    <a:pt x="472" y="13"/>
                  </a:cubicBezTo>
                  <a:close/>
                  <a:moveTo>
                    <a:pt x="489" y="54"/>
                  </a:moveTo>
                  <a:cubicBezTo>
                    <a:pt x="489" y="54"/>
                    <a:pt x="490" y="56"/>
                    <a:pt x="487" y="58"/>
                  </a:cubicBezTo>
                  <a:cubicBezTo>
                    <a:pt x="492" y="56"/>
                    <a:pt x="492" y="56"/>
                    <a:pt x="492" y="56"/>
                  </a:cubicBezTo>
                  <a:cubicBezTo>
                    <a:pt x="491" y="55"/>
                    <a:pt x="494" y="53"/>
                    <a:pt x="496" y="53"/>
                  </a:cubicBezTo>
                  <a:cubicBezTo>
                    <a:pt x="492" y="53"/>
                    <a:pt x="494" y="51"/>
                    <a:pt x="489" y="54"/>
                  </a:cubicBezTo>
                  <a:close/>
                  <a:moveTo>
                    <a:pt x="518" y="105"/>
                  </a:moveTo>
                  <a:cubicBezTo>
                    <a:pt x="520" y="104"/>
                    <a:pt x="514" y="102"/>
                    <a:pt x="521" y="101"/>
                  </a:cubicBezTo>
                  <a:cubicBezTo>
                    <a:pt x="512" y="101"/>
                    <a:pt x="516" y="104"/>
                    <a:pt x="518" y="105"/>
                  </a:cubicBezTo>
                  <a:close/>
                  <a:moveTo>
                    <a:pt x="528" y="105"/>
                  </a:moveTo>
                  <a:cubicBezTo>
                    <a:pt x="528" y="106"/>
                    <a:pt x="528" y="106"/>
                    <a:pt x="528" y="106"/>
                  </a:cubicBezTo>
                  <a:cubicBezTo>
                    <a:pt x="527" y="107"/>
                    <a:pt x="520" y="107"/>
                    <a:pt x="524" y="108"/>
                  </a:cubicBezTo>
                  <a:cubicBezTo>
                    <a:pt x="526" y="108"/>
                    <a:pt x="523" y="107"/>
                    <a:pt x="525" y="107"/>
                  </a:cubicBezTo>
                  <a:cubicBezTo>
                    <a:pt x="529" y="107"/>
                    <a:pt x="528" y="107"/>
                    <a:pt x="528" y="106"/>
                  </a:cubicBezTo>
                  <a:cubicBezTo>
                    <a:pt x="528" y="106"/>
                    <a:pt x="528" y="106"/>
                    <a:pt x="528" y="105"/>
                  </a:cubicBezTo>
                  <a:close/>
                  <a:moveTo>
                    <a:pt x="513" y="71"/>
                  </a:moveTo>
                  <a:cubicBezTo>
                    <a:pt x="514" y="72"/>
                    <a:pt x="514" y="72"/>
                    <a:pt x="514" y="72"/>
                  </a:cubicBezTo>
                  <a:cubicBezTo>
                    <a:pt x="510" y="75"/>
                    <a:pt x="510" y="75"/>
                    <a:pt x="510" y="75"/>
                  </a:cubicBezTo>
                  <a:lnTo>
                    <a:pt x="513" y="71"/>
                  </a:lnTo>
                  <a:close/>
                  <a:moveTo>
                    <a:pt x="511" y="55"/>
                  </a:moveTo>
                  <a:cubicBezTo>
                    <a:pt x="511" y="56"/>
                    <a:pt x="511" y="56"/>
                    <a:pt x="511" y="56"/>
                  </a:cubicBezTo>
                  <a:cubicBezTo>
                    <a:pt x="510" y="56"/>
                    <a:pt x="510" y="56"/>
                    <a:pt x="510" y="56"/>
                  </a:cubicBezTo>
                  <a:cubicBezTo>
                    <a:pt x="509" y="57"/>
                    <a:pt x="507" y="57"/>
                    <a:pt x="506" y="58"/>
                  </a:cubicBezTo>
                  <a:cubicBezTo>
                    <a:pt x="506" y="58"/>
                    <a:pt x="506" y="59"/>
                    <a:pt x="506" y="59"/>
                  </a:cubicBezTo>
                  <a:cubicBezTo>
                    <a:pt x="506" y="59"/>
                    <a:pt x="506" y="58"/>
                    <a:pt x="506" y="58"/>
                  </a:cubicBezTo>
                  <a:cubicBezTo>
                    <a:pt x="506" y="57"/>
                    <a:pt x="505" y="56"/>
                    <a:pt x="509" y="54"/>
                  </a:cubicBezTo>
                  <a:cubicBezTo>
                    <a:pt x="507" y="55"/>
                    <a:pt x="508" y="57"/>
                    <a:pt x="511" y="56"/>
                  </a:cubicBezTo>
                  <a:lnTo>
                    <a:pt x="511" y="55"/>
                  </a:lnTo>
                  <a:close/>
                  <a:moveTo>
                    <a:pt x="501" y="25"/>
                  </a:moveTo>
                  <a:cubicBezTo>
                    <a:pt x="500" y="26"/>
                    <a:pt x="499" y="26"/>
                    <a:pt x="502" y="26"/>
                  </a:cubicBezTo>
                  <a:cubicBezTo>
                    <a:pt x="503" y="25"/>
                    <a:pt x="502" y="24"/>
                    <a:pt x="501" y="25"/>
                  </a:cubicBezTo>
                  <a:close/>
                  <a:moveTo>
                    <a:pt x="519" y="60"/>
                  </a:moveTo>
                  <a:cubicBezTo>
                    <a:pt x="516" y="61"/>
                    <a:pt x="518" y="62"/>
                    <a:pt x="514" y="63"/>
                  </a:cubicBezTo>
                  <a:cubicBezTo>
                    <a:pt x="513" y="63"/>
                    <a:pt x="513" y="63"/>
                    <a:pt x="513" y="63"/>
                  </a:cubicBezTo>
                  <a:cubicBezTo>
                    <a:pt x="515" y="63"/>
                    <a:pt x="507" y="67"/>
                    <a:pt x="512" y="66"/>
                  </a:cubicBezTo>
                  <a:cubicBezTo>
                    <a:pt x="511" y="66"/>
                    <a:pt x="511" y="66"/>
                    <a:pt x="511" y="66"/>
                  </a:cubicBezTo>
                  <a:cubicBezTo>
                    <a:pt x="513" y="66"/>
                    <a:pt x="515" y="62"/>
                    <a:pt x="518" y="62"/>
                  </a:cubicBezTo>
                  <a:cubicBezTo>
                    <a:pt x="519" y="63"/>
                    <a:pt x="521" y="60"/>
                    <a:pt x="519" y="60"/>
                  </a:cubicBezTo>
                  <a:close/>
                  <a:moveTo>
                    <a:pt x="507" y="19"/>
                  </a:moveTo>
                  <a:cubicBezTo>
                    <a:pt x="507" y="21"/>
                    <a:pt x="500" y="23"/>
                    <a:pt x="504" y="24"/>
                  </a:cubicBezTo>
                  <a:cubicBezTo>
                    <a:pt x="504" y="22"/>
                    <a:pt x="511" y="19"/>
                    <a:pt x="507" y="19"/>
                  </a:cubicBezTo>
                  <a:close/>
                  <a:moveTo>
                    <a:pt x="524" y="45"/>
                  </a:moveTo>
                  <a:cubicBezTo>
                    <a:pt x="525" y="45"/>
                    <a:pt x="525" y="45"/>
                    <a:pt x="525" y="45"/>
                  </a:cubicBezTo>
                  <a:cubicBezTo>
                    <a:pt x="524" y="47"/>
                    <a:pt x="524" y="47"/>
                    <a:pt x="524" y="47"/>
                  </a:cubicBezTo>
                  <a:cubicBezTo>
                    <a:pt x="523" y="47"/>
                    <a:pt x="523" y="47"/>
                    <a:pt x="523" y="47"/>
                  </a:cubicBezTo>
                  <a:lnTo>
                    <a:pt x="524" y="45"/>
                  </a:lnTo>
                  <a:close/>
                  <a:moveTo>
                    <a:pt x="467" y="35"/>
                  </a:moveTo>
                  <a:cubicBezTo>
                    <a:pt x="466" y="35"/>
                    <a:pt x="466" y="36"/>
                    <a:pt x="467" y="36"/>
                  </a:cubicBezTo>
                  <a:cubicBezTo>
                    <a:pt x="467" y="36"/>
                    <a:pt x="467" y="35"/>
                    <a:pt x="467" y="35"/>
                  </a:cubicBezTo>
                  <a:close/>
                  <a:moveTo>
                    <a:pt x="501" y="109"/>
                  </a:moveTo>
                  <a:cubicBezTo>
                    <a:pt x="500" y="108"/>
                    <a:pt x="499" y="108"/>
                    <a:pt x="498" y="108"/>
                  </a:cubicBezTo>
                  <a:cubicBezTo>
                    <a:pt x="499" y="108"/>
                    <a:pt x="500" y="108"/>
                    <a:pt x="501" y="109"/>
                  </a:cubicBezTo>
                  <a:close/>
                  <a:moveTo>
                    <a:pt x="496" y="109"/>
                  </a:moveTo>
                  <a:cubicBezTo>
                    <a:pt x="496" y="109"/>
                    <a:pt x="496" y="109"/>
                    <a:pt x="496" y="109"/>
                  </a:cubicBezTo>
                  <a:cubicBezTo>
                    <a:pt x="496" y="109"/>
                    <a:pt x="496" y="109"/>
                    <a:pt x="496" y="109"/>
                  </a:cubicBezTo>
                  <a:close/>
                  <a:moveTo>
                    <a:pt x="429" y="155"/>
                  </a:moveTo>
                  <a:cubicBezTo>
                    <a:pt x="428" y="155"/>
                    <a:pt x="425" y="152"/>
                    <a:pt x="428" y="156"/>
                  </a:cubicBezTo>
                  <a:cubicBezTo>
                    <a:pt x="429" y="158"/>
                    <a:pt x="428" y="155"/>
                    <a:pt x="429" y="155"/>
                  </a:cubicBezTo>
                  <a:close/>
                  <a:moveTo>
                    <a:pt x="433" y="159"/>
                  </a:moveTo>
                  <a:cubicBezTo>
                    <a:pt x="434" y="159"/>
                    <a:pt x="435" y="160"/>
                    <a:pt x="436" y="161"/>
                  </a:cubicBezTo>
                  <a:cubicBezTo>
                    <a:pt x="434" y="159"/>
                    <a:pt x="434" y="159"/>
                    <a:pt x="433" y="159"/>
                  </a:cubicBezTo>
                  <a:close/>
                  <a:moveTo>
                    <a:pt x="433" y="159"/>
                  </a:moveTo>
                  <a:cubicBezTo>
                    <a:pt x="432" y="159"/>
                    <a:pt x="432" y="160"/>
                    <a:pt x="431" y="161"/>
                  </a:cubicBezTo>
                  <a:cubicBezTo>
                    <a:pt x="433" y="162"/>
                    <a:pt x="433" y="160"/>
                    <a:pt x="433" y="159"/>
                  </a:cubicBezTo>
                  <a:close/>
                  <a:moveTo>
                    <a:pt x="442" y="148"/>
                  </a:moveTo>
                  <a:cubicBezTo>
                    <a:pt x="443" y="150"/>
                    <a:pt x="447" y="151"/>
                    <a:pt x="445" y="155"/>
                  </a:cubicBezTo>
                  <a:cubicBezTo>
                    <a:pt x="445" y="155"/>
                    <a:pt x="446" y="153"/>
                    <a:pt x="448" y="155"/>
                  </a:cubicBezTo>
                  <a:cubicBezTo>
                    <a:pt x="445" y="151"/>
                    <a:pt x="444" y="148"/>
                    <a:pt x="442" y="148"/>
                  </a:cubicBezTo>
                  <a:close/>
                  <a:moveTo>
                    <a:pt x="452" y="156"/>
                  </a:moveTo>
                  <a:cubicBezTo>
                    <a:pt x="452" y="155"/>
                    <a:pt x="452" y="155"/>
                    <a:pt x="453" y="155"/>
                  </a:cubicBezTo>
                  <a:cubicBezTo>
                    <a:pt x="452" y="155"/>
                    <a:pt x="452" y="155"/>
                    <a:pt x="452" y="156"/>
                  </a:cubicBezTo>
                  <a:close/>
                  <a:moveTo>
                    <a:pt x="453" y="155"/>
                  </a:moveTo>
                  <a:cubicBezTo>
                    <a:pt x="454" y="155"/>
                    <a:pt x="457" y="160"/>
                    <a:pt x="457" y="157"/>
                  </a:cubicBezTo>
                  <a:cubicBezTo>
                    <a:pt x="456" y="155"/>
                    <a:pt x="454" y="152"/>
                    <a:pt x="453" y="152"/>
                  </a:cubicBezTo>
                  <a:cubicBezTo>
                    <a:pt x="454" y="155"/>
                    <a:pt x="453" y="155"/>
                    <a:pt x="453" y="155"/>
                  </a:cubicBezTo>
                  <a:close/>
                  <a:moveTo>
                    <a:pt x="480" y="123"/>
                  </a:moveTo>
                  <a:cubicBezTo>
                    <a:pt x="479" y="124"/>
                    <a:pt x="479" y="124"/>
                    <a:pt x="479" y="124"/>
                  </a:cubicBezTo>
                  <a:cubicBezTo>
                    <a:pt x="480" y="125"/>
                    <a:pt x="480" y="125"/>
                    <a:pt x="480" y="125"/>
                  </a:cubicBezTo>
                  <a:cubicBezTo>
                    <a:pt x="480" y="125"/>
                    <a:pt x="481" y="124"/>
                    <a:pt x="480" y="123"/>
                  </a:cubicBezTo>
                  <a:close/>
                  <a:moveTo>
                    <a:pt x="491" y="134"/>
                  </a:moveTo>
                  <a:cubicBezTo>
                    <a:pt x="488" y="129"/>
                    <a:pt x="488" y="129"/>
                    <a:pt x="488" y="129"/>
                  </a:cubicBezTo>
                  <a:cubicBezTo>
                    <a:pt x="487" y="128"/>
                    <a:pt x="490" y="132"/>
                    <a:pt x="489" y="132"/>
                  </a:cubicBezTo>
                  <a:cubicBezTo>
                    <a:pt x="489" y="133"/>
                    <a:pt x="490" y="134"/>
                    <a:pt x="491" y="134"/>
                  </a:cubicBezTo>
                  <a:close/>
                  <a:moveTo>
                    <a:pt x="504" y="160"/>
                  </a:moveTo>
                  <a:cubicBezTo>
                    <a:pt x="504" y="160"/>
                    <a:pt x="504" y="160"/>
                    <a:pt x="503" y="160"/>
                  </a:cubicBezTo>
                  <a:cubicBezTo>
                    <a:pt x="504" y="160"/>
                    <a:pt x="504" y="160"/>
                    <a:pt x="504" y="160"/>
                  </a:cubicBezTo>
                  <a:close/>
                  <a:moveTo>
                    <a:pt x="484" y="120"/>
                  </a:moveTo>
                  <a:cubicBezTo>
                    <a:pt x="486" y="122"/>
                    <a:pt x="487" y="124"/>
                    <a:pt x="489" y="125"/>
                  </a:cubicBezTo>
                  <a:cubicBezTo>
                    <a:pt x="490" y="126"/>
                    <a:pt x="486" y="121"/>
                    <a:pt x="484" y="120"/>
                  </a:cubicBezTo>
                  <a:close/>
                  <a:moveTo>
                    <a:pt x="489" y="120"/>
                  </a:moveTo>
                  <a:cubicBezTo>
                    <a:pt x="488" y="120"/>
                    <a:pt x="487" y="120"/>
                    <a:pt x="486" y="119"/>
                  </a:cubicBezTo>
                  <a:cubicBezTo>
                    <a:pt x="488" y="121"/>
                    <a:pt x="488" y="121"/>
                    <a:pt x="488" y="121"/>
                  </a:cubicBezTo>
                  <a:lnTo>
                    <a:pt x="489" y="120"/>
                  </a:lnTo>
                  <a:close/>
                  <a:moveTo>
                    <a:pt x="496" y="122"/>
                  </a:moveTo>
                  <a:cubicBezTo>
                    <a:pt x="494" y="121"/>
                    <a:pt x="494" y="121"/>
                    <a:pt x="494" y="121"/>
                  </a:cubicBezTo>
                  <a:cubicBezTo>
                    <a:pt x="495" y="122"/>
                    <a:pt x="495" y="122"/>
                    <a:pt x="495" y="122"/>
                  </a:cubicBezTo>
                  <a:lnTo>
                    <a:pt x="496" y="122"/>
                  </a:lnTo>
                  <a:close/>
                  <a:moveTo>
                    <a:pt x="501" y="90"/>
                  </a:moveTo>
                  <a:cubicBezTo>
                    <a:pt x="500" y="90"/>
                    <a:pt x="500" y="86"/>
                    <a:pt x="495" y="89"/>
                  </a:cubicBezTo>
                  <a:cubicBezTo>
                    <a:pt x="502" y="87"/>
                    <a:pt x="495" y="93"/>
                    <a:pt x="501" y="90"/>
                  </a:cubicBezTo>
                  <a:close/>
                  <a:moveTo>
                    <a:pt x="470" y="41"/>
                  </a:moveTo>
                  <a:cubicBezTo>
                    <a:pt x="471" y="38"/>
                    <a:pt x="471" y="38"/>
                    <a:pt x="471" y="38"/>
                  </a:cubicBezTo>
                  <a:cubicBezTo>
                    <a:pt x="470" y="40"/>
                    <a:pt x="467" y="40"/>
                    <a:pt x="470" y="41"/>
                  </a:cubicBezTo>
                  <a:close/>
                </a:path>
              </a:pathLst>
            </a:custGeom>
            <a:solidFill>
              <a:srgbClr val="1B591C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" name="Freeform 18"/>
            <p:cNvSpPr>
              <a:spLocks noChangeAspect="1" noEditPoints="1"/>
            </p:cNvSpPr>
            <p:nvPr/>
          </p:nvSpPr>
          <p:spPr bwMode="auto">
            <a:xfrm rot="19188688" flipH="1" flipV="1">
              <a:off x="9273093" y="4726449"/>
              <a:ext cx="1081643" cy="375608"/>
            </a:xfrm>
            <a:custGeom>
              <a:avLst/>
              <a:gdLst>
                <a:gd name="T0" fmla="*/ 266 w 578"/>
                <a:gd name="T1" fmla="*/ 80 h 179"/>
                <a:gd name="T2" fmla="*/ 212 w 578"/>
                <a:gd name="T3" fmla="*/ 39 h 179"/>
                <a:gd name="T4" fmla="*/ 51 w 578"/>
                <a:gd name="T5" fmla="*/ 101 h 179"/>
                <a:gd name="T6" fmla="*/ 204 w 578"/>
                <a:gd name="T7" fmla="*/ 36 h 179"/>
                <a:gd name="T8" fmla="*/ 277 w 578"/>
                <a:gd name="T9" fmla="*/ 48 h 179"/>
                <a:gd name="T10" fmla="*/ 376 w 578"/>
                <a:gd name="T11" fmla="*/ 58 h 179"/>
                <a:gd name="T12" fmla="*/ 464 w 578"/>
                <a:gd name="T13" fmla="*/ 100 h 179"/>
                <a:gd name="T14" fmla="*/ 386 w 578"/>
                <a:gd name="T15" fmla="*/ 94 h 179"/>
                <a:gd name="T16" fmla="*/ 328 w 578"/>
                <a:gd name="T17" fmla="*/ 96 h 179"/>
                <a:gd name="T18" fmla="*/ 277 w 578"/>
                <a:gd name="T19" fmla="*/ 93 h 179"/>
                <a:gd name="T20" fmla="*/ 244 w 578"/>
                <a:gd name="T21" fmla="*/ 91 h 179"/>
                <a:gd name="T22" fmla="*/ 156 w 578"/>
                <a:gd name="T23" fmla="*/ 81 h 179"/>
                <a:gd name="T24" fmla="*/ 73 w 578"/>
                <a:gd name="T25" fmla="*/ 90 h 179"/>
                <a:gd name="T26" fmla="*/ 22 w 578"/>
                <a:gd name="T27" fmla="*/ 121 h 179"/>
                <a:gd name="T28" fmla="*/ 17 w 578"/>
                <a:gd name="T29" fmla="*/ 76 h 179"/>
                <a:gd name="T30" fmla="*/ 90 w 578"/>
                <a:gd name="T31" fmla="*/ 45 h 179"/>
                <a:gd name="T32" fmla="*/ 179 w 578"/>
                <a:gd name="T33" fmla="*/ 79 h 179"/>
                <a:gd name="T34" fmla="*/ 170 w 578"/>
                <a:gd name="T35" fmla="*/ 56 h 179"/>
                <a:gd name="T36" fmla="*/ 303 w 578"/>
                <a:gd name="T37" fmla="*/ 55 h 179"/>
                <a:gd name="T38" fmla="*/ 404 w 578"/>
                <a:gd name="T39" fmla="*/ 83 h 179"/>
                <a:gd name="T40" fmla="*/ 324 w 578"/>
                <a:gd name="T41" fmla="*/ 82 h 179"/>
                <a:gd name="T42" fmla="*/ 219 w 578"/>
                <a:gd name="T43" fmla="*/ 71 h 179"/>
                <a:gd name="T44" fmla="*/ 25 w 578"/>
                <a:gd name="T45" fmla="*/ 95 h 179"/>
                <a:gd name="T46" fmla="*/ 39 w 578"/>
                <a:gd name="T47" fmla="*/ 89 h 179"/>
                <a:gd name="T48" fmla="*/ 150 w 578"/>
                <a:gd name="T49" fmla="*/ 60 h 179"/>
                <a:gd name="T50" fmla="*/ 141 w 578"/>
                <a:gd name="T51" fmla="*/ 60 h 179"/>
                <a:gd name="T52" fmla="*/ 230 w 578"/>
                <a:gd name="T53" fmla="*/ 93 h 179"/>
                <a:gd name="T54" fmla="*/ 424 w 578"/>
                <a:gd name="T55" fmla="*/ 89 h 179"/>
                <a:gd name="T56" fmla="*/ 323 w 578"/>
                <a:gd name="T57" fmla="*/ 100 h 179"/>
                <a:gd name="T58" fmla="*/ 427 w 578"/>
                <a:gd name="T59" fmla="*/ 177 h 179"/>
                <a:gd name="T60" fmla="*/ 500 w 578"/>
                <a:gd name="T61" fmla="*/ 119 h 179"/>
                <a:gd name="T62" fmla="*/ 523 w 578"/>
                <a:gd name="T63" fmla="*/ 124 h 179"/>
                <a:gd name="T64" fmla="*/ 520 w 578"/>
                <a:gd name="T65" fmla="*/ 39 h 179"/>
                <a:gd name="T66" fmla="*/ 534 w 578"/>
                <a:gd name="T67" fmla="*/ 76 h 179"/>
                <a:gd name="T68" fmla="*/ 573 w 578"/>
                <a:gd name="T69" fmla="*/ 123 h 179"/>
                <a:gd name="T70" fmla="*/ 549 w 578"/>
                <a:gd name="T71" fmla="*/ 152 h 179"/>
                <a:gd name="T72" fmla="*/ 461 w 578"/>
                <a:gd name="T73" fmla="*/ 162 h 179"/>
                <a:gd name="T74" fmla="*/ 439 w 578"/>
                <a:gd name="T75" fmla="*/ 166 h 179"/>
                <a:gd name="T76" fmla="*/ 477 w 578"/>
                <a:gd name="T77" fmla="*/ 147 h 179"/>
                <a:gd name="T78" fmla="*/ 493 w 578"/>
                <a:gd name="T79" fmla="*/ 129 h 179"/>
                <a:gd name="T80" fmla="*/ 500 w 578"/>
                <a:gd name="T81" fmla="*/ 119 h 179"/>
                <a:gd name="T82" fmla="*/ 509 w 578"/>
                <a:gd name="T83" fmla="*/ 117 h 179"/>
                <a:gd name="T84" fmla="*/ 496 w 578"/>
                <a:gd name="T85" fmla="*/ 105 h 179"/>
                <a:gd name="T86" fmla="*/ 487 w 578"/>
                <a:gd name="T87" fmla="*/ 74 h 179"/>
                <a:gd name="T88" fmla="*/ 469 w 578"/>
                <a:gd name="T89" fmla="*/ 36 h 179"/>
                <a:gd name="T90" fmla="*/ 440 w 578"/>
                <a:gd name="T91" fmla="*/ 8 h 179"/>
                <a:gd name="T92" fmla="*/ 500 w 578"/>
                <a:gd name="T93" fmla="*/ 9 h 179"/>
                <a:gd name="T94" fmla="*/ 552 w 578"/>
                <a:gd name="T95" fmla="*/ 103 h 179"/>
                <a:gd name="T96" fmla="*/ 540 w 578"/>
                <a:gd name="T97" fmla="*/ 98 h 179"/>
                <a:gd name="T98" fmla="*/ 521 w 578"/>
                <a:gd name="T99" fmla="*/ 78 h 179"/>
                <a:gd name="T100" fmla="*/ 513 w 578"/>
                <a:gd name="T101" fmla="*/ 155 h 179"/>
                <a:gd name="T102" fmla="*/ 486 w 578"/>
                <a:gd name="T103" fmla="*/ 154 h 179"/>
                <a:gd name="T104" fmla="*/ 504 w 578"/>
                <a:gd name="T105" fmla="*/ 133 h 179"/>
                <a:gd name="T106" fmla="*/ 520 w 578"/>
                <a:gd name="T107" fmla="*/ 108 h 179"/>
                <a:gd name="T108" fmla="*/ 469 w 578"/>
                <a:gd name="T109" fmla="*/ 16 h 179"/>
                <a:gd name="T110" fmla="*/ 474 w 578"/>
                <a:gd name="T111" fmla="*/ 23 h 179"/>
                <a:gd name="T112" fmla="*/ 513 w 578"/>
                <a:gd name="T113" fmla="*/ 71 h 179"/>
                <a:gd name="T114" fmla="*/ 512 w 578"/>
                <a:gd name="T115" fmla="*/ 66 h 179"/>
                <a:gd name="T116" fmla="*/ 496 w 578"/>
                <a:gd name="T117" fmla="*/ 109 h 179"/>
                <a:gd name="T118" fmla="*/ 457 w 578"/>
                <a:gd name="T119" fmla="*/ 157 h 179"/>
                <a:gd name="T120" fmla="*/ 488 w 578"/>
                <a:gd name="T121" fmla="*/ 12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78" h="179">
                  <a:moveTo>
                    <a:pt x="484" y="109"/>
                  </a:moveTo>
                  <a:cubicBezTo>
                    <a:pt x="484" y="110"/>
                    <a:pt x="484" y="110"/>
                    <a:pt x="484" y="110"/>
                  </a:cubicBezTo>
                  <a:cubicBezTo>
                    <a:pt x="483" y="110"/>
                    <a:pt x="483" y="110"/>
                    <a:pt x="484" y="109"/>
                  </a:cubicBezTo>
                  <a:close/>
                  <a:moveTo>
                    <a:pt x="484" y="110"/>
                  </a:moveTo>
                  <a:cubicBezTo>
                    <a:pt x="486" y="114"/>
                    <a:pt x="491" y="116"/>
                    <a:pt x="494" y="118"/>
                  </a:cubicBezTo>
                  <a:cubicBezTo>
                    <a:pt x="496" y="111"/>
                    <a:pt x="487" y="111"/>
                    <a:pt x="484" y="110"/>
                  </a:cubicBezTo>
                  <a:close/>
                  <a:moveTo>
                    <a:pt x="491" y="102"/>
                  </a:moveTo>
                  <a:cubicBezTo>
                    <a:pt x="488" y="99"/>
                    <a:pt x="488" y="99"/>
                    <a:pt x="488" y="99"/>
                  </a:cubicBezTo>
                  <a:cubicBezTo>
                    <a:pt x="489" y="100"/>
                    <a:pt x="488" y="103"/>
                    <a:pt x="491" y="102"/>
                  </a:cubicBezTo>
                  <a:close/>
                  <a:moveTo>
                    <a:pt x="484" y="104"/>
                  </a:moveTo>
                  <a:cubicBezTo>
                    <a:pt x="485" y="108"/>
                    <a:pt x="485" y="108"/>
                    <a:pt x="485" y="108"/>
                  </a:cubicBezTo>
                  <a:cubicBezTo>
                    <a:pt x="486" y="105"/>
                    <a:pt x="486" y="105"/>
                    <a:pt x="486" y="105"/>
                  </a:cubicBezTo>
                  <a:lnTo>
                    <a:pt x="484" y="104"/>
                  </a:lnTo>
                  <a:close/>
                  <a:moveTo>
                    <a:pt x="277" y="97"/>
                  </a:moveTo>
                  <a:cubicBezTo>
                    <a:pt x="277" y="96"/>
                    <a:pt x="277" y="94"/>
                    <a:pt x="277" y="93"/>
                  </a:cubicBezTo>
                  <a:lnTo>
                    <a:pt x="277" y="97"/>
                  </a:lnTo>
                  <a:close/>
                  <a:moveTo>
                    <a:pt x="266" y="80"/>
                  </a:moveTo>
                  <a:cubicBezTo>
                    <a:pt x="267" y="80"/>
                    <a:pt x="267" y="81"/>
                    <a:pt x="268" y="81"/>
                  </a:cubicBezTo>
                  <a:cubicBezTo>
                    <a:pt x="267" y="80"/>
                    <a:pt x="267" y="80"/>
                    <a:pt x="266" y="80"/>
                  </a:cubicBezTo>
                  <a:close/>
                  <a:moveTo>
                    <a:pt x="284" y="93"/>
                  </a:moveTo>
                  <a:cubicBezTo>
                    <a:pt x="286" y="93"/>
                    <a:pt x="286" y="93"/>
                    <a:pt x="286" y="93"/>
                  </a:cubicBezTo>
                  <a:cubicBezTo>
                    <a:pt x="285" y="93"/>
                    <a:pt x="284" y="93"/>
                    <a:pt x="284" y="93"/>
                  </a:cubicBezTo>
                  <a:close/>
                  <a:moveTo>
                    <a:pt x="394" y="100"/>
                  </a:moveTo>
                  <a:cubicBezTo>
                    <a:pt x="393" y="99"/>
                    <a:pt x="391" y="97"/>
                    <a:pt x="390" y="95"/>
                  </a:cubicBezTo>
                  <a:cubicBezTo>
                    <a:pt x="391" y="97"/>
                    <a:pt x="390" y="101"/>
                    <a:pt x="394" y="100"/>
                  </a:cubicBezTo>
                  <a:close/>
                  <a:moveTo>
                    <a:pt x="225" y="44"/>
                  </a:moveTo>
                  <a:cubicBezTo>
                    <a:pt x="225" y="42"/>
                    <a:pt x="225" y="42"/>
                    <a:pt x="225" y="42"/>
                  </a:cubicBezTo>
                  <a:cubicBezTo>
                    <a:pt x="224" y="42"/>
                    <a:pt x="224" y="43"/>
                    <a:pt x="225" y="44"/>
                  </a:cubicBezTo>
                  <a:close/>
                  <a:moveTo>
                    <a:pt x="267" y="49"/>
                  </a:moveTo>
                  <a:cubicBezTo>
                    <a:pt x="267" y="49"/>
                    <a:pt x="267" y="49"/>
                    <a:pt x="267" y="49"/>
                  </a:cubicBezTo>
                  <a:cubicBezTo>
                    <a:pt x="267" y="48"/>
                    <a:pt x="268" y="48"/>
                    <a:pt x="268" y="46"/>
                  </a:cubicBezTo>
                  <a:lnTo>
                    <a:pt x="267" y="49"/>
                  </a:lnTo>
                  <a:close/>
                  <a:moveTo>
                    <a:pt x="294" y="90"/>
                  </a:moveTo>
                  <a:cubicBezTo>
                    <a:pt x="293" y="89"/>
                    <a:pt x="293" y="89"/>
                    <a:pt x="293" y="89"/>
                  </a:cubicBezTo>
                  <a:cubicBezTo>
                    <a:pt x="292" y="89"/>
                    <a:pt x="292" y="89"/>
                    <a:pt x="292" y="89"/>
                  </a:cubicBezTo>
                  <a:cubicBezTo>
                    <a:pt x="293" y="90"/>
                    <a:pt x="293" y="90"/>
                    <a:pt x="294" y="90"/>
                  </a:cubicBezTo>
                  <a:close/>
                  <a:moveTo>
                    <a:pt x="210" y="34"/>
                  </a:moveTo>
                  <a:cubicBezTo>
                    <a:pt x="210" y="36"/>
                    <a:pt x="211" y="38"/>
                    <a:pt x="212" y="39"/>
                  </a:cubicBezTo>
                  <a:cubicBezTo>
                    <a:pt x="212" y="37"/>
                    <a:pt x="211" y="35"/>
                    <a:pt x="210" y="34"/>
                  </a:cubicBezTo>
                  <a:close/>
                  <a:moveTo>
                    <a:pt x="266" y="80"/>
                  </a:moveTo>
                  <a:cubicBezTo>
                    <a:pt x="266" y="80"/>
                    <a:pt x="266" y="80"/>
                    <a:pt x="266" y="80"/>
                  </a:cubicBezTo>
                  <a:cubicBezTo>
                    <a:pt x="266" y="80"/>
                    <a:pt x="266" y="80"/>
                    <a:pt x="266" y="80"/>
                  </a:cubicBezTo>
                  <a:cubicBezTo>
                    <a:pt x="266" y="80"/>
                    <a:pt x="266" y="80"/>
                    <a:pt x="266" y="80"/>
                  </a:cubicBezTo>
                  <a:close/>
                  <a:moveTo>
                    <a:pt x="279" y="48"/>
                  </a:moveTo>
                  <a:cubicBezTo>
                    <a:pt x="280" y="49"/>
                    <a:pt x="281" y="49"/>
                    <a:pt x="281" y="49"/>
                  </a:cubicBezTo>
                  <a:cubicBezTo>
                    <a:pt x="281" y="48"/>
                    <a:pt x="280" y="48"/>
                    <a:pt x="279" y="48"/>
                  </a:cubicBezTo>
                  <a:close/>
                  <a:moveTo>
                    <a:pt x="389" y="93"/>
                  </a:moveTo>
                  <a:cubicBezTo>
                    <a:pt x="390" y="95"/>
                    <a:pt x="390" y="95"/>
                    <a:pt x="390" y="95"/>
                  </a:cubicBezTo>
                  <a:cubicBezTo>
                    <a:pt x="390" y="94"/>
                    <a:pt x="390" y="93"/>
                    <a:pt x="389" y="93"/>
                  </a:cubicBezTo>
                  <a:close/>
                  <a:moveTo>
                    <a:pt x="471" y="106"/>
                  </a:moveTo>
                  <a:cubicBezTo>
                    <a:pt x="471" y="108"/>
                    <a:pt x="470" y="109"/>
                    <a:pt x="472" y="110"/>
                  </a:cubicBezTo>
                  <a:cubicBezTo>
                    <a:pt x="472" y="108"/>
                    <a:pt x="471" y="107"/>
                    <a:pt x="471" y="106"/>
                  </a:cubicBezTo>
                  <a:close/>
                  <a:moveTo>
                    <a:pt x="5" y="110"/>
                  </a:move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lose/>
                  <a:moveTo>
                    <a:pt x="52" y="103"/>
                  </a:moveTo>
                  <a:cubicBezTo>
                    <a:pt x="51" y="102"/>
                    <a:pt x="51" y="102"/>
                    <a:pt x="51" y="101"/>
                  </a:cubicBezTo>
                  <a:cubicBezTo>
                    <a:pt x="51" y="103"/>
                    <a:pt x="51" y="104"/>
                    <a:pt x="52" y="103"/>
                  </a:cubicBezTo>
                  <a:close/>
                  <a:moveTo>
                    <a:pt x="87" y="38"/>
                  </a:moveTo>
                  <a:cubicBezTo>
                    <a:pt x="96" y="43"/>
                    <a:pt x="96" y="43"/>
                    <a:pt x="96" y="43"/>
                  </a:cubicBezTo>
                  <a:cubicBezTo>
                    <a:pt x="96" y="41"/>
                    <a:pt x="100" y="39"/>
                    <a:pt x="97" y="37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15" y="31"/>
                    <a:pt x="128" y="52"/>
                    <a:pt x="141" y="38"/>
                  </a:cubicBezTo>
                  <a:cubicBezTo>
                    <a:pt x="141" y="37"/>
                    <a:pt x="141" y="37"/>
                    <a:pt x="141" y="37"/>
                  </a:cubicBezTo>
                  <a:cubicBezTo>
                    <a:pt x="150" y="43"/>
                    <a:pt x="150" y="43"/>
                    <a:pt x="150" y="43"/>
                  </a:cubicBezTo>
                  <a:cubicBezTo>
                    <a:pt x="151" y="43"/>
                    <a:pt x="151" y="37"/>
                    <a:pt x="154" y="35"/>
                  </a:cubicBezTo>
                  <a:cubicBezTo>
                    <a:pt x="153" y="41"/>
                    <a:pt x="159" y="36"/>
                    <a:pt x="160" y="41"/>
                  </a:cubicBezTo>
                  <a:cubicBezTo>
                    <a:pt x="162" y="38"/>
                    <a:pt x="160" y="37"/>
                    <a:pt x="159" y="35"/>
                  </a:cubicBezTo>
                  <a:cubicBezTo>
                    <a:pt x="167" y="29"/>
                    <a:pt x="174" y="38"/>
                    <a:pt x="182" y="34"/>
                  </a:cubicBezTo>
                  <a:cubicBezTo>
                    <a:pt x="174" y="42"/>
                    <a:pt x="174" y="40"/>
                    <a:pt x="168" y="43"/>
                  </a:cubicBezTo>
                  <a:cubicBezTo>
                    <a:pt x="175" y="46"/>
                    <a:pt x="176" y="40"/>
                    <a:pt x="184" y="42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84" y="31"/>
                    <a:pt x="192" y="44"/>
                    <a:pt x="193" y="35"/>
                  </a:cubicBezTo>
                  <a:cubicBezTo>
                    <a:pt x="197" y="36"/>
                    <a:pt x="201" y="45"/>
                    <a:pt x="206" y="44"/>
                  </a:cubicBezTo>
                  <a:cubicBezTo>
                    <a:pt x="204" y="36"/>
                    <a:pt x="204" y="36"/>
                    <a:pt x="204" y="36"/>
                  </a:cubicBezTo>
                  <a:cubicBezTo>
                    <a:pt x="209" y="35"/>
                    <a:pt x="209" y="35"/>
                    <a:pt x="209" y="35"/>
                  </a:cubicBezTo>
                  <a:cubicBezTo>
                    <a:pt x="209" y="41"/>
                    <a:pt x="209" y="41"/>
                    <a:pt x="209" y="41"/>
                  </a:cubicBezTo>
                  <a:cubicBezTo>
                    <a:pt x="211" y="41"/>
                    <a:pt x="211" y="40"/>
                    <a:pt x="212" y="39"/>
                  </a:cubicBezTo>
                  <a:cubicBezTo>
                    <a:pt x="215" y="45"/>
                    <a:pt x="220" y="42"/>
                    <a:pt x="224" y="47"/>
                  </a:cubicBezTo>
                  <a:cubicBezTo>
                    <a:pt x="225" y="44"/>
                    <a:pt x="225" y="44"/>
                    <a:pt x="225" y="44"/>
                  </a:cubicBezTo>
                  <a:cubicBezTo>
                    <a:pt x="225" y="45"/>
                    <a:pt x="226" y="45"/>
                    <a:pt x="226" y="46"/>
                  </a:cubicBezTo>
                  <a:cubicBezTo>
                    <a:pt x="227" y="41"/>
                    <a:pt x="230" y="43"/>
                    <a:pt x="231" y="39"/>
                  </a:cubicBezTo>
                  <a:cubicBezTo>
                    <a:pt x="229" y="37"/>
                    <a:pt x="226" y="35"/>
                    <a:pt x="226" y="38"/>
                  </a:cubicBezTo>
                  <a:cubicBezTo>
                    <a:pt x="222" y="32"/>
                    <a:pt x="231" y="35"/>
                    <a:pt x="233" y="35"/>
                  </a:cubicBezTo>
                  <a:cubicBezTo>
                    <a:pt x="230" y="37"/>
                    <a:pt x="234" y="38"/>
                    <a:pt x="235" y="39"/>
                  </a:cubicBezTo>
                  <a:cubicBezTo>
                    <a:pt x="236" y="39"/>
                    <a:pt x="235" y="38"/>
                    <a:pt x="235" y="37"/>
                  </a:cubicBezTo>
                  <a:cubicBezTo>
                    <a:pt x="240" y="34"/>
                    <a:pt x="241" y="48"/>
                    <a:pt x="244" y="39"/>
                  </a:cubicBezTo>
                  <a:cubicBezTo>
                    <a:pt x="245" y="44"/>
                    <a:pt x="245" y="44"/>
                    <a:pt x="245" y="44"/>
                  </a:cubicBezTo>
                  <a:cubicBezTo>
                    <a:pt x="249" y="40"/>
                    <a:pt x="249" y="40"/>
                    <a:pt x="249" y="40"/>
                  </a:cubicBezTo>
                  <a:cubicBezTo>
                    <a:pt x="249" y="50"/>
                    <a:pt x="254" y="41"/>
                    <a:pt x="254" y="51"/>
                  </a:cubicBezTo>
                  <a:cubicBezTo>
                    <a:pt x="258" y="51"/>
                    <a:pt x="254" y="45"/>
                    <a:pt x="255" y="46"/>
                  </a:cubicBezTo>
                  <a:cubicBezTo>
                    <a:pt x="259" y="44"/>
                    <a:pt x="266" y="54"/>
                    <a:pt x="267" y="49"/>
                  </a:cubicBezTo>
                  <a:cubicBezTo>
                    <a:pt x="270" y="53"/>
                    <a:pt x="274" y="51"/>
                    <a:pt x="277" y="53"/>
                  </a:cubicBezTo>
                  <a:cubicBezTo>
                    <a:pt x="277" y="48"/>
                    <a:pt x="277" y="48"/>
                    <a:pt x="277" y="48"/>
                  </a:cubicBezTo>
                  <a:cubicBezTo>
                    <a:pt x="279" y="50"/>
                    <a:pt x="280" y="52"/>
                    <a:pt x="282" y="51"/>
                  </a:cubicBezTo>
                  <a:cubicBezTo>
                    <a:pt x="282" y="51"/>
                    <a:pt x="282" y="50"/>
                    <a:pt x="281" y="49"/>
                  </a:cubicBezTo>
                  <a:cubicBezTo>
                    <a:pt x="287" y="52"/>
                    <a:pt x="291" y="53"/>
                    <a:pt x="296" y="53"/>
                  </a:cubicBezTo>
                  <a:cubicBezTo>
                    <a:pt x="296" y="50"/>
                    <a:pt x="296" y="49"/>
                    <a:pt x="293" y="47"/>
                  </a:cubicBezTo>
                  <a:cubicBezTo>
                    <a:pt x="298" y="43"/>
                    <a:pt x="305" y="54"/>
                    <a:pt x="311" y="53"/>
                  </a:cubicBezTo>
                  <a:cubicBezTo>
                    <a:pt x="311" y="50"/>
                    <a:pt x="311" y="50"/>
                    <a:pt x="311" y="50"/>
                  </a:cubicBezTo>
                  <a:cubicBezTo>
                    <a:pt x="314" y="54"/>
                    <a:pt x="314" y="54"/>
                    <a:pt x="314" y="54"/>
                  </a:cubicBezTo>
                  <a:cubicBezTo>
                    <a:pt x="314" y="53"/>
                    <a:pt x="314" y="51"/>
                    <a:pt x="315" y="50"/>
                  </a:cubicBezTo>
                  <a:cubicBezTo>
                    <a:pt x="321" y="49"/>
                    <a:pt x="329" y="50"/>
                    <a:pt x="331" y="59"/>
                  </a:cubicBezTo>
                  <a:cubicBezTo>
                    <a:pt x="330" y="57"/>
                    <a:pt x="335" y="54"/>
                    <a:pt x="331" y="50"/>
                  </a:cubicBezTo>
                  <a:cubicBezTo>
                    <a:pt x="337" y="57"/>
                    <a:pt x="345" y="56"/>
                    <a:pt x="352" y="59"/>
                  </a:cubicBezTo>
                  <a:cubicBezTo>
                    <a:pt x="352" y="59"/>
                    <a:pt x="352" y="59"/>
                    <a:pt x="352" y="59"/>
                  </a:cubicBezTo>
                  <a:cubicBezTo>
                    <a:pt x="355" y="62"/>
                    <a:pt x="355" y="62"/>
                    <a:pt x="355" y="62"/>
                  </a:cubicBezTo>
                  <a:cubicBezTo>
                    <a:pt x="355" y="61"/>
                    <a:pt x="355" y="61"/>
                    <a:pt x="355" y="61"/>
                  </a:cubicBezTo>
                  <a:cubicBezTo>
                    <a:pt x="353" y="59"/>
                    <a:pt x="353" y="59"/>
                    <a:pt x="353" y="59"/>
                  </a:cubicBezTo>
                  <a:cubicBezTo>
                    <a:pt x="356" y="60"/>
                    <a:pt x="359" y="62"/>
                    <a:pt x="360" y="65"/>
                  </a:cubicBezTo>
                  <a:cubicBezTo>
                    <a:pt x="361" y="63"/>
                    <a:pt x="362" y="60"/>
                    <a:pt x="364" y="58"/>
                  </a:cubicBezTo>
                  <a:cubicBezTo>
                    <a:pt x="364" y="64"/>
                    <a:pt x="373" y="54"/>
                    <a:pt x="376" y="61"/>
                  </a:cubicBezTo>
                  <a:cubicBezTo>
                    <a:pt x="377" y="60"/>
                    <a:pt x="375" y="60"/>
                    <a:pt x="376" y="58"/>
                  </a:cubicBezTo>
                  <a:cubicBezTo>
                    <a:pt x="385" y="60"/>
                    <a:pt x="397" y="69"/>
                    <a:pt x="408" y="67"/>
                  </a:cubicBezTo>
                  <a:cubicBezTo>
                    <a:pt x="407" y="77"/>
                    <a:pt x="416" y="76"/>
                    <a:pt x="420" y="83"/>
                  </a:cubicBezTo>
                  <a:cubicBezTo>
                    <a:pt x="423" y="77"/>
                    <a:pt x="418" y="79"/>
                    <a:pt x="417" y="74"/>
                  </a:cubicBezTo>
                  <a:cubicBezTo>
                    <a:pt x="420" y="76"/>
                    <a:pt x="420" y="66"/>
                    <a:pt x="424" y="72"/>
                  </a:cubicBezTo>
                  <a:cubicBezTo>
                    <a:pt x="424" y="71"/>
                    <a:pt x="425" y="71"/>
                    <a:pt x="423" y="70"/>
                  </a:cubicBezTo>
                  <a:cubicBezTo>
                    <a:pt x="427" y="71"/>
                    <a:pt x="421" y="78"/>
                    <a:pt x="426" y="77"/>
                  </a:cubicBezTo>
                  <a:cubicBezTo>
                    <a:pt x="428" y="73"/>
                    <a:pt x="428" y="73"/>
                    <a:pt x="428" y="73"/>
                  </a:cubicBezTo>
                  <a:cubicBezTo>
                    <a:pt x="429" y="79"/>
                    <a:pt x="429" y="79"/>
                    <a:pt x="429" y="79"/>
                  </a:cubicBezTo>
                  <a:cubicBezTo>
                    <a:pt x="440" y="79"/>
                    <a:pt x="447" y="84"/>
                    <a:pt x="457" y="82"/>
                  </a:cubicBezTo>
                  <a:cubicBezTo>
                    <a:pt x="457" y="83"/>
                    <a:pt x="457" y="85"/>
                    <a:pt x="455" y="86"/>
                  </a:cubicBezTo>
                  <a:cubicBezTo>
                    <a:pt x="459" y="87"/>
                    <a:pt x="461" y="96"/>
                    <a:pt x="467" y="93"/>
                  </a:cubicBezTo>
                  <a:cubicBezTo>
                    <a:pt x="467" y="91"/>
                    <a:pt x="467" y="91"/>
                    <a:pt x="467" y="91"/>
                  </a:cubicBezTo>
                  <a:cubicBezTo>
                    <a:pt x="475" y="89"/>
                    <a:pt x="472" y="98"/>
                    <a:pt x="479" y="103"/>
                  </a:cubicBezTo>
                  <a:cubicBezTo>
                    <a:pt x="478" y="102"/>
                    <a:pt x="474" y="98"/>
                    <a:pt x="472" y="102"/>
                  </a:cubicBezTo>
                  <a:cubicBezTo>
                    <a:pt x="472" y="106"/>
                    <a:pt x="476" y="107"/>
                    <a:pt x="478" y="105"/>
                  </a:cubicBezTo>
                  <a:cubicBezTo>
                    <a:pt x="476" y="110"/>
                    <a:pt x="476" y="110"/>
                    <a:pt x="476" y="110"/>
                  </a:cubicBezTo>
                  <a:cubicBezTo>
                    <a:pt x="476" y="106"/>
                    <a:pt x="473" y="106"/>
                    <a:pt x="471" y="103"/>
                  </a:cubicBezTo>
                  <a:cubicBezTo>
                    <a:pt x="471" y="104"/>
                    <a:pt x="471" y="105"/>
                    <a:pt x="471" y="106"/>
                  </a:cubicBezTo>
                  <a:cubicBezTo>
                    <a:pt x="470" y="104"/>
                    <a:pt x="467" y="103"/>
                    <a:pt x="464" y="100"/>
                  </a:cubicBezTo>
                  <a:cubicBezTo>
                    <a:pt x="469" y="101"/>
                    <a:pt x="469" y="101"/>
                    <a:pt x="469" y="101"/>
                  </a:cubicBezTo>
                  <a:cubicBezTo>
                    <a:pt x="469" y="95"/>
                    <a:pt x="462" y="99"/>
                    <a:pt x="461" y="97"/>
                  </a:cubicBezTo>
                  <a:cubicBezTo>
                    <a:pt x="459" y="102"/>
                    <a:pt x="462" y="102"/>
                    <a:pt x="458" y="105"/>
                  </a:cubicBezTo>
                  <a:cubicBezTo>
                    <a:pt x="451" y="105"/>
                    <a:pt x="456" y="99"/>
                    <a:pt x="451" y="92"/>
                  </a:cubicBezTo>
                  <a:cubicBezTo>
                    <a:pt x="452" y="90"/>
                    <a:pt x="452" y="90"/>
                    <a:pt x="452" y="90"/>
                  </a:cubicBezTo>
                  <a:cubicBezTo>
                    <a:pt x="450" y="89"/>
                    <a:pt x="450" y="83"/>
                    <a:pt x="446" y="86"/>
                  </a:cubicBezTo>
                  <a:cubicBezTo>
                    <a:pt x="445" y="90"/>
                    <a:pt x="448" y="90"/>
                    <a:pt x="448" y="92"/>
                  </a:cubicBezTo>
                  <a:cubicBezTo>
                    <a:pt x="447" y="94"/>
                    <a:pt x="446" y="85"/>
                    <a:pt x="443" y="88"/>
                  </a:cubicBezTo>
                  <a:cubicBezTo>
                    <a:pt x="444" y="94"/>
                    <a:pt x="448" y="97"/>
                    <a:pt x="452" y="98"/>
                  </a:cubicBezTo>
                  <a:cubicBezTo>
                    <a:pt x="451" y="99"/>
                    <a:pt x="450" y="101"/>
                    <a:pt x="450" y="103"/>
                  </a:cubicBezTo>
                  <a:cubicBezTo>
                    <a:pt x="441" y="96"/>
                    <a:pt x="431" y="87"/>
                    <a:pt x="420" y="88"/>
                  </a:cubicBezTo>
                  <a:cubicBezTo>
                    <a:pt x="424" y="96"/>
                    <a:pt x="418" y="87"/>
                    <a:pt x="417" y="95"/>
                  </a:cubicBezTo>
                  <a:cubicBezTo>
                    <a:pt x="418" y="90"/>
                    <a:pt x="414" y="94"/>
                    <a:pt x="411" y="91"/>
                  </a:cubicBezTo>
                  <a:cubicBezTo>
                    <a:pt x="409" y="96"/>
                    <a:pt x="416" y="96"/>
                    <a:pt x="413" y="100"/>
                  </a:cubicBezTo>
                  <a:cubicBezTo>
                    <a:pt x="408" y="97"/>
                    <a:pt x="402" y="86"/>
                    <a:pt x="395" y="86"/>
                  </a:cubicBezTo>
                  <a:cubicBezTo>
                    <a:pt x="395" y="89"/>
                    <a:pt x="397" y="89"/>
                    <a:pt x="397" y="90"/>
                  </a:cubicBezTo>
                  <a:cubicBezTo>
                    <a:pt x="392" y="88"/>
                    <a:pt x="388" y="74"/>
                    <a:pt x="383" y="82"/>
                  </a:cubicBezTo>
                  <a:cubicBezTo>
                    <a:pt x="385" y="86"/>
                    <a:pt x="387" y="89"/>
                    <a:pt x="389" y="93"/>
                  </a:cubicBezTo>
                  <a:cubicBezTo>
                    <a:pt x="389" y="93"/>
                    <a:pt x="388" y="93"/>
                    <a:pt x="386" y="94"/>
                  </a:cubicBezTo>
                  <a:cubicBezTo>
                    <a:pt x="387" y="99"/>
                    <a:pt x="387" y="99"/>
                    <a:pt x="387" y="99"/>
                  </a:cubicBezTo>
                  <a:cubicBezTo>
                    <a:pt x="381" y="99"/>
                    <a:pt x="384" y="89"/>
                    <a:pt x="382" y="84"/>
                  </a:cubicBezTo>
                  <a:cubicBezTo>
                    <a:pt x="378" y="89"/>
                    <a:pt x="378" y="89"/>
                    <a:pt x="378" y="89"/>
                  </a:cubicBezTo>
                  <a:cubicBezTo>
                    <a:pt x="371" y="91"/>
                    <a:pt x="365" y="87"/>
                    <a:pt x="362" y="79"/>
                  </a:cubicBezTo>
                  <a:cubicBezTo>
                    <a:pt x="361" y="79"/>
                    <a:pt x="356" y="78"/>
                    <a:pt x="358" y="83"/>
                  </a:cubicBezTo>
                  <a:cubicBezTo>
                    <a:pt x="360" y="91"/>
                    <a:pt x="361" y="96"/>
                    <a:pt x="367" y="97"/>
                  </a:cubicBezTo>
                  <a:cubicBezTo>
                    <a:pt x="369" y="92"/>
                    <a:pt x="363" y="91"/>
                    <a:pt x="365" y="91"/>
                  </a:cubicBezTo>
                  <a:cubicBezTo>
                    <a:pt x="367" y="92"/>
                    <a:pt x="373" y="89"/>
                    <a:pt x="374" y="94"/>
                  </a:cubicBezTo>
                  <a:cubicBezTo>
                    <a:pt x="367" y="92"/>
                    <a:pt x="367" y="92"/>
                    <a:pt x="367" y="92"/>
                  </a:cubicBezTo>
                  <a:cubicBezTo>
                    <a:pt x="366" y="99"/>
                    <a:pt x="370" y="93"/>
                    <a:pt x="371" y="97"/>
                  </a:cubicBezTo>
                  <a:cubicBezTo>
                    <a:pt x="368" y="102"/>
                    <a:pt x="365" y="95"/>
                    <a:pt x="362" y="98"/>
                  </a:cubicBezTo>
                  <a:cubicBezTo>
                    <a:pt x="362" y="98"/>
                    <a:pt x="362" y="98"/>
                    <a:pt x="362" y="98"/>
                  </a:cubicBezTo>
                  <a:cubicBezTo>
                    <a:pt x="357" y="96"/>
                    <a:pt x="358" y="98"/>
                    <a:pt x="353" y="94"/>
                  </a:cubicBezTo>
                  <a:cubicBezTo>
                    <a:pt x="353" y="87"/>
                    <a:pt x="355" y="90"/>
                    <a:pt x="358" y="88"/>
                  </a:cubicBezTo>
                  <a:cubicBezTo>
                    <a:pt x="349" y="87"/>
                    <a:pt x="338" y="73"/>
                    <a:pt x="328" y="83"/>
                  </a:cubicBezTo>
                  <a:cubicBezTo>
                    <a:pt x="333" y="90"/>
                    <a:pt x="333" y="90"/>
                    <a:pt x="333" y="90"/>
                  </a:cubicBezTo>
                  <a:cubicBezTo>
                    <a:pt x="330" y="91"/>
                    <a:pt x="324" y="84"/>
                    <a:pt x="324" y="92"/>
                  </a:cubicBezTo>
                  <a:cubicBezTo>
                    <a:pt x="328" y="90"/>
                    <a:pt x="326" y="95"/>
                    <a:pt x="328" y="97"/>
                  </a:cubicBezTo>
                  <a:cubicBezTo>
                    <a:pt x="328" y="96"/>
                    <a:pt x="328" y="96"/>
                    <a:pt x="328" y="96"/>
                  </a:cubicBezTo>
                  <a:cubicBezTo>
                    <a:pt x="328" y="96"/>
                    <a:pt x="330" y="98"/>
                    <a:pt x="329" y="99"/>
                  </a:cubicBezTo>
                  <a:cubicBezTo>
                    <a:pt x="326" y="94"/>
                    <a:pt x="322" y="92"/>
                    <a:pt x="319" y="89"/>
                  </a:cubicBezTo>
                  <a:cubicBezTo>
                    <a:pt x="320" y="91"/>
                    <a:pt x="317" y="93"/>
                    <a:pt x="316" y="94"/>
                  </a:cubicBezTo>
                  <a:cubicBezTo>
                    <a:pt x="313" y="93"/>
                    <a:pt x="317" y="91"/>
                    <a:pt x="317" y="88"/>
                  </a:cubicBezTo>
                  <a:cubicBezTo>
                    <a:pt x="315" y="88"/>
                    <a:pt x="313" y="83"/>
                    <a:pt x="311" y="87"/>
                  </a:cubicBezTo>
                  <a:cubicBezTo>
                    <a:pt x="309" y="91"/>
                    <a:pt x="314" y="91"/>
                    <a:pt x="314" y="95"/>
                  </a:cubicBezTo>
                  <a:cubicBezTo>
                    <a:pt x="306" y="88"/>
                    <a:pt x="306" y="88"/>
                    <a:pt x="306" y="88"/>
                  </a:cubicBezTo>
                  <a:cubicBezTo>
                    <a:pt x="306" y="89"/>
                    <a:pt x="306" y="89"/>
                    <a:pt x="306" y="89"/>
                  </a:cubicBezTo>
                  <a:cubicBezTo>
                    <a:pt x="305" y="87"/>
                    <a:pt x="304" y="86"/>
                    <a:pt x="303" y="87"/>
                  </a:cubicBezTo>
                  <a:cubicBezTo>
                    <a:pt x="302" y="90"/>
                    <a:pt x="304" y="91"/>
                    <a:pt x="305" y="90"/>
                  </a:cubicBezTo>
                  <a:cubicBezTo>
                    <a:pt x="300" y="94"/>
                    <a:pt x="297" y="80"/>
                    <a:pt x="293" y="89"/>
                  </a:cubicBezTo>
                  <a:cubicBezTo>
                    <a:pt x="290" y="86"/>
                    <a:pt x="290" y="86"/>
                    <a:pt x="290" y="86"/>
                  </a:cubicBezTo>
                  <a:cubicBezTo>
                    <a:pt x="290" y="87"/>
                    <a:pt x="289" y="88"/>
                    <a:pt x="290" y="88"/>
                  </a:cubicBezTo>
                  <a:cubicBezTo>
                    <a:pt x="287" y="85"/>
                    <a:pt x="287" y="85"/>
                    <a:pt x="287" y="85"/>
                  </a:cubicBezTo>
                  <a:cubicBezTo>
                    <a:pt x="282" y="82"/>
                    <a:pt x="285" y="92"/>
                    <a:pt x="284" y="93"/>
                  </a:cubicBezTo>
                  <a:cubicBezTo>
                    <a:pt x="284" y="93"/>
                    <a:pt x="284" y="93"/>
                    <a:pt x="284" y="93"/>
                  </a:cubicBezTo>
                  <a:cubicBezTo>
                    <a:pt x="282" y="94"/>
                    <a:pt x="281" y="97"/>
                    <a:pt x="282" y="97"/>
                  </a:cubicBezTo>
                  <a:cubicBezTo>
                    <a:pt x="277" y="93"/>
                    <a:pt x="277" y="93"/>
                    <a:pt x="277" y="93"/>
                  </a:cubicBezTo>
                  <a:cubicBezTo>
                    <a:pt x="277" y="93"/>
                    <a:pt x="277" y="93"/>
                    <a:pt x="277" y="93"/>
                  </a:cubicBezTo>
                  <a:cubicBezTo>
                    <a:pt x="275" y="88"/>
                    <a:pt x="268" y="86"/>
                    <a:pt x="268" y="76"/>
                  </a:cubicBezTo>
                  <a:cubicBezTo>
                    <a:pt x="267" y="77"/>
                    <a:pt x="265" y="79"/>
                    <a:pt x="266" y="80"/>
                  </a:cubicBezTo>
                  <a:cubicBezTo>
                    <a:pt x="262" y="79"/>
                    <a:pt x="267" y="88"/>
                    <a:pt x="260" y="86"/>
                  </a:cubicBezTo>
                  <a:cubicBezTo>
                    <a:pt x="260" y="88"/>
                    <a:pt x="261" y="88"/>
                    <a:pt x="262" y="88"/>
                  </a:cubicBezTo>
                  <a:cubicBezTo>
                    <a:pt x="260" y="88"/>
                    <a:pt x="260" y="88"/>
                    <a:pt x="259" y="87"/>
                  </a:cubicBezTo>
                  <a:cubicBezTo>
                    <a:pt x="259" y="88"/>
                    <a:pt x="259" y="89"/>
                    <a:pt x="259" y="90"/>
                  </a:cubicBezTo>
                  <a:cubicBezTo>
                    <a:pt x="259" y="87"/>
                    <a:pt x="256" y="87"/>
                    <a:pt x="255" y="88"/>
                  </a:cubicBezTo>
                  <a:cubicBezTo>
                    <a:pt x="257" y="94"/>
                    <a:pt x="257" y="94"/>
                    <a:pt x="257" y="94"/>
                  </a:cubicBezTo>
                  <a:cubicBezTo>
                    <a:pt x="255" y="91"/>
                    <a:pt x="254" y="91"/>
                    <a:pt x="252" y="91"/>
                  </a:cubicBezTo>
                  <a:cubicBezTo>
                    <a:pt x="253" y="95"/>
                    <a:pt x="253" y="95"/>
                    <a:pt x="253" y="95"/>
                  </a:cubicBezTo>
                  <a:cubicBezTo>
                    <a:pt x="249" y="94"/>
                    <a:pt x="253" y="87"/>
                    <a:pt x="248" y="90"/>
                  </a:cubicBezTo>
                  <a:cubicBezTo>
                    <a:pt x="253" y="87"/>
                    <a:pt x="253" y="87"/>
                    <a:pt x="253" y="87"/>
                  </a:cubicBezTo>
                  <a:cubicBezTo>
                    <a:pt x="247" y="85"/>
                    <a:pt x="250" y="77"/>
                    <a:pt x="247" y="74"/>
                  </a:cubicBezTo>
                  <a:cubicBezTo>
                    <a:pt x="242" y="67"/>
                    <a:pt x="234" y="78"/>
                    <a:pt x="230" y="66"/>
                  </a:cubicBezTo>
                  <a:cubicBezTo>
                    <a:pt x="229" y="70"/>
                    <a:pt x="230" y="71"/>
                    <a:pt x="228" y="75"/>
                  </a:cubicBezTo>
                  <a:cubicBezTo>
                    <a:pt x="232" y="77"/>
                    <a:pt x="234" y="78"/>
                    <a:pt x="235" y="84"/>
                  </a:cubicBezTo>
                  <a:cubicBezTo>
                    <a:pt x="242" y="90"/>
                    <a:pt x="237" y="69"/>
                    <a:pt x="245" y="78"/>
                  </a:cubicBezTo>
                  <a:cubicBezTo>
                    <a:pt x="244" y="84"/>
                    <a:pt x="242" y="84"/>
                    <a:pt x="240" y="81"/>
                  </a:cubicBezTo>
                  <a:cubicBezTo>
                    <a:pt x="240" y="85"/>
                    <a:pt x="242" y="88"/>
                    <a:pt x="244" y="91"/>
                  </a:cubicBezTo>
                  <a:cubicBezTo>
                    <a:pt x="239" y="88"/>
                    <a:pt x="233" y="93"/>
                    <a:pt x="230" y="93"/>
                  </a:cubicBezTo>
                  <a:cubicBezTo>
                    <a:pt x="229" y="90"/>
                    <a:pt x="225" y="87"/>
                    <a:pt x="224" y="88"/>
                  </a:cubicBezTo>
                  <a:cubicBezTo>
                    <a:pt x="224" y="85"/>
                    <a:pt x="217" y="82"/>
                    <a:pt x="220" y="76"/>
                  </a:cubicBezTo>
                  <a:cubicBezTo>
                    <a:pt x="215" y="74"/>
                    <a:pt x="216" y="85"/>
                    <a:pt x="212" y="77"/>
                  </a:cubicBezTo>
                  <a:cubicBezTo>
                    <a:pt x="214" y="83"/>
                    <a:pt x="209" y="81"/>
                    <a:pt x="211" y="86"/>
                  </a:cubicBezTo>
                  <a:cubicBezTo>
                    <a:pt x="212" y="81"/>
                    <a:pt x="217" y="90"/>
                    <a:pt x="220" y="93"/>
                  </a:cubicBezTo>
                  <a:cubicBezTo>
                    <a:pt x="213" y="96"/>
                    <a:pt x="213" y="96"/>
                    <a:pt x="213" y="96"/>
                  </a:cubicBezTo>
                  <a:cubicBezTo>
                    <a:pt x="214" y="95"/>
                    <a:pt x="212" y="91"/>
                    <a:pt x="211" y="90"/>
                  </a:cubicBezTo>
                  <a:cubicBezTo>
                    <a:pt x="210" y="95"/>
                    <a:pt x="210" y="95"/>
                    <a:pt x="210" y="95"/>
                  </a:cubicBezTo>
                  <a:cubicBezTo>
                    <a:pt x="209" y="83"/>
                    <a:pt x="198" y="104"/>
                    <a:pt x="195" y="90"/>
                  </a:cubicBezTo>
                  <a:cubicBezTo>
                    <a:pt x="197" y="91"/>
                    <a:pt x="199" y="87"/>
                    <a:pt x="200" y="93"/>
                  </a:cubicBezTo>
                  <a:cubicBezTo>
                    <a:pt x="204" y="89"/>
                    <a:pt x="199" y="84"/>
                    <a:pt x="201" y="80"/>
                  </a:cubicBezTo>
                  <a:cubicBezTo>
                    <a:pt x="194" y="75"/>
                    <a:pt x="185" y="83"/>
                    <a:pt x="178" y="74"/>
                  </a:cubicBezTo>
                  <a:cubicBezTo>
                    <a:pt x="179" y="78"/>
                    <a:pt x="183" y="78"/>
                    <a:pt x="183" y="82"/>
                  </a:cubicBezTo>
                  <a:cubicBezTo>
                    <a:pt x="178" y="85"/>
                    <a:pt x="172" y="74"/>
                    <a:pt x="166" y="70"/>
                  </a:cubicBezTo>
                  <a:cubicBezTo>
                    <a:pt x="167" y="76"/>
                    <a:pt x="167" y="76"/>
                    <a:pt x="167" y="76"/>
                  </a:cubicBezTo>
                  <a:cubicBezTo>
                    <a:pt x="162" y="71"/>
                    <a:pt x="165" y="79"/>
                    <a:pt x="160" y="77"/>
                  </a:cubicBezTo>
                  <a:cubicBezTo>
                    <a:pt x="160" y="76"/>
                    <a:pt x="161" y="74"/>
                    <a:pt x="159" y="74"/>
                  </a:cubicBezTo>
                  <a:cubicBezTo>
                    <a:pt x="155" y="75"/>
                    <a:pt x="159" y="79"/>
                    <a:pt x="156" y="81"/>
                  </a:cubicBezTo>
                  <a:cubicBezTo>
                    <a:pt x="150" y="71"/>
                    <a:pt x="154" y="87"/>
                    <a:pt x="147" y="82"/>
                  </a:cubicBezTo>
                  <a:cubicBezTo>
                    <a:pt x="148" y="85"/>
                    <a:pt x="148" y="85"/>
                    <a:pt x="148" y="85"/>
                  </a:cubicBezTo>
                  <a:cubicBezTo>
                    <a:pt x="142" y="81"/>
                    <a:pt x="136" y="90"/>
                    <a:pt x="130" y="92"/>
                  </a:cubicBezTo>
                  <a:cubicBezTo>
                    <a:pt x="131" y="90"/>
                    <a:pt x="135" y="91"/>
                    <a:pt x="134" y="85"/>
                  </a:cubicBezTo>
                  <a:cubicBezTo>
                    <a:pt x="127" y="84"/>
                    <a:pt x="127" y="84"/>
                    <a:pt x="127" y="84"/>
                  </a:cubicBezTo>
                  <a:cubicBezTo>
                    <a:pt x="126" y="86"/>
                    <a:pt x="123" y="86"/>
                    <a:pt x="126" y="89"/>
                  </a:cubicBezTo>
                  <a:cubicBezTo>
                    <a:pt x="127" y="90"/>
                    <a:pt x="127" y="89"/>
                    <a:pt x="128" y="88"/>
                  </a:cubicBezTo>
                  <a:cubicBezTo>
                    <a:pt x="127" y="91"/>
                    <a:pt x="127" y="91"/>
                    <a:pt x="127" y="91"/>
                  </a:cubicBezTo>
                  <a:cubicBezTo>
                    <a:pt x="120" y="89"/>
                    <a:pt x="127" y="83"/>
                    <a:pt x="127" y="77"/>
                  </a:cubicBezTo>
                  <a:cubicBezTo>
                    <a:pt x="123" y="79"/>
                    <a:pt x="122" y="74"/>
                    <a:pt x="119" y="74"/>
                  </a:cubicBezTo>
                  <a:cubicBezTo>
                    <a:pt x="118" y="80"/>
                    <a:pt x="124" y="80"/>
                    <a:pt x="122" y="86"/>
                  </a:cubicBezTo>
                  <a:cubicBezTo>
                    <a:pt x="120" y="89"/>
                    <a:pt x="113" y="85"/>
                    <a:pt x="110" y="80"/>
                  </a:cubicBezTo>
                  <a:cubicBezTo>
                    <a:pt x="107" y="93"/>
                    <a:pt x="96" y="84"/>
                    <a:pt x="97" y="94"/>
                  </a:cubicBezTo>
                  <a:cubicBezTo>
                    <a:pt x="97" y="93"/>
                    <a:pt x="96" y="90"/>
                    <a:pt x="94" y="91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91" y="99"/>
                    <a:pt x="90" y="85"/>
                    <a:pt x="87" y="88"/>
                  </a:cubicBezTo>
                  <a:cubicBezTo>
                    <a:pt x="87" y="90"/>
                    <a:pt x="88" y="90"/>
                    <a:pt x="89" y="93"/>
                  </a:cubicBezTo>
                  <a:cubicBezTo>
                    <a:pt x="83" y="96"/>
                    <a:pt x="77" y="82"/>
                    <a:pt x="71" y="89"/>
                  </a:cubicBezTo>
                  <a:cubicBezTo>
                    <a:pt x="72" y="90"/>
                    <a:pt x="72" y="91"/>
                    <a:pt x="73" y="90"/>
                  </a:cubicBezTo>
                  <a:cubicBezTo>
                    <a:pt x="73" y="91"/>
                    <a:pt x="72" y="91"/>
                    <a:pt x="69" y="89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66" y="74"/>
                    <a:pt x="63" y="92"/>
                    <a:pt x="57" y="89"/>
                  </a:cubicBezTo>
                  <a:cubicBezTo>
                    <a:pt x="58" y="91"/>
                    <a:pt x="62" y="91"/>
                    <a:pt x="60" y="94"/>
                  </a:cubicBezTo>
                  <a:cubicBezTo>
                    <a:pt x="57" y="95"/>
                    <a:pt x="55" y="83"/>
                    <a:pt x="52" y="89"/>
                  </a:cubicBezTo>
                  <a:cubicBezTo>
                    <a:pt x="54" y="90"/>
                    <a:pt x="55" y="96"/>
                    <a:pt x="57" y="97"/>
                  </a:cubicBezTo>
                  <a:cubicBezTo>
                    <a:pt x="54" y="98"/>
                    <a:pt x="53" y="102"/>
                    <a:pt x="51" y="98"/>
                  </a:cubicBezTo>
                  <a:cubicBezTo>
                    <a:pt x="50" y="98"/>
                    <a:pt x="50" y="100"/>
                    <a:pt x="51" y="101"/>
                  </a:cubicBezTo>
                  <a:cubicBezTo>
                    <a:pt x="48" y="98"/>
                    <a:pt x="46" y="101"/>
                    <a:pt x="45" y="103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0" y="94"/>
                    <a:pt x="40" y="105"/>
                    <a:pt x="36" y="106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5" y="108"/>
                    <a:pt x="32" y="105"/>
                    <a:pt x="30" y="110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29" y="111"/>
                    <a:pt x="27" y="119"/>
                    <a:pt x="24" y="114"/>
                  </a:cubicBezTo>
                  <a:cubicBezTo>
                    <a:pt x="23" y="115"/>
                    <a:pt x="28" y="120"/>
                    <a:pt x="25" y="121"/>
                  </a:cubicBezTo>
                  <a:cubicBezTo>
                    <a:pt x="23" y="119"/>
                    <a:pt x="20" y="118"/>
                    <a:pt x="20" y="122"/>
                  </a:cubicBezTo>
                  <a:cubicBezTo>
                    <a:pt x="21" y="123"/>
                    <a:pt x="22" y="125"/>
                    <a:pt x="22" y="123"/>
                  </a:cubicBezTo>
                  <a:cubicBezTo>
                    <a:pt x="23" y="123"/>
                    <a:pt x="22" y="122"/>
                    <a:pt x="22" y="121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3" y="127"/>
                    <a:pt x="21" y="122"/>
                    <a:pt x="19" y="125"/>
                  </a:cubicBezTo>
                  <a:cubicBezTo>
                    <a:pt x="20" y="127"/>
                    <a:pt x="22" y="128"/>
                    <a:pt x="23" y="130"/>
                  </a:cubicBezTo>
                  <a:cubicBezTo>
                    <a:pt x="19" y="128"/>
                    <a:pt x="16" y="127"/>
                    <a:pt x="13" y="126"/>
                  </a:cubicBezTo>
                  <a:cubicBezTo>
                    <a:pt x="12" y="124"/>
                    <a:pt x="12" y="122"/>
                    <a:pt x="9" y="120"/>
                  </a:cubicBezTo>
                  <a:cubicBezTo>
                    <a:pt x="9" y="119"/>
                    <a:pt x="10" y="118"/>
                    <a:pt x="11" y="117"/>
                  </a:cubicBezTo>
                  <a:cubicBezTo>
                    <a:pt x="10" y="112"/>
                    <a:pt x="6" y="113"/>
                    <a:pt x="5" y="113"/>
                  </a:cubicBezTo>
                  <a:cubicBezTo>
                    <a:pt x="5" y="112"/>
                    <a:pt x="6" y="112"/>
                    <a:pt x="6" y="111"/>
                  </a:cubicBezTo>
                  <a:cubicBezTo>
                    <a:pt x="6" y="111"/>
                    <a:pt x="6" y="110"/>
                    <a:pt x="5" y="110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3" y="108"/>
                    <a:pt x="3" y="105"/>
                    <a:pt x="4" y="103"/>
                  </a:cubicBezTo>
                  <a:cubicBezTo>
                    <a:pt x="4" y="100"/>
                    <a:pt x="4" y="98"/>
                    <a:pt x="0" y="97"/>
                  </a:cubicBezTo>
                  <a:cubicBezTo>
                    <a:pt x="2" y="97"/>
                    <a:pt x="5" y="99"/>
                    <a:pt x="7" y="101"/>
                  </a:cubicBezTo>
                  <a:cubicBezTo>
                    <a:pt x="10" y="101"/>
                    <a:pt x="8" y="98"/>
                    <a:pt x="9" y="96"/>
                  </a:cubicBezTo>
                  <a:cubicBezTo>
                    <a:pt x="7" y="95"/>
                    <a:pt x="5" y="94"/>
                    <a:pt x="3" y="94"/>
                  </a:cubicBezTo>
                  <a:cubicBezTo>
                    <a:pt x="10" y="92"/>
                    <a:pt x="0" y="89"/>
                    <a:pt x="3" y="84"/>
                  </a:cubicBezTo>
                  <a:cubicBezTo>
                    <a:pt x="7" y="84"/>
                    <a:pt x="8" y="81"/>
                    <a:pt x="9" y="77"/>
                  </a:cubicBezTo>
                  <a:cubicBezTo>
                    <a:pt x="10" y="73"/>
                    <a:pt x="11" y="69"/>
                    <a:pt x="13" y="68"/>
                  </a:cubicBezTo>
                  <a:cubicBezTo>
                    <a:pt x="20" y="67"/>
                    <a:pt x="12" y="74"/>
                    <a:pt x="17" y="76"/>
                  </a:cubicBezTo>
                  <a:cubicBezTo>
                    <a:pt x="21" y="75"/>
                    <a:pt x="18" y="72"/>
                    <a:pt x="20" y="70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7" y="76"/>
                    <a:pt x="21" y="70"/>
                    <a:pt x="24" y="72"/>
                  </a:cubicBezTo>
                  <a:cubicBezTo>
                    <a:pt x="26" y="67"/>
                    <a:pt x="23" y="70"/>
                    <a:pt x="20" y="65"/>
                  </a:cubicBezTo>
                  <a:cubicBezTo>
                    <a:pt x="22" y="66"/>
                    <a:pt x="26" y="68"/>
                    <a:pt x="27" y="65"/>
                  </a:cubicBezTo>
                  <a:cubicBezTo>
                    <a:pt x="26" y="63"/>
                    <a:pt x="22" y="64"/>
                    <a:pt x="24" y="62"/>
                  </a:cubicBezTo>
                  <a:cubicBezTo>
                    <a:pt x="35" y="63"/>
                    <a:pt x="36" y="55"/>
                    <a:pt x="46" y="54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5" y="52"/>
                    <a:pt x="46" y="53"/>
                    <a:pt x="47" y="52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8" y="49"/>
                    <a:pt x="58" y="52"/>
                    <a:pt x="63" y="50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7" y="50"/>
                    <a:pt x="73" y="46"/>
                    <a:pt x="78" y="47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3" y="42"/>
                    <a:pt x="87" y="48"/>
                    <a:pt x="90" y="45"/>
                  </a:cubicBezTo>
                  <a:cubicBezTo>
                    <a:pt x="88" y="46"/>
                    <a:pt x="87" y="40"/>
                    <a:pt x="87" y="38"/>
                  </a:cubicBezTo>
                  <a:close/>
                  <a:moveTo>
                    <a:pt x="211" y="42"/>
                  </a:moveTo>
                  <a:cubicBezTo>
                    <a:pt x="212" y="42"/>
                    <a:pt x="212" y="42"/>
                    <a:pt x="212" y="42"/>
                  </a:cubicBezTo>
                  <a:cubicBezTo>
                    <a:pt x="212" y="42"/>
                    <a:pt x="211" y="42"/>
                    <a:pt x="211" y="42"/>
                  </a:cubicBezTo>
                  <a:cubicBezTo>
                    <a:pt x="209" y="42"/>
                    <a:pt x="209" y="42"/>
                    <a:pt x="209" y="42"/>
                  </a:cubicBezTo>
                  <a:cubicBezTo>
                    <a:pt x="209" y="45"/>
                    <a:pt x="210" y="43"/>
                    <a:pt x="211" y="42"/>
                  </a:cubicBezTo>
                  <a:close/>
                  <a:moveTo>
                    <a:pt x="403" y="71"/>
                  </a:moveTo>
                  <a:cubicBezTo>
                    <a:pt x="400" y="69"/>
                    <a:pt x="400" y="69"/>
                    <a:pt x="400" y="69"/>
                  </a:cubicBezTo>
                  <a:cubicBezTo>
                    <a:pt x="401" y="69"/>
                    <a:pt x="403" y="71"/>
                    <a:pt x="402" y="69"/>
                  </a:cubicBezTo>
                  <a:cubicBezTo>
                    <a:pt x="403" y="69"/>
                    <a:pt x="404" y="69"/>
                    <a:pt x="403" y="71"/>
                  </a:cubicBezTo>
                  <a:close/>
                  <a:moveTo>
                    <a:pt x="206" y="78"/>
                  </a:moveTo>
                  <a:cubicBezTo>
                    <a:pt x="208" y="81"/>
                    <a:pt x="208" y="81"/>
                    <a:pt x="208" y="81"/>
                  </a:cubicBezTo>
                  <a:cubicBezTo>
                    <a:pt x="209" y="78"/>
                    <a:pt x="209" y="78"/>
                    <a:pt x="209" y="78"/>
                  </a:cubicBezTo>
                  <a:lnTo>
                    <a:pt x="206" y="78"/>
                  </a:lnTo>
                  <a:close/>
                  <a:moveTo>
                    <a:pt x="179" y="79"/>
                  </a:moveTo>
                  <a:cubicBezTo>
                    <a:pt x="182" y="81"/>
                    <a:pt x="182" y="81"/>
                    <a:pt x="182" y="81"/>
                  </a:cubicBezTo>
                  <a:cubicBezTo>
                    <a:pt x="182" y="80"/>
                    <a:pt x="182" y="80"/>
                    <a:pt x="182" y="80"/>
                  </a:cubicBezTo>
                  <a:cubicBezTo>
                    <a:pt x="179" y="78"/>
                    <a:pt x="179" y="78"/>
                    <a:pt x="179" y="78"/>
                  </a:cubicBezTo>
                  <a:lnTo>
                    <a:pt x="179" y="79"/>
                  </a:lnTo>
                  <a:close/>
                  <a:moveTo>
                    <a:pt x="140" y="47"/>
                  </a:moveTo>
                  <a:cubicBezTo>
                    <a:pt x="142" y="53"/>
                    <a:pt x="143" y="47"/>
                    <a:pt x="146" y="49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46" y="50"/>
                    <a:pt x="146" y="49"/>
                    <a:pt x="146" y="49"/>
                  </a:cubicBezTo>
                  <a:cubicBezTo>
                    <a:pt x="144" y="47"/>
                    <a:pt x="142" y="41"/>
                    <a:pt x="140" y="47"/>
                  </a:cubicBezTo>
                  <a:close/>
                  <a:moveTo>
                    <a:pt x="204" y="49"/>
                  </a:moveTo>
                  <a:cubicBezTo>
                    <a:pt x="204" y="46"/>
                    <a:pt x="200" y="45"/>
                    <a:pt x="199" y="42"/>
                  </a:cubicBezTo>
                  <a:cubicBezTo>
                    <a:pt x="198" y="43"/>
                    <a:pt x="200" y="46"/>
                    <a:pt x="200" y="49"/>
                  </a:cubicBezTo>
                  <a:cubicBezTo>
                    <a:pt x="200" y="49"/>
                    <a:pt x="199" y="49"/>
                    <a:pt x="198" y="48"/>
                  </a:cubicBezTo>
                  <a:cubicBezTo>
                    <a:pt x="199" y="56"/>
                    <a:pt x="201" y="45"/>
                    <a:pt x="204" y="49"/>
                  </a:cubicBezTo>
                  <a:close/>
                  <a:moveTo>
                    <a:pt x="270" y="55"/>
                  </a:moveTo>
                  <a:cubicBezTo>
                    <a:pt x="268" y="52"/>
                    <a:pt x="268" y="52"/>
                    <a:pt x="268" y="52"/>
                  </a:cubicBezTo>
                  <a:cubicBezTo>
                    <a:pt x="269" y="52"/>
                    <a:pt x="269" y="52"/>
                    <a:pt x="269" y="52"/>
                  </a:cubicBezTo>
                  <a:lnTo>
                    <a:pt x="270" y="55"/>
                  </a:lnTo>
                  <a:close/>
                  <a:moveTo>
                    <a:pt x="284" y="53"/>
                  </a:moveTo>
                  <a:cubicBezTo>
                    <a:pt x="287" y="53"/>
                    <a:pt x="290" y="58"/>
                    <a:pt x="289" y="62"/>
                  </a:cubicBezTo>
                  <a:cubicBezTo>
                    <a:pt x="286" y="61"/>
                    <a:pt x="282" y="61"/>
                    <a:pt x="281" y="56"/>
                  </a:cubicBezTo>
                  <a:cubicBezTo>
                    <a:pt x="282" y="59"/>
                    <a:pt x="281" y="49"/>
                    <a:pt x="284" y="53"/>
                  </a:cubicBezTo>
                  <a:close/>
                  <a:moveTo>
                    <a:pt x="170" y="56"/>
                  </a:moveTo>
                  <a:cubicBezTo>
                    <a:pt x="172" y="57"/>
                    <a:pt x="175" y="66"/>
                    <a:pt x="178" y="61"/>
                  </a:cubicBezTo>
                  <a:cubicBezTo>
                    <a:pt x="175" y="59"/>
                    <a:pt x="175" y="59"/>
                    <a:pt x="175" y="59"/>
                  </a:cubicBezTo>
                  <a:cubicBezTo>
                    <a:pt x="176" y="59"/>
                    <a:pt x="176" y="59"/>
                    <a:pt x="176" y="59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6" y="64"/>
                    <a:pt x="171" y="56"/>
                    <a:pt x="170" y="56"/>
                  </a:cubicBezTo>
                  <a:close/>
                  <a:moveTo>
                    <a:pt x="310" y="61"/>
                  </a:moveTo>
                  <a:cubicBezTo>
                    <a:pt x="311" y="62"/>
                    <a:pt x="315" y="65"/>
                    <a:pt x="314" y="71"/>
                  </a:cubicBezTo>
                  <a:cubicBezTo>
                    <a:pt x="315" y="68"/>
                    <a:pt x="311" y="64"/>
                    <a:pt x="308" y="61"/>
                  </a:cubicBezTo>
                  <a:cubicBezTo>
                    <a:pt x="309" y="61"/>
                    <a:pt x="309" y="62"/>
                    <a:pt x="310" y="61"/>
                  </a:cubicBezTo>
                  <a:close/>
                  <a:moveTo>
                    <a:pt x="308" y="68"/>
                  </a:moveTo>
                  <a:cubicBezTo>
                    <a:pt x="307" y="68"/>
                    <a:pt x="307" y="72"/>
                    <a:pt x="305" y="69"/>
                  </a:cubicBezTo>
                  <a:cubicBezTo>
                    <a:pt x="305" y="66"/>
                    <a:pt x="305" y="58"/>
                    <a:pt x="301" y="60"/>
                  </a:cubicBezTo>
                  <a:cubicBezTo>
                    <a:pt x="303" y="66"/>
                    <a:pt x="303" y="69"/>
                    <a:pt x="307" y="72"/>
                  </a:cubicBezTo>
                  <a:lnTo>
                    <a:pt x="308" y="68"/>
                  </a:lnTo>
                  <a:close/>
                  <a:moveTo>
                    <a:pt x="303" y="55"/>
                  </a:moveTo>
                  <a:cubicBezTo>
                    <a:pt x="297" y="57"/>
                    <a:pt x="297" y="57"/>
                    <a:pt x="297" y="57"/>
                  </a:cubicBezTo>
                  <a:cubicBezTo>
                    <a:pt x="300" y="65"/>
                    <a:pt x="301" y="58"/>
                    <a:pt x="303" y="55"/>
                  </a:cubicBezTo>
                  <a:cubicBezTo>
                    <a:pt x="304" y="54"/>
                    <a:pt x="304" y="54"/>
                    <a:pt x="304" y="54"/>
                  </a:cubicBezTo>
                  <a:cubicBezTo>
                    <a:pt x="304" y="54"/>
                    <a:pt x="303" y="55"/>
                    <a:pt x="303" y="55"/>
                  </a:cubicBezTo>
                  <a:close/>
                  <a:moveTo>
                    <a:pt x="339" y="60"/>
                  </a:moveTo>
                  <a:cubicBezTo>
                    <a:pt x="337" y="58"/>
                    <a:pt x="337" y="58"/>
                    <a:pt x="337" y="58"/>
                  </a:cubicBezTo>
                  <a:cubicBezTo>
                    <a:pt x="338" y="57"/>
                    <a:pt x="338" y="56"/>
                    <a:pt x="336" y="56"/>
                  </a:cubicBezTo>
                  <a:cubicBezTo>
                    <a:pt x="337" y="58"/>
                    <a:pt x="337" y="58"/>
                    <a:pt x="337" y="58"/>
                  </a:cubicBezTo>
                  <a:cubicBezTo>
                    <a:pt x="337" y="60"/>
                    <a:pt x="335" y="62"/>
                    <a:pt x="339" y="60"/>
                  </a:cubicBezTo>
                  <a:close/>
                  <a:moveTo>
                    <a:pt x="307" y="56"/>
                  </a:moveTo>
                  <a:cubicBezTo>
                    <a:pt x="312" y="57"/>
                    <a:pt x="312" y="57"/>
                    <a:pt x="312" y="57"/>
                  </a:cubicBezTo>
                  <a:cubicBezTo>
                    <a:pt x="310" y="58"/>
                    <a:pt x="307" y="59"/>
                    <a:pt x="307" y="56"/>
                  </a:cubicBezTo>
                  <a:close/>
                  <a:moveTo>
                    <a:pt x="329" y="64"/>
                  </a:moveTo>
                  <a:cubicBezTo>
                    <a:pt x="329" y="64"/>
                    <a:pt x="334" y="63"/>
                    <a:pt x="336" y="63"/>
                  </a:cubicBezTo>
                  <a:cubicBezTo>
                    <a:pt x="335" y="61"/>
                    <a:pt x="330" y="60"/>
                    <a:pt x="329" y="64"/>
                  </a:cubicBezTo>
                  <a:close/>
                  <a:moveTo>
                    <a:pt x="435" y="84"/>
                  </a:moveTo>
                  <a:cubicBezTo>
                    <a:pt x="433" y="88"/>
                    <a:pt x="433" y="88"/>
                    <a:pt x="433" y="88"/>
                  </a:cubicBezTo>
                  <a:cubicBezTo>
                    <a:pt x="436" y="89"/>
                    <a:pt x="436" y="89"/>
                    <a:pt x="436" y="89"/>
                  </a:cubicBezTo>
                  <a:lnTo>
                    <a:pt x="435" y="84"/>
                  </a:lnTo>
                  <a:close/>
                  <a:moveTo>
                    <a:pt x="404" y="83"/>
                  </a:moveTo>
                  <a:cubicBezTo>
                    <a:pt x="403" y="83"/>
                    <a:pt x="403" y="83"/>
                    <a:pt x="403" y="83"/>
                  </a:cubicBezTo>
                  <a:cubicBezTo>
                    <a:pt x="401" y="85"/>
                    <a:pt x="401" y="85"/>
                    <a:pt x="401" y="85"/>
                  </a:cubicBezTo>
                  <a:lnTo>
                    <a:pt x="404" y="83"/>
                  </a:lnTo>
                  <a:close/>
                  <a:moveTo>
                    <a:pt x="369" y="81"/>
                  </a:moveTo>
                  <a:cubicBezTo>
                    <a:pt x="370" y="81"/>
                    <a:pt x="370" y="81"/>
                    <a:pt x="370" y="80"/>
                  </a:cubicBezTo>
                  <a:cubicBezTo>
                    <a:pt x="373" y="78"/>
                    <a:pt x="380" y="77"/>
                    <a:pt x="383" y="78"/>
                  </a:cubicBezTo>
                  <a:cubicBezTo>
                    <a:pt x="385" y="76"/>
                    <a:pt x="381" y="71"/>
                    <a:pt x="380" y="69"/>
                  </a:cubicBezTo>
                  <a:cubicBezTo>
                    <a:pt x="380" y="85"/>
                    <a:pt x="376" y="68"/>
                    <a:pt x="372" y="73"/>
                  </a:cubicBezTo>
                  <a:cubicBezTo>
                    <a:pt x="373" y="74"/>
                    <a:pt x="375" y="74"/>
                    <a:pt x="375" y="77"/>
                  </a:cubicBezTo>
                  <a:cubicBezTo>
                    <a:pt x="374" y="78"/>
                    <a:pt x="372" y="78"/>
                    <a:pt x="371" y="77"/>
                  </a:cubicBezTo>
                  <a:cubicBezTo>
                    <a:pt x="371" y="76"/>
                    <a:pt x="370" y="75"/>
                    <a:pt x="370" y="75"/>
                  </a:cubicBezTo>
                  <a:cubicBezTo>
                    <a:pt x="370" y="76"/>
                    <a:pt x="370" y="76"/>
                    <a:pt x="371" y="77"/>
                  </a:cubicBezTo>
                  <a:cubicBezTo>
                    <a:pt x="371" y="78"/>
                    <a:pt x="371" y="79"/>
                    <a:pt x="370" y="80"/>
                  </a:cubicBezTo>
                  <a:cubicBezTo>
                    <a:pt x="370" y="80"/>
                    <a:pt x="369" y="81"/>
                    <a:pt x="369" y="81"/>
                  </a:cubicBezTo>
                  <a:close/>
                  <a:moveTo>
                    <a:pt x="326" y="77"/>
                  </a:moveTo>
                  <a:cubicBezTo>
                    <a:pt x="326" y="75"/>
                    <a:pt x="328" y="74"/>
                    <a:pt x="325" y="72"/>
                  </a:cubicBezTo>
                  <a:cubicBezTo>
                    <a:pt x="325" y="74"/>
                    <a:pt x="325" y="75"/>
                    <a:pt x="326" y="77"/>
                  </a:cubicBezTo>
                  <a:cubicBezTo>
                    <a:pt x="326" y="77"/>
                    <a:pt x="327" y="78"/>
                    <a:pt x="328" y="78"/>
                  </a:cubicBezTo>
                  <a:cubicBezTo>
                    <a:pt x="327" y="78"/>
                    <a:pt x="327" y="77"/>
                    <a:pt x="326" y="77"/>
                  </a:cubicBezTo>
                  <a:close/>
                  <a:moveTo>
                    <a:pt x="328" y="85"/>
                  </a:moveTo>
                  <a:cubicBezTo>
                    <a:pt x="322" y="78"/>
                    <a:pt x="322" y="78"/>
                    <a:pt x="322" y="78"/>
                  </a:cubicBezTo>
                  <a:cubicBezTo>
                    <a:pt x="324" y="82"/>
                    <a:pt x="324" y="82"/>
                    <a:pt x="324" y="82"/>
                  </a:cubicBezTo>
                  <a:cubicBezTo>
                    <a:pt x="321" y="78"/>
                    <a:pt x="321" y="78"/>
                    <a:pt x="321" y="78"/>
                  </a:cubicBezTo>
                  <a:cubicBezTo>
                    <a:pt x="321" y="82"/>
                    <a:pt x="324" y="88"/>
                    <a:pt x="328" y="85"/>
                  </a:cubicBezTo>
                  <a:close/>
                  <a:moveTo>
                    <a:pt x="313" y="79"/>
                  </a:moveTo>
                  <a:cubicBezTo>
                    <a:pt x="319" y="82"/>
                    <a:pt x="319" y="82"/>
                    <a:pt x="319" y="82"/>
                  </a:cubicBezTo>
                  <a:cubicBezTo>
                    <a:pt x="319" y="81"/>
                    <a:pt x="319" y="81"/>
                    <a:pt x="319" y="81"/>
                  </a:cubicBezTo>
                  <a:cubicBezTo>
                    <a:pt x="319" y="81"/>
                    <a:pt x="319" y="81"/>
                    <a:pt x="319" y="81"/>
                  </a:cubicBezTo>
                  <a:cubicBezTo>
                    <a:pt x="318" y="78"/>
                    <a:pt x="318" y="78"/>
                    <a:pt x="318" y="78"/>
                  </a:cubicBezTo>
                  <a:cubicBezTo>
                    <a:pt x="319" y="81"/>
                    <a:pt x="319" y="81"/>
                    <a:pt x="319" y="81"/>
                  </a:cubicBezTo>
                  <a:lnTo>
                    <a:pt x="313" y="79"/>
                  </a:lnTo>
                  <a:close/>
                  <a:moveTo>
                    <a:pt x="260" y="69"/>
                  </a:moveTo>
                  <a:cubicBezTo>
                    <a:pt x="257" y="69"/>
                    <a:pt x="257" y="69"/>
                    <a:pt x="257" y="69"/>
                  </a:cubicBezTo>
                  <a:cubicBezTo>
                    <a:pt x="257" y="69"/>
                    <a:pt x="260" y="73"/>
                    <a:pt x="263" y="72"/>
                  </a:cubicBezTo>
                  <a:cubicBezTo>
                    <a:pt x="259" y="82"/>
                    <a:pt x="262" y="70"/>
                    <a:pt x="256" y="74"/>
                  </a:cubicBezTo>
                  <a:cubicBezTo>
                    <a:pt x="263" y="74"/>
                    <a:pt x="260" y="81"/>
                    <a:pt x="259" y="85"/>
                  </a:cubicBezTo>
                  <a:cubicBezTo>
                    <a:pt x="258" y="79"/>
                    <a:pt x="250" y="82"/>
                    <a:pt x="253" y="70"/>
                  </a:cubicBezTo>
                  <a:cubicBezTo>
                    <a:pt x="255" y="72"/>
                    <a:pt x="258" y="61"/>
                    <a:pt x="260" y="69"/>
                  </a:cubicBezTo>
                  <a:close/>
                  <a:moveTo>
                    <a:pt x="219" y="71"/>
                  </a:moveTo>
                  <a:cubicBezTo>
                    <a:pt x="215" y="70"/>
                    <a:pt x="215" y="70"/>
                    <a:pt x="215" y="70"/>
                  </a:cubicBezTo>
                  <a:cubicBezTo>
                    <a:pt x="219" y="71"/>
                    <a:pt x="219" y="71"/>
                    <a:pt x="219" y="71"/>
                  </a:cubicBezTo>
                  <a:close/>
                  <a:moveTo>
                    <a:pt x="113" y="80"/>
                  </a:moveTo>
                  <a:cubicBezTo>
                    <a:pt x="114" y="86"/>
                    <a:pt x="119" y="80"/>
                    <a:pt x="119" y="77"/>
                  </a:cubicBezTo>
                  <a:cubicBezTo>
                    <a:pt x="118" y="79"/>
                    <a:pt x="115" y="79"/>
                    <a:pt x="113" y="80"/>
                  </a:cubicBezTo>
                  <a:close/>
                  <a:moveTo>
                    <a:pt x="74" y="84"/>
                  </a:moveTo>
                  <a:cubicBezTo>
                    <a:pt x="76" y="83"/>
                    <a:pt x="80" y="89"/>
                    <a:pt x="80" y="83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3"/>
                    <a:pt x="73" y="81"/>
                    <a:pt x="74" y="84"/>
                  </a:cubicBezTo>
                  <a:close/>
                  <a:moveTo>
                    <a:pt x="47" y="91"/>
                  </a:moveTo>
                  <a:cubicBezTo>
                    <a:pt x="44" y="85"/>
                    <a:pt x="44" y="85"/>
                    <a:pt x="44" y="85"/>
                  </a:cubicBezTo>
                  <a:cubicBezTo>
                    <a:pt x="46" y="86"/>
                    <a:pt x="46" y="86"/>
                    <a:pt x="46" y="86"/>
                  </a:cubicBezTo>
                  <a:lnTo>
                    <a:pt x="47" y="91"/>
                  </a:lnTo>
                  <a:close/>
                  <a:moveTo>
                    <a:pt x="53" y="97"/>
                  </a:moveTo>
                  <a:cubicBezTo>
                    <a:pt x="53" y="98"/>
                    <a:pt x="49" y="97"/>
                    <a:pt x="50" y="94"/>
                  </a:cubicBezTo>
                  <a:lnTo>
                    <a:pt x="53" y="97"/>
                  </a:lnTo>
                  <a:close/>
                  <a:moveTo>
                    <a:pt x="25" y="100"/>
                  </a:moveTo>
                  <a:cubicBezTo>
                    <a:pt x="28" y="105"/>
                    <a:pt x="28" y="105"/>
                    <a:pt x="28" y="105"/>
                  </a:cubicBezTo>
                  <a:cubicBezTo>
                    <a:pt x="26" y="106"/>
                    <a:pt x="26" y="106"/>
                    <a:pt x="26" y="106"/>
                  </a:cubicBezTo>
                  <a:lnTo>
                    <a:pt x="25" y="100"/>
                  </a:lnTo>
                  <a:close/>
                  <a:moveTo>
                    <a:pt x="25" y="95"/>
                  </a:moveTo>
                  <a:cubicBezTo>
                    <a:pt x="26" y="96"/>
                    <a:pt x="27" y="97"/>
                    <a:pt x="27" y="98"/>
                  </a:cubicBezTo>
                  <a:cubicBezTo>
                    <a:pt x="28" y="99"/>
                    <a:pt x="30" y="99"/>
                    <a:pt x="31" y="97"/>
                  </a:cubicBezTo>
                  <a:cubicBezTo>
                    <a:pt x="30" y="95"/>
                    <a:pt x="30" y="97"/>
                    <a:pt x="29" y="96"/>
                  </a:cubicBezTo>
                  <a:cubicBezTo>
                    <a:pt x="29" y="96"/>
                    <a:pt x="30" y="94"/>
                    <a:pt x="31" y="94"/>
                  </a:cubicBezTo>
                  <a:cubicBezTo>
                    <a:pt x="31" y="100"/>
                    <a:pt x="32" y="99"/>
                    <a:pt x="33" y="104"/>
                  </a:cubicBezTo>
                  <a:cubicBezTo>
                    <a:pt x="30" y="108"/>
                    <a:pt x="29" y="102"/>
                    <a:pt x="27" y="98"/>
                  </a:cubicBezTo>
                  <a:cubicBezTo>
                    <a:pt x="26" y="97"/>
                    <a:pt x="26" y="96"/>
                    <a:pt x="25" y="95"/>
                  </a:cubicBezTo>
                  <a:close/>
                  <a:moveTo>
                    <a:pt x="39" y="89"/>
                  </a:moveTo>
                  <a:cubicBezTo>
                    <a:pt x="39" y="90"/>
                    <a:pt x="39" y="91"/>
                    <a:pt x="39" y="92"/>
                  </a:cubicBezTo>
                  <a:cubicBezTo>
                    <a:pt x="37" y="94"/>
                    <a:pt x="35" y="96"/>
                    <a:pt x="39" y="101"/>
                  </a:cubicBezTo>
                  <a:cubicBezTo>
                    <a:pt x="41" y="99"/>
                    <a:pt x="41" y="99"/>
                    <a:pt x="41" y="99"/>
                  </a:cubicBezTo>
                  <a:cubicBezTo>
                    <a:pt x="40" y="100"/>
                    <a:pt x="40" y="99"/>
                    <a:pt x="39" y="98"/>
                  </a:cubicBezTo>
                  <a:cubicBezTo>
                    <a:pt x="41" y="95"/>
                    <a:pt x="43" y="99"/>
                    <a:pt x="44" y="99"/>
                  </a:cubicBezTo>
                  <a:cubicBezTo>
                    <a:pt x="43" y="97"/>
                    <a:pt x="40" y="96"/>
                    <a:pt x="39" y="92"/>
                  </a:cubicBezTo>
                  <a:cubicBezTo>
                    <a:pt x="40" y="91"/>
                    <a:pt x="40" y="91"/>
                    <a:pt x="41" y="90"/>
                  </a:cubicBezTo>
                  <a:cubicBezTo>
                    <a:pt x="42" y="90"/>
                    <a:pt x="42" y="91"/>
                    <a:pt x="42" y="89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1" y="89"/>
                    <a:pt x="41" y="90"/>
                  </a:cubicBezTo>
                  <a:cubicBezTo>
                    <a:pt x="40" y="89"/>
                    <a:pt x="40" y="88"/>
                    <a:pt x="39" y="89"/>
                  </a:cubicBezTo>
                  <a:close/>
                  <a:moveTo>
                    <a:pt x="22" y="92"/>
                  </a:moveTo>
                  <a:cubicBezTo>
                    <a:pt x="21" y="91"/>
                    <a:pt x="21" y="89"/>
                    <a:pt x="20" y="88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7" y="90"/>
                    <a:pt x="20" y="92"/>
                    <a:pt x="22" y="92"/>
                  </a:cubicBezTo>
                  <a:close/>
                  <a:moveTo>
                    <a:pt x="102" y="77"/>
                  </a:moveTo>
                  <a:cubicBezTo>
                    <a:pt x="103" y="78"/>
                    <a:pt x="107" y="77"/>
                    <a:pt x="107" y="81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6" y="76"/>
                    <a:pt x="103" y="72"/>
                    <a:pt x="104" y="71"/>
                  </a:cubicBezTo>
                  <a:cubicBezTo>
                    <a:pt x="103" y="74"/>
                    <a:pt x="101" y="72"/>
                    <a:pt x="102" y="77"/>
                  </a:cubicBezTo>
                  <a:close/>
                  <a:moveTo>
                    <a:pt x="213" y="71"/>
                  </a:moveTo>
                  <a:cubicBezTo>
                    <a:pt x="211" y="69"/>
                    <a:pt x="206" y="74"/>
                    <a:pt x="205" y="67"/>
                  </a:cubicBezTo>
                  <a:cubicBezTo>
                    <a:pt x="203" y="74"/>
                    <a:pt x="210" y="73"/>
                    <a:pt x="213" y="71"/>
                  </a:cubicBezTo>
                  <a:close/>
                  <a:moveTo>
                    <a:pt x="213" y="63"/>
                  </a:moveTo>
                  <a:cubicBezTo>
                    <a:pt x="214" y="64"/>
                    <a:pt x="214" y="64"/>
                    <a:pt x="215" y="64"/>
                  </a:cubicBezTo>
                  <a:cubicBezTo>
                    <a:pt x="216" y="65"/>
                    <a:pt x="216" y="71"/>
                    <a:pt x="219" y="68"/>
                  </a:cubicBezTo>
                  <a:cubicBezTo>
                    <a:pt x="218" y="66"/>
                    <a:pt x="217" y="68"/>
                    <a:pt x="216" y="67"/>
                  </a:cubicBezTo>
                  <a:cubicBezTo>
                    <a:pt x="217" y="63"/>
                    <a:pt x="216" y="64"/>
                    <a:pt x="215" y="64"/>
                  </a:cubicBezTo>
                  <a:cubicBezTo>
                    <a:pt x="214" y="63"/>
                    <a:pt x="214" y="63"/>
                    <a:pt x="213" y="63"/>
                  </a:cubicBezTo>
                  <a:close/>
                  <a:moveTo>
                    <a:pt x="150" y="60"/>
                  </a:moveTo>
                  <a:cubicBezTo>
                    <a:pt x="153" y="59"/>
                    <a:pt x="153" y="59"/>
                    <a:pt x="153" y="59"/>
                  </a:cubicBezTo>
                  <a:cubicBezTo>
                    <a:pt x="155" y="64"/>
                    <a:pt x="155" y="64"/>
                    <a:pt x="155" y="64"/>
                  </a:cubicBezTo>
                  <a:lnTo>
                    <a:pt x="150" y="60"/>
                  </a:lnTo>
                  <a:close/>
                  <a:moveTo>
                    <a:pt x="119" y="56"/>
                  </a:moveTo>
                  <a:cubicBezTo>
                    <a:pt x="122" y="57"/>
                    <a:pt x="122" y="57"/>
                    <a:pt x="122" y="57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21" y="59"/>
                    <a:pt x="121" y="61"/>
                    <a:pt x="122" y="62"/>
                  </a:cubicBezTo>
                  <a:cubicBezTo>
                    <a:pt x="122" y="62"/>
                    <a:pt x="123" y="62"/>
                    <a:pt x="123" y="63"/>
                  </a:cubicBezTo>
                  <a:cubicBezTo>
                    <a:pt x="123" y="63"/>
                    <a:pt x="122" y="62"/>
                    <a:pt x="122" y="62"/>
                  </a:cubicBezTo>
                  <a:cubicBezTo>
                    <a:pt x="120" y="62"/>
                    <a:pt x="117" y="63"/>
                    <a:pt x="117" y="59"/>
                  </a:cubicBezTo>
                  <a:cubicBezTo>
                    <a:pt x="118" y="60"/>
                    <a:pt x="121" y="60"/>
                    <a:pt x="121" y="57"/>
                  </a:cubicBezTo>
                  <a:lnTo>
                    <a:pt x="119" y="56"/>
                  </a:lnTo>
                  <a:close/>
                  <a:moveTo>
                    <a:pt x="56" y="61"/>
                  </a:moveTo>
                  <a:cubicBezTo>
                    <a:pt x="58" y="62"/>
                    <a:pt x="58" y="63"/>
                    <a:pt x="60" y="59"/>
                  </a:cubicBezTo>
                  <a:cubicBezTo>
                    <a:pt x="58" y="59"/>
                    <a:pt x="56" y="59"/>
                    <a:pt x="56" y="61"/>
                  </a:cubicBezTo>
                  <a:close/>
                  <a:moveTo>
                    <a:pt x="135" y="50"/>
                  </a:moveTo>
                  <a:cubicBezTo>
                    <a:pt x="135" y="53"/>
                    <a:pt x="138" y="52"/>
                    <a:pt x="137" y="56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8" y="55"/>
                    <a:pt x="138" y="64"/>
                    <a:pt x="141" y="60"/>
                  </a:cubicBezTo>
                  <a:cubicBezTo>
                    <a:pt x="139" y="60"/>
                    <a:pt x="139" y="60"/>
                    <a:pt x="139" y="60"/>
                  </a:cubicBezTo>
                  <a:cubicBezTo>
                    <a:pt x="141" y="58"/>
                    <a:pt x="135" y="54"/>
                    <a:pt x="139" y="52"/>
                  </a:cubicBezTo>
                  <a:cubicBezTo>
                    <a:pt x="140" y="51"/>
                    <a:pt x="136" y="49"/>
                    <a:pt x="135" y="50"/>
                  </a:cubicBezTo>
                  <a:close/>
                  <a:moveTo>
                    <a:pt x="50" y="54"/>
                  </a:moveTo>
                  <a:cubicBezTo>
                    <a:pt x="52" y="54"/>
                    <a:pt x="53" y="62"/>
                    <a:pt x="56" y="58"/>
                  </a:cubicBezTo>
                  <a:cubicBezTo>
                    <a:pt x="53" y="57"/>
                    <a:pt x="52" y="50"/>
                    <a:pt x="50" y="54"/>
                  </a:cubicBezTo>
                  <a:close/>
                  <a:moveTo>
                    <a:pt x="112" y="41"/>
                  </a:moveTo>
                  <a:cubicBezTo>
                    <a:pt x="112" y="40"/>
                    <a:pt x="112" y="40"/>
                    <a:pt x="112" y="40"/>
                  </a:cubicBezTo>
                  <a:cubicBezTo>
                    <a:pt x="115" y="42"/>
                    <a:pt x="115" y="42"/>
                    <a:pt x="115" y="42"/>
                  </a:cubicBezTo>
                  <a:cubicBezTo>
                    <a:pt x="115" y="43"/>
                    <a:pt x="115" y="43"/>
                    <a:pt x="115" y="43"/>
                  </a:cubicBezTo>
                  <a:lnTo>
                    <a:pt x="112" y="41"/>
                  </a:lnTo>
                  <a:close/>
                  <a:moveTo>
                    <a:pt x="57" y="97"/>
                  </a:moveTo>
                  <a:cubicBezTo>
                    <a:pt x="57" y="97"/>
                    <a:pt x="58" y="97"/>
                    <a:pt x="58" y="97"/>
                  </a:cubicBezTo>
                  <a:cubicBezTo>
                    <a:pt x="58" y="97"/>
                    <a:pt x="57" y="97"/>
                    <a:pt x="57" y="97"/>
                  </a:cubicBezTo>
                  <a:close/>
                  <a:moveTo>
                    <a:pt x="224" y="88"/>
                  </a:moveTo>
                  <a:cubicBezTo>
                    <a:pt x="223" y="89"/>
                    <a:pt x="223" y="89"/>
                    <a:pt x="223" y="90"/>
                  </a:cubicBezTo>
                  <a:cubicBezTo>
                    <a:pt x="224" y="90"/>
                    <a:pt x="224" y="89"/>
                    <a:pt x="224" y="88"/>
                  </a:cubicBezTo>
                  <a:close/>
                  <a:moveTo>
                    <a:pt x="230" y="93"/>
                  </a:moveTo>
                  <a:cubicBezTo>
                    <a:pt x="230" y="93"/>
                    <a:pt x="230" y="93"/>
                    <a:pt x="230" y="93"/>
                  </a:cubicBezTo>
                  <a:cubicBezTo>
                    <a:pt x="230" y="93"/>
                    <a:pt x="230" y="93"/>
                    <a:pt x="230" y="93"/>
                  </a:cubicBezTo>
                  <a:close/>
                  <a:moveTo>
                    <a:pt x="465" y="113"/>
                  </a:moveTo>
                  <a:cubicBezTo>
                    <a:pt x="467" y="114"/>
                    <a:pt x="468" y="119"/>
                    <a:pt x="468" y="114"/>
                  </a:cubicBezTo>
                  <a:cubicBezTo>
                    <a:pt x="468" y="111"/>
                    <a:pt x="467" y="114"/>
                    <a:pt x="465" y="113"/>
                  </a:cubicBezTo>
                  <a:close/>
                  <a:moveTo>
                    <a:pt x="464" y="107"/>
                  </a:moveTo>
                  <a:cubicBezTo>
                    <a:pt x="463" y="106"/>
                    <a:pt x="462" y="105"/>
                    <a:pt x="462" y="103"/>
                  </a:cubicBezTo>
                  <a:cubicBezTo>
                    <a:pt x="462" y="106"/>
                    <a:pt x="463" y="106"/>
                    <a:pt x="464" y="107"/>
                  </a:cubicBezTo>
                  <a:close/>
                  <a:moveTo>
                    <a:pt x="464" y="107"/>
                  </a:moveTo>
                  <a:cubicBezTo>
                    <a:pt x="465" y="107"/>
                    <a:pt x="466" y="108"/>
                    <a:pt x="468" y="107"/>
                  </a:cubicBezTo>
                  <a:cubicBezTo>
                    <a:pt x="467" y="105"/>
                    <a:pt x="465" y="107"/>
                    <a:pt x="464" y="107"/>
                  </a:cubicBezTo>
                  <a:close/>
                  <a:moveTo>
                    <a:pt x="441" y="108"/>
                  </a:moveTo>
                  <a:cubicBezTo>
                    <a:pt x="441" y="105"/>
                    <a:pt x="434" y="101"/>
                    <a:pt x="441" y="100"/>
                  </a:cubicBezTo>
                  <a:cubicBezTo>
                    <a:pt x="441" y="100"/>
                    <a:pt x="438" y="100"/>
                    <a:pt x="437" y="97"/>
                  </a:cubicBezTo>
                  <a:cubicBezTo>
                    <a:pt x="438" y="102"/>
                    <a:pt x="437" y="106"/>
                    <a:pt x="441" y="108"/>
                  </a:cubicBezTo>
                  <a:close/>
                  <a:moveTo>
                    <a:pt x="431" y="94"/>
                  </a:moveTo>
                  <a:cubicBezTo>
                    <a:pt x="431" y="94"/>
                    <a:pt x="430" y="94"/>
                    <a:pt x="429" y="94"/>
                  </a:cubicBezTo>
                  <a:cubicBezTo>
                    <a:pt x="430" y="94"/>
                    <a:pt x="430" y="94"/>
                    <a:pt x="431" y="94"/>
                  </a:cubicBezTo>
                  <a:close/>
                  <a:moveTo>
                    <a:pt x="429" y="94"/>
                  </a:moveTo>
                  <a:cubicBezTo>
                    <a:pt x="428" y="93"/>
                    <a:pt x="427" y="87"/>
                    <a:pt x="424" y="89"/>
                  </a:cubicBezTo>
                  <a:cubicBezTo>
                    <a:pt x="425" y="92"/>
                    <a:pt x="425" y="95"/>
                    <a:pt x="426" y="96"/>
                  </a:cubicBezTo>
                  <a:cubicBezTo>
                    <a:pt x="426" y="93"/>
                    <a:pt x="428" y="94"/>
                    <a:pt x="429" y="94"/>
                  </a:cubicBezTo>
                  <a:close/>
                  <a:moveTo>
                    <a:pt x="357" y="102"/>
                  </a:moveTo>
                  <a:cubicBezTo>
                    <a:pt x="360" y="103"/>
                    <a:pt x="360" y="103"/>
                    <a:pt x="360" y="103"/>
                  </a:cubicBezTo>
                  <a:cubicBezTo>
                    <a:pt x="361" y="101"/>
                    <a:pt x="359" y="101"/>
                    <a:pt x="359" y="100"/>
                  </a:cubicBezTo>
                  <a:cubicBezTo>
                    <a:pt x="358" y="101"/>
                    <a:pt x="356" y="101"/>
                    <a:pt x="357" y="102"/>
                  </a:cubicBezTo>
                  <a:close/>
                  <a:moveTo>
                    <a:pt x="345" y="87"/>
                  </a:moveTo>
                  <a:cubicBezTo>
                    <a:pt x="344" y="93"/>
                    <a:pt x="344" y="93"/>
                    <a:pt x="344" y="93"/>
                  </a:cubicBezTo>
                  <a:cubicBezTo>
                    <a:pt x="345" y="94"/>
                    <a:pt x="344" y="89"/>
                    <a:pt x="347" y="90"/>
                  </a:cubicBezTo>
                  <a:lnTo>
                    <a:pt x="345" y="87"/>
                  </a:lnTo>
                  <a:close/>
                  <a:moveTo>
                    <a:pt x="352" y="59"/>
                  </a:moveTo>
                  <a:cubicBezTo>
                    <a:pt x="353" y="59"/>
                    <a:pt x="353" y="59"/>
                    <a:pt x="353" y="59"/>
                  </a:cubicBezTo>
                  <a:cubicBezTo>
                    <a:pt x="353" y="59"/>
                    <a:pt x="353" y="59"/>
                    <a:pt x="353" y="59"/>
                  </a:cubicBezTo>
                  <a:lnTo>
                    <a:pt x="352" y="59"/>
                  </a:lnTo>
                  <a:close/>
                  <a:moveTo>
                    <a:pt x="334" y="102"/>
                  </a:moveTo>
                  <a:cubicBezTo>
                    <a:pt x="333" y="94"/>
                    <a:pt x="333" y="94"/>
                    <a:pt x="333" y="94"/>
                  </a:cubicBezTo>
                  <a:cubicBezTo>
                    <a:pt x="332" y="94"/>
                    <a:pt x="332" y="100"/>
                    <a:pt x="334" y="102"/>
                  </a:cubicBezTo>
                  <a:close/>
                  <a:moveTo>
                    <a:pt x="318" y="98"/>
                  </a:moveTo>
                  <a:cubicBezTo>
                    <a:pt x="323" y="100"/>
                    <a:pt x="323" y="100"/>
                    <a:pt x="323" y="100"/>
                  </a:cubicBezTo>
                  <a:cubicBezTo>
                    <a:pt x="322" y="98"/>
                    <a:pt x="322" y="98"/>
                    <a:pt x="322" y="98"/>
                  </a:cubicBezTo>
                  <a:lnTo>
                    <a:pt x="318" y="98"/>
                  </a:lnTo>
                  <a:close/>
                  <a:moveTo>
                    <a:pt x="305" y="93"/>
                  </a:moveTo>
                  <a:cubicBezTo>
                    <a:pt x="308" y="95"/>
                    <a:pt x="308" y="95"/>
                    <a:pt x="308" y="95"/>
                  </a:cubicBezTo>
                  <a:cubicBezTo>
                    <a:pt x="309" y="94"/>
                    <a:pt x="309" y="94"/>
                    <a:pt x="309" y="94"/>
                  </a:cubicBezTo>
                  <a:lnTo>
                    <a:pt x="305" y="93"/>
                  </a:lnTo>
                  <a:close/>
                  <a:moveTo>
                    <a:pt x="173" y="79"/>
                  </a:moveTo>
                  <a:cubicBezTo>
                    <a:pt x="171" y="80"/>
                    <a:pt x="165" y="78"/>
                    <a:pt x="166" y="84"/>
                  </a:cubicBezTo>
                  <a:cubicBezTo>
                    <a:pt x="168" y="76"/>
                    <a:pt x="172" y="86"/>
                    <a:pt x="173" y="79"/>
                  </a:cubicBezTo>
                  <a:close/>
                  <a:moveTo>
                    <a:pt x="68" y="94"/>
                  </a:moveTo>
                  <a:cubicBezTo>
                    <a:pt x="63" y="93"/>
                    <a:pt x="63" y="93"/>
                    <a:pt x="63" y="93"/>
                  </a:cubicBezTo>
                  <a:cubicBezTo>
                    <a:pt x="67" y="94"/>
                    <a:pt x="64" y="97"/>
                    <a:pt x="68" y="94"/>
                  </a:cubicBezTo>
                  <a:close/>
                  <a:moveTo>
                    <a:pt x="424" y="167"/>
                  </a:moveTo>
                  <a:cubicBezTo>
                    <a:pt x="425" y="167"/>
                    <a:pt x="425" y="167"/>
                    <a:pt x="425" y="167"/>
                  </a:cubicBezTo>
                  <a:cubicBezTo>
                    <a:pt x="425" y="167"/>
                    <a:pt x="425" y="167"/>
                    <a:pt x="424" y="167"/>
                  </a:cubicBezTo>
                  <a:close/>
                  <a:moveTo>
                    <a:pt x="424" y="167"/>
                  </a:moveTo>
                  <a:cubicBezTo>
                    <a:pt x="422" y="165"/>
                    <a:pt x="419" y="166"/>
                    <a:pt x="418" y="167"/>
                  </a:cubicBezTo>
                  <a:cubicBezTo>
                    <a:pt x="421" y="173"/>
                    <a:pt x="423" y="168"/>
                    <a:pt x="424" y="167"/>
                  </a:cubicBezTo>
                  <a:close/>
                  <a:moveTo>
                    <a:pt x="427" y="177"/>
                  </a:moveTo>
                  <a:cubicBezTo>
                    <a:pt x="430" y="178"/>
                    <a:pt x="430" y="178"/>
                    <a:pt x="430" y="178"/>
                  </a:cubicBezTo>
                  <a:cubicBezTo>
                    <a:pt x="429" y="178"/>
                    <a:pt x="427" y="174"/>
                    <a:pt x="427" y="177"/>
                  </a:cubicBezTo>
                  <a:close/>
                  <a:moveTo>
                    <a:pt x="428" y="171"/>
                  </a:moveTo>
                  <a:cubicBezTo>
                    <a:pt x="426" y="170"/>
                    <a:pt x="426" y="170"/>
                    <a:pt x="426" y="170"/>
                  </a:cubicBezTo>
                  <a:cubicBezTo>
                    <a:pt x="427" y="172"/>
                    <a:pt x="427" y="172"/>
                    <a:pt x="427" y="172"/>
                  </a:cubicBezTo>
                  <a:lnTo>
                    <a:pt x="428" y="171"/>
                  </a:lnTo>
                  <a:close/>
                  <a:moveTo>
                    <a:pt x="495" y="116"/>
                  </a:moveTo>
                  <a:cubicBezTo>
                    <a:pt x="498" y="117"/>
                    <a:pt x="499" y="118"/>
                    <a:pt x="501" y="118"/>
                  </a:cubicBezTo>
                  <a:lnTo>
                    <a:pt x="495" y="116"/>
                  </a:lnTo>
                  <a:close/>
                  <a:moveTo>
                    <a:pt x="523" y="125"/>
                  </a:moveTo>
                  <a:cubicBezTo>
                    <a:pt x="523" y="125"/>
                    <a:pt x="523" y="125"/>
                    <a:pt x="523" y="125"/>
                  </a:cubicBezTo>
                  <a:cubicBezTo>
                    <a:pt x="523" y="124"/>
                    <a:pt x="523" y="124"/>
                    <a:pt x="523" y="124"/>
                  </a:cubicBezTo>
                  <a:cubicBezTo>
                    <a:pt x="523" y="124"/>
                    <a:pt x="523" y="124"/>
                    <a:pt x="522" y="124"/>
                  </a:cubicBezTo>
                  <a:cubicBezTo>
                    <a:pt x="522" y="124"/>
                    <a:pt x="522" y="124"/>
                    <a:pt x="522" y="124"/>
                  </a:cubicBezTo>
                  <a:cubicBezTo>
                    <a:pt x="522" y="124"/>
                    <a:pt x="522" y="124"/>
                    <a:pt x="522" y="124"/>
                  </a:cubicBezTo>
                  <a:lnTo>
                    <a:pt x="523" y="125"/>
                  </a:lnTo>
                  <a:close/>
                  <a:moveTo>
                    <a:pt x="500" y="119"/>
                  </a:moveTo>
                  <a:cubicBezTo>
                    <a:pt x="500" y="120"/>
                    <a:pt x="500" y="120"/>
                    <a:pt x="500" y="120"/>
                  </a:cubicBezTo>
                  <a:cubicBezTo>
                    <a:pt x="501" y="120"/>
                    <a:pt x="501" y="120"/>
                    <a:pt x="500" y="119"/>
                  </a:cubicBezTo>
                  <a:close/>
                  <a:moveTo>
                    <a:pt x="466" y="136"/>
                  </a:moveTo>
                  <a:cubicBezTo>
                    <a:pt x="466" y="137"/>
                    <a:pt x="468" y="139"/>
                    <a:pt x="469" y="140"/>
                  </a:cubicBezTo>
                  <a:cubicBezTo>
                    <a:pt x="468" y="138"/>
                    <a:pt x="466" y="134"/>
                    <a:pt x="466" y="136"/>
                  </a:cubicBezTo>
                  <a:close/>
                  <a:moveTo>
                    <a:pt x="557" y="113"/>
                  </a:moveTo>
                  <a:cubicBezTo>
                    <a:pt x="560" y="114"/>
                    <a:pt x="560" y="114"/>
                    <a:pt x="560" y="114"/>
                  </a:cubicBezTo>
                  <a:cubicBezTo>
                    <a:pt x="560" y="113"/>
                    <a:pt x="558" y="113"/>
                    <a:pt x="557" y="113"/>
                  </a:cubicBezTo>
                  <a:close/>
                  <a:moveTo>
                    <a:pt x="575" y="142"/>
                  </a:moveTo>
                  <a:cubicBezTo>
                    <a:pt x="574" y="142"/>
                    <a:pt x="574" y="142"/>
                    <a:pt x="574" y="142"/>
                  </a:cubicBezTo>
                  <a:cubicBezTo>
                    <a:pt x="575" y="143"/>
                    <a:pt x="576" y="143"/>
                    <a:pt x="578" y="144"/>
                  </a:cubicBezTo>
                  <a:lnTo>
                    <a:pt x="575" y="142"/>
                  </a:lnTo>
                  <a:close/>
                  <a:moveTo>
                    <a:pt x="502" y="122"/>
                  </a:moveTo>
                  <a:cubicBezTo>
                    <a:pt x="504" y="123"/>
                    <a:pt x="504" y="123"/>
                    <a:pt x="504" y="123"/>
                  </a:cubicBezTo>
                  <a:cubicBezTo>
                    <a:pt x="504" y="123"/>
                    <a:pt x="504" y="123"/>
                    <a:pt x="504" y="123"/>
                  </a:cubicBezTo>
                  <a:cubicBezTo>
                    <a:pt x="502" y="122"/>
                    <a:pt x="502" y="122"/>
                    <a:pt x="502" y="122"/>
                  </a:cubicBezTo>
                  <a:close/>
                  <a:moveTo>
                    <a:pt x="560" y="102"/>
                  </a:moveTo>
                  <a:cubicBezTo>
                    <a:pt x="558" y="102"/>
                    <a:pt x="557" y="103"/>
                    <a:pt x="556" y="103"/>
                  </a:cubicBezTo>
                  <a:cubicBezTo>
                    <a:pt x="558" y="103"/>
                    <a:pt x="560" y="103"/>
                    <a:pt x="560" y="102"/>
                  </a:cubicBezTo>
                  <a:close/>
                  <a:moveTo>
                    <a:pt x="523" y="124"/>
                  </a:moveTo>
                  <a:cubicBezTo>
                    <a:pt x="523" y="124"/>
                    <a:pt x="523" y="124"/>
                    <a:pt x="523" y="124"/>
                  </a:cubicBezTo>
                  <a:cubicBezTo>
                    <a:pt x="523" y="124"/>
                    <a:pt x="523" y="124"/>
                    <a:pt x="523" y="124"/>
                  </a:cubicBezTo>
                  <a:cubicBezTo>
                    <a:pt x="523" y="124"/>
                    <a:pt x="523" y="124"/>
                    <a:pt x="523" y="124"/>
                  </a:cubicBezTo>
                  <a:close/>
                  <a:moveTo>
                    <a:pt x="567" y="146"/>
                  </a:moveTo>
                  <a:cubicBezTo>
                    <a:pt x="566" y="146"/>
                    <a:pt x="565" y="146"/>
                    <a:pt x="564" y="146"/>
                  </a:cubicBezTo>
                  <a:cubicBezTo>
                    <a:pt x="565" y="147"/>
                    <a:pt x="567" y="147"/>
                    <a:pt x="567" y="146"/>
                  </a:cubicBezTo>
                  <a:close/>
                  <a:moveTo>
                    <a:pt x="470" y="141"/>
                  </a:moveTo>
                  <a:cubicBezTo>
                    <a:pt x="469" y="140"/>
                    <a:pt x="469" y="140"/>
                    <a:pt x="469" y="140"/>
                  </a:cubicBezTo>
                  <a:cubicBezTo>
                    <a:pt x="470" y="141"/>
                    <a:pt x="470" y="141"/>
                    <a:pt x="470" y="141"/>
                  </a:cubicBezTo>
                  <a:close/>
                  <a:moveTo>
                    <a:pt x="431" y="163"/>
                  </a:moveTo>
                  <a:cubicBezTo>
                    <a:pt x="430" y="162"/>
                    <a:pt x="429" y="160"/>
                    <a:pt x="429" y="161"/>
                  </a:cubicBezTo>
                  <a:cubicBezTo>
                    <a:pt x="430" y="162"/>
                    <a:pt x="430" y="163"/>
                    <a:pt x="431" y="163"/>
                  </a:cubicBezTo>
                  <a:close/>
                  <a:moveTo>
                    <a:pt x="458" y="4"/>
                  </a:moveTo>
                  <a:cubicBezTo>
                    <a:pt x="458" y="5"/>
                    <a:pt x="458" y="5"/>
                    <a:pt x="458" y="5"/>
                  </a:cubicBezTo>
                  <a:cubicBezTo>
                    <a:pt x="458" y="4"/>
                    <a:pt x="458" y="4"/>
                    <a:pt x="458" y="4"/>
                  </a:cubicBezTo>
                  <a:close/>
                  <a:moveTo>
                    <a:pt x="461" y="34"/>
                  </a:moveTo>
                  <a:cubicBezTo>
                    <a:pt x="461" y="33"/>
                    <a:pt x="462" y="33"/>
                    <a:pt x="462" y="33"/>
                  </a:cubicBezTo>
                  <a:cubicBezTo>
                    <a:pt x="461" y="33"/>
                    <a:pt x="460" y="34"/>
                    <a:pt x="461" y="34"/>
                  </a:cubicBezTo>
                  <a:close/>
                  <a:moveTo>
                    <a:pt x="524" y="32"/>
                  </a:moveTo>
                  <a:cubicBezTo>
                    <a:pt x="520" y="39"/>
                    <a:pt x="520" y="39"/>
                    <a:pt x="520" y="39"/>
                  </a:cubicBezTo>
                  <a:cubicBezTo>
                    <a:pt x="523" y="38"/>
                    <a:pt x="524" y="39"/>
                    <a:pt x="526" y="37"/>
                  </a:cubicBezTo>
                  <a:cubicBezTo>
                    <a:pt x="523" y="40"/>
                    <a:pt x="523" y="40"/>
                    <a:pt x="523" y="40"/>
                  </a:cubicBezTo>
                  <a:cubicBezTo>
                    <a:pt x="526" y="39"/>
                    <a:pt x="526" y="39"/>
                    <a:pt x="526" y="39"/>
                  </a:cubicBezTo>
                  <a:cubicBezTo>
                    <a:pt x="533" y="42"/>
                    <a:pt x="517" y="57"/>
                    <a:pt x="531" y="58"/>
                  </a:cubicBezTo>
                  <a:cubicBezTo>
                    <a:pt x="532" y="57"/>
                    <a:pt x="532" y="57"/>
                    <a:pt x="532" y="57"/>
                  </a:cubicBezTo>
                  <a:cubicBezTo>
                    <a:pt x="528" y="64"/>
                    <a:pt x="528" y="64"/>
                    <a:pt x="528" y="64"/>
                  </a:cubicBezTo>
                  <a:cubicBezTo>
                    <a:pt x="529" y="64"/>
                    <a:pt x="534" y="62"/>
                    <a:pt x="536" y="62"/>
                  </a:cubicBezTo>
                  <a:cubicBezTo>
                    <a:pt x="531" y="64"/>
                    <a:pt x="536" y="64"/>
                    <a:pt x="532" y="67"/>
                  </a:cubicBezTo>
                  <a:cubicBezTo>
                    <a:pt x="535" y="67"/>
                    <a:pt x="536" y="65"/>
                    <a:pt x="537" y="64"/>
                  </a:cubicBezTo>
                  <a:cubicBezTo>
                    <a:pt x="541" y="64"/>
                    <a:pt x="541" y="66"/>
                    <a:pt x="541" y="68"/>
                  </a:cubicBezTo>
                  <a:cubicBezTo>
                    <a:pt x="541" y="69"/>
                    <a:pt x="540" y="69"/>
                    <a:pt x="541" y="69"/>
                  </a:cubicBezTo>
                  <a:cubicBezTo>
                    <a:pt x="541" y="71"/>
                    <a:pt x="541" y="71"/>
                    <a:pt x="541" y="71"/>
                  </a:cubicBezTo>
                  <a:cubicBezTo>
                    <a:pt x="541" y="72"/>
                    <a:pt x="541" y="72"/>
                    <a:pt x="542" y="73"/>
                  </a:cubicBezTo>
                  <a:cubicBezTo>
                    <a:pt x="542" y="75"/>
                    <a:pt x="544" y="77"/>
                    <a:pt x="546" y="78"/>
                  </a:cubicBezTo>
                  <a:cubicBezTo>
                    <a:pt x="540" y="76"/>
                    <a:pt x="538" y="75"/>
                    <a:pt x="536" y="74"/>
                  </a:cubicBezTo>
                  <a:cubicBezTo>
                    <a:pt x="535" y="73"/>
                    <a:pt x="535" y="73"/>
                    <a:pt x="534" y="72"/>
                  </a:cubicBezTo>
                  <a:cubicBezTo>
                    <a:pt x="533" y="72"/>
                    <a:pt x="533" y="72"/>
                    <a:pt x="532" y="72"/>
                  </a:cubicBezTo>
                  <a:cubicBezTo>
                    <a:pt x="531" y="73"/>
                    <a:pt x="531" y="73"/>
                    <a:pt x="532" y="74"/>
                  </a:cubicBezTo>
                  <a:cubicBezTo>
                    <a:pt x="533" y="75"/>
                    <a:pt x="533" y="76"/>
                    <a:pt x="534" y="76"/>
                  </a:cubicBezTo>
                  <a:cubicBezTo>
                    <a:pt x="536" y="77"/>
                    <a:pt x="538" y="79"/>
                    <a:pt x="538" y="82"/>
                  </a:cubicBezTo>
                  <a:cubicBezTo>
                    <a:pt x="539" y="78"/>
                    <a:pt x="539" y="78"/>
                    <a:pt x="539" y="78"/>
                  </a:cubicBezTo>
                  <a:cubicBezTo>
                    <a:pt x="544" y="78"/>
                    <a:pt x="544" y="81"/>
                    <a:pt x="545" y="83"/>
                  </a:cubicBezTo>
                  <a:cubicBezTo>
                    <a:pt x="545" y="86"/>
                    <a:pt x="545" y="88"/>
                    <a:pt x="550" y="87"/>
                  </a:cubicBezTo>
                  <a:cubicBezTo>
                    <a:pt x="550" y="89"/>
                    <a:pt x="549" y="91"/>
                    <a:pt x="548" y="94"/>
                  </a:cubicBezTo>
                  <a:cubicBezTo>
                    <a:pt x="546" y="96"/>
                    <a:pt x="545" y="98"/>
                    <a:pt x="548" y="99"/>
                  </a:cubicBezTo>
                  <a:cubicBezTo>
                    <a:pt x="550" y="99"/>
                    <a:pt x="553" y="98"/>
                    <a:pt x="555" y="97"/>
                  </a:cubicBezTo>
                  <a:cubicBezTo>
                    <a:pt x="558" y="101"/>
                    <a:pt x="558" y="101"/>
                    <a:pt x="558" y="101"/>
                  </a:cubicBezTo>
                  <a:cubicBezTo>
                    <a:pt x="552" y="101"/>
                    <a:pt x="552" y="101"/>
                    <a:pt x="552" y="101"/>
                  </a:cubicBezTo>
                  <a:cubicBezTo>
                    <a:pt x="553" y="103"/>
                    <a:pt x="554" y="103"/>
                    <a:pt x="556" y="103"/>
                  </a:cubicBezTo>
                  <a:cubicBezTo>
                    <a:pt x="553" y="105"/>
                    <a:pt x="554" y="106"/>
                    <a:pt x="554" y="108"/>
                  </a:cubicBezTo>
                  <a:cubicBezTo>
                    <a:pt x="555" y="109"/>
                    <a:pt x="556" y="111"/>
                    <a:pt x="554" y="113"/>
                  </a:cubicBezTo>
                  <a:cubicBezTo>
                    <a:pt x="557" y="113"/>
                    <a:pt x="557" y="113"/>
                    <a:pt x="557" y="113"/>
                  </a:cubicBezTo>
                  <a:cubicBezTo>
                    <a:pt x="557" y="114"/>
                    <a:pt x="556" y="114"/>
                    <a:pt x="555" y="114"/>
                  </a:cubicBezTo>
                  <a:cubicBezTo>
                    <a:pt x="562" y="115"/>
                    <a:pt x="562" y="118"/>
                    <a:pt x="568" y="119"/>
                  </a:cubicBezTo>
                  <a:cubicBezTo>
                    <a:pt x="569" y="118"/>
                    <a:pt x="570" y="115"/>
                    <a:pt x="566" y="115"/>
                  </a:cubicBezTo>
                  <a:cubicBezTo>
                    <a:pt x="571" y="112"/>
                    <a:pt x="573" y="119"/>
                    <a:pt x="575" y="121"/>
                  </a:cubicBezTo>
                  <a:cubicBezTo>
                    <a:pt x="570" y="119"/>
                    <a:pt x="571" y="121"/>
                    <a:pt x="570" y="122"/>
                  </a:cubicBezTo>
                  <a:cubicBezTo>
                    <a:pt x="572" y="123"/>
                    <a:pt x="572" y="122"/>
                    <a:pt x="573" y="123"/>
                  </a:cubicBezTo>
                  <a:cubicBezTo>
                    <a:pt x="577" y="125"/>
                    <a:pt x="574" y="126"/>
                    <a:pt x="572" y="126"/>
                  </a:cubicBezTo>
                  <a:cubicBezTo>
                    <a:pt x="570" y="127"/>
                    <a:pt x="569" y="127"/>
                    <a:pt x="577" y="130"/>
                  </a:cubicBezTo>
                  <a:cubicBezTo>
                    <a:pt x="570" y="129"/>
                    <a:pt x="570" y="129"/>
                    <a:pt x="570" y="129"/>
                  </a:cubicBezTo>
                  <a:cubicBezTo>
                    <a:pt x="578" y="133"/>
                    <a:pt x="578" y="133"/>
                    <a:pt x="578" y="133"/>
                  </a:cubicBezTo>
                  <a:cubicBezTo>
                    <a:pt x="570" y="131"/>
                    <a:pt x="570" y="132"/>
                    <a:pt x="571" y="133"/>
                  </a:cubicBezTo>
                  <a:cubicBezTo>
                    <a:pt x="571" y="134"/>
                    <a:pt x="572" y="135"/>
                    <a:pt x="564" y="133"/>
                  </a:cubicBezTo>
                  <a:cubicBezTo>
                    <a:pt x="566" y="135"/>
                    <a:pt x="574" y="135"/>
                    <a:pt x="573" y="136"/>
                  </a:cubicBezTo>
                  <a:cubicBezTo>
                    <a:pt x="577" y="139"/>
                    <a:pt x="570" y="139"/>
                    <a:pt x="572" y="141"/>
                  </a:cubicBezTo>
                  <a:cubicBezTo>
                    <a:pt x="572" y="141"/>
                    <a:pt x="572" y="142"/>
                    <a:pt x="574" y="142"/>
                  </a:cubicBezTo>
                  <a:cubicBezTo>
                    <a:pt x="573" y="142"/>
                    <a:pt x="572" y="142"/>
                    <a:pt x="571" y="142"/>
                  </a:cubicBezTo>
                  <a:cubicBezTo>
                    <a:pt x="570" y="142"/>
                    <a:pt x="570" y="142"/>
                    <a:pt x="570" y="142"/>
                  </a:cubicBezTo>
                  <a:cubicBezTo>
                    <a:pt x="568" y="142"/>
                    <a:pt x="568" y="142"/>
                    <a:pt x="567" y="142"/>
                  </a:cubicBezTo>
                  <a:cubicBezTo>
                    <a:pt x="565" y="143"/>
                    <a:pt x="564" y="143"/>
                    <a:pt x="561" y="143"/>
                  </a:cubicBezTo>
                  <a:cubicBezTo>
                    <a:pt x="568" y="146"/>
                    <a:pt x="568" y="146"/>
                    <a:pt x="568" y="146"/>
                  </a:cubicBezTo>
                  <a:cubicBezTo>
                    <a:pt x="565" y="145"/>
                    <a:pt x="561" y="144"/>
                    <a:pt x="561" y="145"/>
                  </a:cubicBezTo>
                  <a:cubicBezTo>
                    <a:pt x="561" y="145"/>
                    <a:pt x="563" y="146"/>
                    <a:pt x="564" y="146"/>
                  </a:cubicBezTo>
                  <a:cubicBezTo>
                    <a:pt x="555" y="146"/>
                    <a:pt x="552" y="146"/>
                    <a:pt x="548" y="147"/>
                  </a:cubicBezTo>
                  <a:cubicBezTo>
                    <a:pt x="552" y="149"/>
                    <a:pt x="554" y="151"/>
                    <a:pt x="558" y="151"/>
                  </a:cubicBezTo>
                  <a:cubicBezTo>
                    <a:pt x="558" y="153"/>
                    <a:pt x="554" y="152"/>
                    <a:pt x="549" y="152"/>
                  </a:cubicBezTo>
                  <a:cubicBezTo>
                    <a:pt x="545" y="151"/>
                    <a:pt x="540" y="151"/>
                    <a:pt x="538" y="152"/>
                  </a:cubicBezTo>
                  <a:cubicBezTo>
                    <a:pt x="541" y="154"/>
                    <a:pt x="541" y="154"/>
                    <a:pt x="541" y="154"/>
                  </a:cubicBezTo>
                  <a:cubicBezTo>
                    <a:pt x="534" y="152"/>
                    <a:pt x="534" y="152"/>
                    <a:pt x="534" y="152"/>
                  </a:cubicBezTo>
                  <a:cubicBezTo>
                    <a:pt x="536" y="153"/>
                    <a:pt x="537" y="154"/>
                    <a:pt x="539" y="155"/>
                  </a:cubicBezTo>
                  <a:cubicBezTo>
                    <a:pt x="535" y="157"/>
                    <a:pt x="527" y="159"/>
                    <a:pt x="518" y="153"/>
                  </a:cubicBezTo>
                  <a:cubicBezTo>
                    <a:pt x="521" y="154"/>
                    <a:pt x="520" y="158"/>
                    <a:pt x="526" y="160"/>
                  </a:cubicBezTo>
                  <a:cubicBezTo>
                    <a:pt x="521" y="158"/>
                    <a:pt x="517" y="158"/>
                    <a:pt x="514" y="159"/>
                  </a:cubicBezTo>
                  <a:cubicBezTo>
                    <a:pt x="510" y="159"/>
                    <a:pt x="507" y="160"/>
                    <a:pt x="504" y="160"/>
                  </a:cubicBezTo>
                  <a:cubicBezTo>
                    <a:pt x="504" y="160"/>
                    <a:pt x="504" y="160"/>
                    <a:pt x="504" y="160"/>
                  </a:cubicBezTo>
                  <a:cubicBezTo>
                    <a:pt x="501" y="158"/>
                    <a:pt x="501" y="158"/>
                    <a:pt x="501" y="158"/>
                  </a:cubicBezTo>
                  <a:cubicBezTo>
                    <a:pt x="501" y="159"/>
                    <a:pt x="501" y="159"/>
                    <a:pt x="501" y="159"/>
                  </a:cubicBezTo>
                  <a:cubicBezTo>
                    <a:pt x="503" y="160"/>
                    <a:pt x="503" y="160"/>
                    <a:pt x="503" y="160"/>
                  </a:cubicBezTo>
                  <a:cubicBezTo>
                    <a:pt x="501" y="160"/>
                    <a:pt x="498" y="159"/>
                    <a:pt x="496" y="158"/>
                  </a:cubicBezTo>
                  <a:cubicBezTo>
                    <a:pt x="496" y="159"/>
                    <a:pt x="497" y="163"/>
                    <a:pt x="496" y="165"/>
                  </a:cubicBezTo>
                  <a:cubicBezTo>
                    <a:pt x="495" y="162"/>
                    <a:pt x="494" y="164"/>
                    <a:pt x="493" y="166"/>
                  </a:cubicBezTo>
                  <a:cubicBezTo>
                    <a:pt x="492" y="167"/>
                    <a:pt x="491" y="169"/>
                    <a:pt x="489" y="166"/>
                  </a:cubicBezTo>
                  <a:cubicBezTo>
                    <a:pt x="489" y="167"/>
                    <a:pt x="490" y="167"/>
                    <a:pt x="490" y="169"/>
                  </a:cubicBezTo>
                  <a:cubicBezTo>
                    <a:pt x="485" y="169"/>
                    <a:pt x="477" y="165"/>
                    <a:pt x="473" y="171"/>
                  </a:cubicBezTo>
                  <a:cubicBezTo>
                    <a:pt x="469" y="161"/>
                    <a:pt x="466" y="165"/>
                    <a:pt x="461" y="162"/>
                  </a:cubicBezTo>
                  <a:cubicBezTo>
                    <a:pt x="463" y="168"/>
                    <a:pt x="464" y="164"/>
                    <a:pt x="466" y="168"/>
                  </a:cubicBezTo>
                  <a:cubicBezTo>
                    <a:pt x="464" y="167"/>
                    <a:pt x="469" y="176"/>
                    <a:pt x="464" y="172"/>
                  </a:cubicBezTo>
                  <a:cubicBezTo>
                    <a:pt x="465" y="173"/>
                    <a:pt x="465" y="174"/>
                    <a:pt x="465" y="173"/>
                  </a:cubicBezTo>
                  <a:cubicBezTo>
                    <a:pt x="464" y="174"/>
                    <a:pt x="463" y="166"/>
                    <a:pt x="461" y="169"/>
                  </a:cubicBezTo>
                  <a:cubicBezTo>
                    <a:pt x="463" y="173"/>
                    <a:pt x="463" y="173"/>
                    <a:pt x="463" y="173"/>
                  </a:cubicBezTo>
                  <a:cubicBezTo>
                    <a:pt x="459" y="168"/>
                    <a:pt x="459" y="168"/>
                    <a:pt x="459" y="168"/>
                  </a:cubicBezTo>
                  <a:cubicBezTo>
                    <a:pt x="455" y="172"/>
                    <a:pt x="450" y="171"/>
                    <a:pt x="448" y="177"/>
                  </a:cubicBezTo>
                  <a:cubicBezTo>
                    <a:pt x="447" y="176"/>
                    <a:pt x="446" y="174"/>
                    <a:pt x="446" y="172"/>
                  </a:cubicBezTo>
                  <a:cubicBezTo>
                    <a:pt x="445" y="173"/>
                    <a:pt x="440" y="167"/>
                    <a:pt x="439" y="172"/>
                  </a:cubicBezTo>
                  <a:cubicBezTo>
                    <a:pt x="440" y="174"/>
                    <a:pt x="440" y="174"/>
                    <a:pt x="440" y="174"/>
                  </a:cubicBezTo>
                  <a:cubicBezTo>
                    <a:pt x="438" y="179"/>
                    <a:pt x="435" y="170"/>
                    <a:pt x="430" y="170"/>
                  </a:cubicBezTo>
                  <a:cubicBezTo>
                    <a:pt x="431" y="170"/>
                    <a:pt x="434" y="172"/>
                    <a:pt x="432" y="167"/>
                  </a:cubicBezTo>
                  <a:cubicBezTo>
                    <a:pt x="431" y="164"/>
                    <a:pt x="429" y="165"/>
                    <a:pt x="429" y="168"/>
                  </a:cubicBezTo>
                  <a:cubicBezTo>
                    <a:pt x="427" y="162"/>
                    <a:pt x="427" y="162"/>
                    <a:pt x="427" y="162"/>
                  </a:cubicBezTo>
                  <a:cubicBezTo>
                    <a:pt x="429" y="165"/>
                    <a:pt x="431" y="164"/>
                    <a:pt x="432" y="166"/>
                  </a:cubicBezTo>
                  <a:cubicBezTo>
                    <a:pt x="432" y="165"/>
                    <a:pt x="431" y="164"/>
                    <a:pt x="431" y="163"/>
                  </a:cubicBezTo>
                  <a:cubicBezTo>
                    <a:pt x="433" y="164"/>
                    <a:pt x="434" y="164"/>
                    <a:pt x="436" y="165"/>
                  </a:cubicBezTo>
                  <a:cubicBezTo>
                    <a:pt x="434" y="166"/>
                    <a:pt x="434" y="166"/>
                    <a:pt x="434" y="166"/>
                  </a:cubicBezTo>
                  <a:cubicBezTo>
                    <a:pt x="437" y="171"/>
                    <a:pt x="438" y="164"/>
                    <a:pt x="439" y="166"/>
                  </a:cubicBezTo>
                  <a:cubicBezTo>
                    <a:pt x="437" y="161"/>
                    <a:pt x="436" y="162"/>
                    <a:pt x="436" y="158"/>
                  </a:cubicBezTo>
                  <a:cubicBezTo>
                    <a:pt x="439" y="154"/>
                    <a:pt x="440" y="162"/>
                    <a:pt x="445" y="166"/>
                  </a:cubicBezTo>
                  <a:cubicBezTo>
                    <a:pt x="445" y="167"/>
                    <a:pt x="445" y="167"/>
                    <a:pt x="445" y="167"/>
                  </a:cubicBezTo>
                  <a:cubicBezTo>
                    <a:pt x="447" y="168"/>
                    <a:pt x="450" y="173"/>
                    <a:pt x="450" y="168"/>
                  </a:cubicBezTo>
                  <a:cubicBezTo>
                    <a:pt x="448" y="165"/>
                    <a:pt x="447" y="165"/>
                    <a:pt x="446" y="164"/>
                  </a:cubicBezTo>
                  <a:cubicBezTo>
                    <a:pt x="445" y="162"/>
                    <a:pt x="450" y="169"/>
                    <a:pt x="450" y="165"/>
                  </a:cubicBezTo>
                  <a:cubicBezTo>
                    <a:pt x="447" y="161"/>
                    <a:pt x="444" y="160"/>
                    <a:pt x="442" y="161"/>
                  </a:cubicBezTo>
                  <a:cubicBezTo>
                    <a:pt x="442" y="159"/>
                    <a:pt x="441" y="158"/>
                    <a:pt x="440" y="156"/>
                  </a:cubicBezTo>
                  <a:cubicBezTo>
                    <a:pt x="447" y="158"/>
                    <a:pt x="455" y="162"/>
                    <a:pt x="459" y="157"/>
                  </a:cubicBezTo>
                  <a:cubicBezTo>
                    <a:pt x="454" y="151"/>
                    <a:pt x="460" y="156"/>
                    <a:pt x="457" y="150"/>
                  </a:cubicBezTo>
                  <a:cubicBezTo>
                    <a:pt x="459" y="154"/>
                    <a:pt x="459" y="149"/>
                    <a:pt x="462" y="151"/>
                  </a:cubicBezTo>
                  <a:cubicBezTo>
                    <a:pt x="460" y="145"/>
                    <a:pt x="457" y="148"/>
                    <a:pt x="457" y="144"/>
                  </a:cubicBezTo>
                  <a:cubicBezTo>
                    <a:pt x="460" y="144"/>
                    <a:pt x="468" y="152"/>
                    <a:pt x="471" y="149"/>
                  </a:cubicBezTo>
                  <a:cubicBezTo>
                    <a:pt x="470" y="147"/>
                    <a:pt x="469" y="147"/>
                    <a:pt x="468" y="146"/>
                  </a:cubicBezTo>
                  <a:cubicBezTo>
                    <a:pt x="471" y="147"/>
                    <a:pt x="478" y="158"/>
                    <a:pt x="477" y="149"/>
                  </a:cubicBezTo>
                  <a:cubicBezTo>
                    <a:pt x="475" y="147"/>
                    <a:pt x="473" y="144"/>
                    <a:pt x="470" y="141"/>
                  </a:cubicBezTo>
                  <a:cubicBezTo>
                    <a:pt x="471" y="141"/>
                    <a:pt x="471" y="141"/>
                    <a:pt x="471" y="139"/>
                  </a:cubicBezTo>
                  <a:cubicBezTo>
                    <a:pt x="469" y="135"/>
                    <a:pt x="469" y="135"/>
                    <a:pt x="469" y="135"/>
                  </a:cubicBezTo>
                  <a:cubicBezTo>
                    <a:pt x="471" y="133"/>
                    <a:pt x="474" y="143"/>
                    <a:pt x="477" y="147"/>
                  </a:cubicBezTo>
                  <a:cubicBezTo>
                    <a:pt x="477" y="141"/>
                    <a:pt x="477" y="141"/>
                    <a:pt x="477" y="141"/>
                  </a:cubicBezTo>
                  <a:cubicBezTo>
                    <a:pt x="478" y="139"/>
                    <a:pt x="480" y="139"/>
                    <a:pt x="482" y="139"/>
                  </a:cubicBezTo>
                  <a:cubicBezTo>
                    <a:pt x="484" y="140"/>
                    <a:pt x="486" y="143"/>
                    <a:pt x="488" y="146"/>
                  </a:cubicBezTo>
                  <a:cubicBezTo>
                    <a:pt x="489" y="145"/>
                    <a:pt x="491" y="145"/>
                    <a:pt x="488" y="140"/>
                  </a:cubicBezTo>
                  <a:cubicBezTo>
                    <a:pt x="486" y="137"/>
                    <a:pt x="484" y="135"/>
                    <a:pt x="483" y="133"/>
                  </a:cubicBezTo>
                  <a:cubicBezTo>
                    <a:pt x="482" y="131"/>
                    <a:pt x="481" y="130"/>
                    <a:pt x="479" y="131"/>
                  </a:cubicBezTo>
                  <a:cubicBezTo>
                    <a:pt x="480" y="135"/>
                    <a:pt x="483" y="135"/>
                    <a:pt x="482" y="136"/>
                  </a:cubicBezTo>
                  <a:cubicBezTo>
                    <a:pt x="481" y="135"/>
                    <a:pt x="480" y="140"/>
                    <a:pt x="477" y="136"/>
                  </a:cubicBezTo>
                  <a:cubicBezTo>
                    <a:pt x="481" y="135"/>
                    <a:pt x="481" y="135"/>
                    <a:pt x="481" y="135"/>
                  </a:cubicBezTo>
                  <a:cubicBezTo>
                    <a:pt x="478" y="128"/>
                    <a:pt x="479" y="135"/>
                    <a:pt x="477" y="132"/>
                  </a:cubicBezTo>
                  <a:cubicBezTo>
                    <a:pt x="477" y="129"/>
                    <a:pt x="478" y="129"/>
                    <a:pt x="479" y="129"/>
                  </a:cubicBezTo>
                  <a:cubicBezTo>
                    <a:pt x="479" y="129"/>
                    <a:pt x="480" y="129"/>
                    <a:pt x="480" y="129"/>
                  </a:cubicBezTo>
                  <a:cubicBezTo>
                    <a:pt x="480" y="129"/>
                    <a:pt x="481" y="129"/>
                    <a:pt x="481" y="128"/>
                  </a:cubicBezTo>
                  <a:cubicBezTo>
                    <a:pt x="480" y="128"/>
                    <a:pt x="480" y="128"/>
                    <a:pt x="480" y="128"/>
                  </a:cubicBezTo>
                  <a:cubicBezTo>
                    <a:pt x="482" y="129"/>
                    <a:pt x="481" y="127"/>
                    <a:pt x="485" y="130"/>
                  </a:cubicBezTo>
                  <a:cubicBezTo>
                    <a:pt x="488" y="136"/>
                    <a:pt x="486" y="134"/>
                    <a:pt x="486" y="136"/>
                  </a:cubicBezTo>
                  <a:cubicBezTo>
                    <a:pt x="488" y="136"/>
                    <a:pt x="491" y="138"/>
                    <a:pt x="495" y="139"/>
                  </a:cubicBezTo>
                  <a:cubicBezTo>
                    <a:pt x="499" y="139"/>
                    <a:pt x="502" y="139"/>
                    <a:pt x="499" y="133"/>
                  </a:cubicBezTo>
                  <a:cubicBezTo>
                    <a:pt x="497" y="132"/>
                    <a:pt x="495" y="131"/>
                    <a:pt x="493" y="129"/>
                  </a:cubicBezTo>
                  <a:cubicBezTo>
                    <a:pt x="493" y="128"/>
                    <a:pt x="500" y="132"/>
                    <a:pt x="493" y="126"/>
                  </a:cubicBezTo>
                  <a:cubicBezTo>
                    <a:pt x="494" y="128"/>
                    <a:pt x="490" y="124"/>
                    <a:pt x="489" y="123"/>
                  </a:cubicBezTo>
                  <a:cubicBezTo>
                    <a:pt x="489" y="123"/>
                    <a:pt x="489" y="123"/>
                    <a:pt x="489" y="123"/>
                  </a:cubicBezTo>
                  <a:cubicBezTo>
                    <a:pt x="489" y="123"/>
                    <a:pt x="488" y="122"/>
                    <a:pt x="487" y="121"/>
                  </a:cubicBezTo>
                  <a:cubicBezTo>
                    <a:pt x="491" y="125"/>
                    <a:pt x="494" y="126"/>
                    <a:pt x="497" y="127"/>
                  </a:cubicBezTo>
                  <a:cubicBezTo>
                    <a:pt x="495" y="126"/>
                    <a:pt x="494" y="124"/>
                    <a:pt x="493" y="123"/>
                  </a:cubicBezTo>
                  <a:cubicBezTo>
                    <a:pt x="495" y="123"/>
                    <a:pt x="496" y="125"/>
                    <a:pt x="498" y="127"/>
                  </a:cubicBezTo>
                  <a:cubicBezTo>
                    <a:pt x="499" y="128"/>
                    <a:pt x="505" y="131"/>
                    <a:pt x="501" y="127"/>
                  </a:cubicBezTo>
                  <a:cubicBezTo>
                    <a:pt x="498" y="124"/>
                    <a:pt x="496" y="125"/>
                    <a:pt x="493" y="122"/>
                  </a:cubicBezTo>
                  <a:cubicBezTo>
                    <a:pt x="496" y="123"/>
                    <a:pt x="499" y="125"/>
                    <a:pt x="502" y="126"/>
                  </a:cubicBezTo>
                  <a:cubicBezTo>
                    <a:pt x="501" y="125"/>
                    <a:pt x="501" y="125"/>
                    <a:pt x="501" y="125"/>
                  </a:cubicBezTo>
                  <a:cubicBezTo>
                    <a:pt x="502" y="126"/>
                    <a:pt x="504" y="127"/>
                    <a:pt x="503" y="126"/>
                  </a:cubicBezTo>
                  <a:cubicBezTo>
                    <a:pt x="500" y="124"/>
                    <a:pt x="499" y="123"/>
                    <a:pt x="499" y="124"/>
                  </a:cubicBezTo>
                  <a:cubicBezTo>
                    <a:pt x="497" y="122"/>
                    <a:pt x="501" y="124"/>
                    <a:pt x="504" y="125"/>
                  </a:cubicBezTo>
                  <a:cubicBezTo>
                    <a:pt x="506" y="126"/>
                    <a:pt x="509" y="126"/>
                    <a:pt x="504" y="123"/>
                  </a:cubicBezTo>
                  <a:cubicBezTo>
                    <a:pt x="508" y="125"/>
                    <a:pt x="508" y="125"/>
                    <a:pt x="508" y="125"/>
                  </a:cubicBezTo>
                  <a:cubicBezTo>
                    <a:pt x="507" y="124"/>
                    <a:pt x="506" y="123"/>
                    <a:pt x="505" y="123"/>
                  </a:cubicBezTo>
                  <a:cubicBezTo>
                    <a:pt x="510" y="125"/>
                    <a:pt x="510" y="125"/>
                    <a:pt x="510" y="125"/>
                  </a:cubicBezTo>
                  <a:cubicBezTo>
                    <a:pt x="515" y="126"/>
                    <a:pt x="502" y="120"/>
                    <a:pt x="500" y="119"/>
                  </a:cubicBezTo>
                  <a:cubicBezTo>
                    <a:pt x="500" y="119"/>
                    <a:pt x="500" y="119"/>
                    <a:pt x="500" y="119"/>
                  </a:cubicBezTo>
                  <a:cubicBezTo>
                    <a:pt x="499" y="119"/>
                    <a:pt x="496" y="117"/>
                    <a:pt x="495" y="116"/>
                  </a:cubicBezTo>
                  <a:cubicBezTo>
                    <a:pt x="497" y="117"/>
                    <a:pt x="499" y="118"/>
                    <a:pt x="501" y="118"/>
                  </a:cubicBezTo>
                  <a:cubicBezTo>
                    <a:pt x="501" y="118"/>
                    <a:pt x="501" y="118"/>
                    <a:pt x="501" y="118"/>
                  </a:cubicBezTo>
                  <a:cubicBezTo>
                    <a:pt x="509" y="122"/>
                    <a:pt x="514" y="122"/>
                    <a:pt x="529" y="127"/>
                  </a:cubicBezTo>
                  <a:cubicBezTo>
                    <a:pt x="529" y="127"/>
                    <a:pt x="528" y="127"/>
                    <a:pt x="528" y="126"/>
                  </a:cubicBezTo>
                  <a:cubicBezTo>
                    <a:pt x="526" y="126"/>
                    <a:pt x="526" y="126"/>
                    <a:pt x="526" y="126"/>
                  </a:cubicBezTo>
                  <a:cubicBezTo>
                    <a:pt x="525" y="125"/>
                    <a:pt x="524" y="125"/>
                    <a:pt x="523" y="124"/>
                  </a:cubicBezTo>
                  <a:cubicBezTo>
                    <a:pt x="523" y="124"/>
                    <a:pt x="522" y="124"/>
                    <a:pt x="521" y="123"/>
                  </a:cubicBezTo>
                  <a:cubicBezTo>
                    <a:pt x="518" y="122"/>
                    <a:pt x="511" y="120"/>
                    <a:pt x="512" y="119"/>
                  </a:cubicBezTo>
                  <a:cubicBezTo>
                    <a:pt x="509" y="118"/>
                    <a:pt x="510" y="119"/>
                    <a:pt x="509" y="119"/>
                  </a:cubicBezTo>
                  <a:cubicBezTo>
                    <a:pt x="509" y="118"/>
                    <a:pt x="509" y="118"/>
                    <a:pt x="511" y="119"/>
                  </a:cubicBezTo>
                  <a:cubicBezTo>
                    <a:pt x="505" y="117"/>
                    <a:pt x="505" y="117"/>
                    <a:pt x="505" y="117"/>
                  </a:cubicBezTo>
                  <a:cubicBezTo>
                    <a:pt x="511" y="119"/>
                    <a:pt x="509" y="117"/>
                    <a:pt x="508" y="117"/>
                  </a:cubicBezTo>
                  <a:cubicBezTo>
                    <a:pt x="499" y="114"/>
                    <a:pt x="499" y="114"/>
                    <a:pt x="499" y="114"/>
                  </a:cubicBezTo>
                  <a:cubicBezTo>
                    <a:pt x="503" y="116"/>
                    <a:pt x="504" y="116"/>
                    <a:pt x="502" y="115"/>
                  </a:cubicBezTo>
                  <a:cubicBezTo>
                    <a:pt x="497" y="113"/>
                    <a:pt x="497" y="113"/>
                    <a:pt x="497" y="113"/>
                  </a:cubicBezTo>
                  <a:cubicBezTo>
                    <a:pt x="498" y="113"/>
                    <a:pt x="509" y="117"/>
                    <a:pt x="503" y="114"/>
                  </a:cubicBezTo>
                  <a:cubicBezTo>
                    <a:pt x="505" y="115"/>
                    <a:pt x="507" y="116"/>
                    <a:pt x="509" y="117"/>
                  </a:cubicBezTo>
                  <a:cubicBezTo>
                    <a:pt x="510" y="116"/>
                    <a:pt x="521" y="119"/>
                    <a:pt x="526" y="120"/>
                  </a:cubicBezTo>
                  <a:cubicBezTo>
                    <a:pt x="529" y="120"/>
                    <a:pt x="526" y="118"/>
                    <a:pt x="525" y="116"/>
                  </a:cubicBezTo>
                  <a:cubicBezTo>
                    <a:pt x="523" y="115"/>
                    <a:pt x="523" y="114"/>
                    <a:pt x="531" y="114"/>
                  </a:cubicBezTo>
                  <a:cubicBezTo>
                    <a:pt x="528" y="113"/>
                    <a:pt x="526" y="113"/>
                    <a:pt x="524" y="113"/>
                  </a:cubicBezTo>
                  <a:cubicBezTo>
                    <a:pt x="522" y="112"/>
                    <a:pt x="521" y="112"/>
                    <a:pt x="518" y="112"/>
                  </a:cubicBezTo>
                  <a:cubicBezTo>
                    <a:pt x="517" y="113"/>
                    <a:pt x="516" y="113"/>
                    <a:pt x="509" y="112"/>
                  </a:cubicBezTo>
                  <a:cubicBezTo>
                    <a:pt x="502" y="113"/>
                    <a:pt x="529" y="117"/>
                    <a:pt x="519" y="117"/>
                  </a:cubicBezTo>
                  <a:cubicBezTo>
                    <a:pt x="511" y="115"/>
                    <a:pt x="511" y="115"/>
                    <a:pt x="514" y="115"/>
                  </a:cubicBezTo>
                  <a:cubicBezTo>
                    <a:pt x="508" y="113"/>
                    <a:pt x="504" y="113"/>
                    <a:pt x="502" y="113"/>
                  </a:cubicBezTo>
                  <a:cubicBezTo>
                    <a:pt x="503" y="113"/>
                    <a:pt x="501" y="112"/>
                    <a:pt x="500" y="111"/>
                  </a:cubicBezTo>
                  <a:cubicBezTo>
                    <a:pt x="498" y="110"/>
                    <a:pt x="496" y="110"/>
                    <a:pt x="496" y="109"/>
                  </a:cubicBezTo>
                  <a:cubicBezTo>
                    <a:pt x="499" y="110"/>
                    <a:pt x="502" y="109"/>
                    <a:pt x="501" y="109"/>
                  </a:cubicBezTo>
                  <a:cubicBezTo>
                    <a:pt x="505" y="109"/>
                    <a:pt x="506" y="107"/>
                    <a:pt x="515" y="108"/>
                  </a:cubicBezTo>
                  <a:cubicBezTo>
                    <a:pt x="516" y="106"/>
                    <a:pt x="503" y="107"/>
                    <a:pt x="511" y="105"/>
                  </a:cubicBezTo>
                  <a:cubicBezTo>
                    <a:pt x="505" y="106"/>
                    <a:pt x="506" y="104"/>
                    <a:pt x="501" y="105"/>
                  </a:cubicBezTo>
                  <a:cubicBezTo>
                    <a:pt x="504" y="105"/>
                    <a:pt x="503" y="106"/>
                    <a:pt x="501" y="106"/>
                  </a:cubicBezTo>
                  <a:cubicBezTo>
                    <a:pt x="499" y="107"/>
                    <a:pt x="496" y="107"/>
                    <a:pt x="494" y="107"/>
                  </a:cubicBezTo>
                  <a:cubicBezTo>
                    <a:pt x="493" y="107"/>
                    <a:pt x="491" y="106"/>
                    <a:pt x="490" y="106"/>
                  </a:cubicBezTo>
                  <a:cubicBezTo>
                    <a:pt x="492" y="106"/>
                    <a:pt x="495" y="106"/>
                    <a:pt x="496" y="105"/>
                  </a:cubicBezTo>
                  <a:cubicBezTo>
                    <a:pt x="491" y="105"/>
                    <a:pt x="491" y="105"/>
                    <a:pt x="491" y="105"/>
                  </a:cubicBezTo>
                  <a:cubicBezTo>
                    <a:pt x="497" y="105"/>
                    <a:pt x="494" y="104"/>
                    <a:pt x="492" y="104"/>
                  </a:cubicBezTo>
                  <a:cubicBezTo>
                    <a:pt x="489" y="103"/>
                    <a:pt x="487" y="103"/>
                    <a:pt x="494" y="101"/>
                  </a:cubicBezTo>
                  <a:cubicBezTo>
                    <a:pt x="494" y="102"/>
                    <a:pt x="498" y="102"/>
                    <a:pt x="492" y="103"/>
                  </a:cubicBezTo>
                  <a:cubicBezTo>
                    <a:pt x="494" y="103"/>
                    <a:pt x="496" y="103"/>
                    <a:pt x="499" y="102"/>
                  </a:cubicBezTo>
                  <a:cubicBezTo>
                    <a:pt x="501" y="102"/>
                    <a:pt x="503" y="101"/>
                    <a:pt x="506" y="101"/>
                  </a:cubicBezTo>
                  <a:cubicBezTo>
                    <a:pt x="508" y="100"/>
                    <a:pt x="506" y="98"/>
                    <a:pt x="505" y="97"/>
                  </a:cubicBezTo>
                  <a:cubicBezTo>
                    <a:pt x="504" y="95"/>
                    <a:pt x="503" y="94"/>
                    <a:pt x="506" y="91"/>
                  </a:cubicBezTo>
                  <a:cubicBezTo>
                    <a:pt x="503" y="93"/>
                    <a:pt x="504" y="94"/>
                    <a:pt x="500" y="96"/>
                  </a:cubicBezTo>
                  <a:cubicBezTo>
                    <a:pt x="498" y="95"/>
                    <a:pt x="500" y="94"/>
                    <a:pt x="502" y="91"/>
                  </a:cubicBezTo>
                  <a:cubicBezTo>
                    <a:pt x="504" y="89"/>
                    <a:pt x="506" y="85"/>
                    <a:pt x="507" y="83"/>
                  </a:cubicBezTo>
                  <a:cubicBezTo>
                    <a:pt x="502" y="86"/>
                    <a:pt x="502" y="86"/>
                    <a:pt x="502" y="86"/>
                  </a:cubicBezTo>
                  <a:cubicBezTo>
                    <a:pt x="506" y="82"/>
                    <a:pt x="500" y="87"/>
                    <a:pt x="500" y="83"/>
                  </a:cubicBezTo>
                  <a:cubicBezTo>
                    <a:pt x="501" y="83"/>
                    <a:pt x="503" y="82"/>
                    <a:pt x="503" y="82"/>
                  </a:cubicBezTo>
                  <a:cubicBezTo>
                    <a:pt x="501" y="80"/>
                    <a:pt x="498" y="84"/>
                    <a:pt x="496" y="83"/>
                  </a:cubicBezTo>
                  <a:cubicBezTo>
                    <a:pt x="503" y="76"/>
                    <a:pt x="489" y="85"/>
                    <a:pt x="492" y="79"/>
                  </a:cubicBezTo>
                  <a:cubicBezTo>
                    <a:pt x="490" y="80"/>
                    <a:pt x="490" y="80"/>
                    <a:pt x="490" y="80"/>
                  </a:cubicBezTo>
                  <a:cubicBezTo>
                    <a:pt x="493" y="76"/>
                    <a:pt x="483" y="77"/>
                    <a:pt x="481" y="74"/>
                  </a:cubicBezTo>
                  <a:cubicBezTo>
                    <a:pt x="482" y="74"/>
                    <a:pt x="482" y="77"/>
                    <a:pt x="487" y="74"/>
                  </a:cubicBezTo>
                  <a:cubicBezTo>
                    <a:pt x="487" y="69"/>
                    <a:pt x="487" y="69"/>
                    <a:pt x="487" y="69"/>
                  </a:cubicBezTo>
                  <a:cubicBezTo>
                    <a:pt x="485" y="70"/>
                    <a:pt x="484" y="69"/>
                    <a:pt x="482" y="71"/>
                  </a:cubicBezTo>
                  <a:cubicBezTo>
                    <a:pt x="481" y="72"/>
                    <a:pt x="483" y="72"/>
                    <a:pt x="483" y="72"/>
                  </a:cubicBezTo>
                  <a:cubicBezTo>
                    <a:pt x="480" y="73"/>
                    <a:pt x="480" y="73"/>
                    <a:pt x="480" y="73"/>
                  </a:cubicBezTo>
                  <a:cubicBezTo>
                    <a:pt x="481" y="68"/>
                    <a:pt x="488" y="69"/>
                    <a:pt x="493" y="67"/>
                  </a:cubicBezTo>
                  <a:cubicBezTo>
                    <a:pt x="491" y="66"/>
                    <a:pt x="495" y="63"/>
                    <a:pt x="495" y="62"/>
                  </a:cubicBezTo>
                  <a:cubicBezTo>
                    <a:pt x="489" y="63"/>
                    <a:pt x="490" y="66"/>
                    <a:pt x="484" y="68"/>
                  </a:cubicBezTo>
                  <a:cubicBezTo>
                    <a:pt x="481" y="68"/>
                    <a:pt x="483" y="62"/>
                    <a:pt x="488" y="59"/>
                  </a:cubicBezTo>
                  <a:cubicBezTo>
                    <a:pt x="475" y="63"/>
                    <a:pt x="482" y="53"/>
                    <a:pt x="473" y="57"/>
                  </a:cubicBezTo>
                  <a:cubicBezTo>
                    <a:pt x="474" y="57"/>
                    <a:pt x="477" y="55"/>
                    <a:pt x="475" y="55"/>
                  </a:cubicBezTo>
                  <a:cubicBezTo>
                    <a:pt x="473" y="56"/>
                    <a:pt x="473" y="56"/>
                    <a:pt x="473" y="56"/>
                  </a:cubicBezTo>
                  <a:cubicBezTo>
                    <a:pt x="468" y="55"/>
                    <a:pt x="480" y="50"/>
                    <a:pt x="477" y="49"/>
                  </a:cubicBezTo>
                  <a:cubicBezTo>
                    <a:pt x="476" y="50"/>
                    <a:pt x="475" y="51"/>
                    <a:pt x="473" y="52"/>
                  </a:cubicBezTo>
                  <a:cubicBezTo>
                    <a:pt x="470" y="50"/>
                    <a:pt x="482" y="42"/>
                    <a:pt x="475" y="41"/>
                  </a:cubicBezTo>
                  <a:cubicBezTo>
                    <a:pt x="475" y="42"/>
                    <a:pt x="474" y="42"/>
                    <a:pt x="474" y="42"/>
                  </a:cubicBezTo>
                  <a:cubicBezTo>
                    <a:pt x="473" y="43"/>
                    <a:pt x="473" y="42"/>
                    <a:pt x="475" y="40"/>
                  </a:cubicBezTo>
                  <a:cubicBezTo>
                    <a:pt x="479" y="40"/>
                    <a:pt x="479" y="40"/>
                    <a:pt x="479" y="40"/>
                  </a:cubicBezTo>
                  <a:cubicBezTo>
                    <a:pt x="489" y="34"/>
                    <a:pt x="472" y="37"/>
                    <a:pt x="474" y="33"/>
                  </a:cubicBezTo>
                  <a:cubicBezTo>
                    <a:pt x="472" y="34"/>
                    <a:pt x="473" y="36"/>
                    <a:pt x="469" y="36"/>
                  </a:cubicBezTo>
                  <a:cubicBezTo>
                    <a:pt x="468" y="35"/>
                    <a:pt x="480" y="30"/>
                    <a:pt x="474" y="30"/>
                  </a:cubicBezTo>
                  <a:cubicBezTo>
                    <a:pt x="473" y="32"/>
                    <a:pt x="467" y="34"/>
                    <a:pt x="467" y="35"/>
                  </a:cubicBezTo>
                  <a:cubicBezTo>
                    <a:pt x="465" y="34"/>
                    <a:pt x="462" y="34"/>
                    <a:pt x="466" y="32"/>
                  </a:cubicBezTo>
                  <a:cubicBezTo>
                    <a:pt x="465" y="32"/>
                    <a:pt x="463" y="32"/>
                    <a:pt x="462" y="33"/>
                  </a:cubicBezTo>
                  <a:cubicBezTo>
                    <a:pt x="465" y="31"/>
                    <a:pt x="462" y="30"/>
                    <a:pt x="461" y="29"/>
                  </a:cubicBezTo>
                  <a:cubicBezTo>
                    <a:pt x="459" y="30"/>
                    <a:pt x="459" y="30"/>
                    <a:pt x="459" y="30"/>
                  </a:cubicBezTo>
                  <a:cubicBezTo>
                    <a:pt x="469" y="24"/>
                    <a:pt x="458" y="27"/>
                    <a:pt x="458" y="25"/>
                  </a:cubicBezTo>
                  <a:cubicBezTo>
                    <a:pt x="455" y="26"/>
                    <a:pt x="455" y="26"/>
                    <a:pt x="455" y="26"/>
                  </a:cubicBezTo>
                  <a:cubicBezTo>
                    <a:pt x="456" y="25"/>
                    <a:pt x="459" y="22"/>
                    <a:pt x="454" y="22"/>
                  </a:cubicBezTo>
                  <a:cubicBezTo>
                    <a:pt x="451" y="24"/>
                    <a:pt x="451" y="24"/>
                    <a:pt x="451" y="24"/>
                  </a:cubicBezTo>
                  <a:cubicBezTo>
                    <a:pt x="453" y="22"/>
                    <a:pt x="446" y="21"/>
                    <a:pt x="451" y="18"/>
                  </a:cubicBezTo>
                  <a:cubicBezTo>
                    <a:pt x="450" y="18"/>
                    <a:pt x="445" y="22"/>
                    <a:pt x="444" y="20"/>
                  </a:cubicBezTo>
                  <a:cubicBezTo>
                    <a:pt x="446" y="18"/>
                    <a:pt x="447" y="16"/>
                    <a:pt x="444" y="16"/>
                  </a:cubicBezTo>
                  <a:cubicBezTo>
                    <a:pt x="442" y="17"/>
                    <a:pt x="440" y="18"/>
                    <a:pt x="442" y="18"/>
                  </a:cubicBezTo>
                  <a:cubicBezTo>
                    <a:pt x="443" y="18"/>
                    <a:pt x="443" y="18"/>
                    <a:pt x="444" y="17"/>
                  </a:cubicBezTo>
                  <a:cubicBezTo>
                    <a:pt x="441" y="19"/>
                    <a:pt x="441" y="19"/>
                    <a:pt x="441" y="19"/>
                  </a:cubicBezTo>
                  <a:cubicBezTo>
                    <a:pt x="438" y="18"/>
                    <a:pt x="443" y="17"/>
                    <a:pt x="441" y="15"/>
                  </a:cubicBezTo>
                  <a:cubicBezTo>
                    <a:pt x="439" y="16"/>
                    <a:pt x="438" y="17"/>
                    <a:pt x="436" y="18"/>
                  </a:cubicBezTo>
                  <a:cubicBezTo>
                    <a:pt x="437" y="15"/>
                    <a:pt x="439" y="12"/>
                    <a:pt x="440" y="8"/>
                  </a:cubicBezTo>
                  <a:cubicBezTo>
                    <a:pt x="443" y="7"/>
                    <a:pt x="444" y="8"/>
                    <a:pt x="448" y="6"/>
                  </a:cubicBezTo>
                  <a:cubicBezTo>
                    <a:pt x="448" y="7"/>
                    <a:pt x="449" y="7"/>
                    <a:pt x="450" y="8"/>
                  </a:cubicBezTo>
                  <a:cubicBezTo>
                    <a:pt x="455" y="8"/>
                    <a:pt x="454" y="5"/>
                    <a:pt x="455" y="3"/>
                  </a:cubicBezTo>
                  <a:cubicBezTo>
                    <a:pt x="456" y="5"/>
                    <a:pt x="456" y="5"/>
                    <a:pt x="456" y="5"/>
                  </a:cubicBezTo>
                  <a:cubicBezTo>
                    <a:pt x="457" y="5"/>
                    <a:pt x="458" y="5"/>
                    <a:pt x="458" y="5"/>
                  </a:cubicBezTo>
                  <a:cubicBezTo>
                    <a:pt x="458" y="6"/>
                    <a:pt x="458" y="6"/>
                    <a:pt x="458" y="6"/>
                  </a:cubicBezTo>
                  <a:cubicBezTo>
                    <a:pt x="463" y="0"/>
                    <a:pt x="468" y="6"/>
                    <a:pt x="471" y="1"/>
                  </a:cubicBezTo>
                  <a:cubicBezTo>
                    <a:pt x="471" y="2"/>
                    <a:pt x="468" y="4"/>
                    <a:pt x="466" y="6"/>
                  </a:cubicBezTo>
                  <a:cubicBezTo>
                    <a:pt x="465" y="8"/>
                    <a:pt x="468" y="6"/>
                    <a:pt x="470" y="6"/>
                  </a:cubicBezTo>
                  <a:cubicBezTo>
                    <a:pt x="474" y="2"/>
                    <a:pt x="474" y="2"/>
                    <a:pt x="474" y="2"/>
                  </a:cubicBezTo>
                  <a:cubicBezTo>
                    <a:pt x="473" y="7"/>
                    <a:pt x="478" y="0"/>
                    <a:pt x="482" y="2"/>
                  </a:cubicBezTo>
                  <a:cubicBezTo>
                    <a:pt x="480" y="6"/>
                    <a:pt x="495" y="3"/>
                    <a:pt x="496" y="4"/>
                  </a:cubicBezTo>
                  <a:cubicBezTo>
                    <a:pt x="496" y="7"/>
                    <a:pt x="490" y="5"/>
                    <a:pt x="488" y="8"/>
                  </a:cubicBezTo>
                  <a:cubicBezTo>
                    <a:pt x="488" y="9"/>
                    <a:pt x="491" y="7"/>
                    <a:pt x="493" y="8"/>
                  </a:cubicBezTo>
                  <a:cubicBezTo>
                    <a:pt x="487" y="11"/>
                    <a:pt x="487" y="11"/>
                    <a:pt x="487" y="11"/>
                  </a:cubicBezTo>
                  <a:cubicBezTo>
                    <a:pt x="487" y="13"/>
                    <a:pt x="493" y="9"/>
                    <a:pt x="491" y="11"/>
                  </a:cubicBezTo>
                  <a:cubicBezTo>
                    <a:pt x="495" y="11"/>
                    <a:pt x="493" y="9"/>
                    <a:pt x="498" y="7"/>
                  </a:cubicBezTo>
                  <a:cubicBezTo>
                    <a:pt x="497" y="8"/>
                    <a:pt x="495" y="11"/>
                    <a:pt x="498" y="10"/>
                  </a:cubicBezTo>
                  <a:cubicBezTo>
                    <a:pt x="499" y="10"/>
                    <a:pt x="499" y="8"/>
                    <a:pt x="500" y="9"/>
                  </a:cubicBezTo>
                  <a:cubicBezTo>
                    <a:pt x="499" y="14"/>
                    <a:pt x="506" y="13"/>
                    <a:pt x="507" y="17"/>
                  </a:cubicBezTo>
                  <a:cubicBezTo>
                    <a:pt x="510" y="16"/>
                    <a:pt x="510" y="16"/>
                    <a:pt x="510" y="16"/>
                  </a:cubicBezTo>
                  <a:cubicBezTo>
                    <a:pt x="509" y="16"/>
                    <a:pt x="508" y="17"/>
                    <a:pt x="509" y="17"/>
                  </a:cubicBezTo>
                  <a:cubicBezTo>
                    <a:pt x="511" y="16"/>
                    <a:pt x="511" y="16"/>
                    <a:pt x="511" y="16"/>
                  </a:cubicBezTo>
                  <a:cubicBezTo>
                    <a:pt x="511" y="17"/>
                    <a:pt x="509" y="23"/>
                    <a:pt x="511" y="25"/>
                  </a:cubicBezTo>
                  <a:cubicBezTo>
                    <a:pt x="514" y="22"/>
                    <a:pt x="514" y="22"/>
                    <a:pt x="514" y="22"/>
                  </a:cubicBezTo>
                  <a:cubicBezTo>
                    <a:pt x="511" y="26"/>
                    <a:pt x="511" y="26"/>
                    <a:pt x="511" y="26"/>
                  </a:cubicBezTo>
                  <a:cubicBezTo>
                    <a:pt x="516" y="24"/>
                    <a:pt x="516" y="24"/>
                    <a:pt x="516" y="24"/>
                  </a:cubicBezTo>
                  <a:cubicBezTo>
                    <a:pt x="511" y="27"/>
                    <a:pt x="516" y="28"/>
                    <a:pt x="515" y="31"/>
                  </a:cubicBezTo>
                  <a:cubicBezTo>
                    <a:pt x="519" y="30"/>
                    <a:pt x="519" y="30"/>
                    <a:pt x="519" y="30"/>
                  </a:cubicBezTo>
                  <a:cubicBezTo>
                    <a:pt x="517" y="32"/>
                    <a:pt x="517" y="32"/>
                    <a:pt x="517" y="32"/>
                  </a:cubicBezTo>
                  <a:cubicBezTo>
                    <a:pt x="519" y="30"/>
                    <a:pt x="519" y="30"/>
                    <a:pt x="519" y="30"/>
                  </a:cubicBezTo>
                  <a:cubicBezTo>
                    <a:pt x="520" y="32"/>
                    <a:pt x="515" y="36"/>
                    <a:pt x="518" y="36"/>
                  </a:cubicBezTo>
                  <a:cubicBezTo>
                    <a:pt x="517" y="36"/>
                    <a:pt x="522" y="33"/>
                    <a:pt x="524" y="32"/>
                  </a:cubicBezTo>
                  <a:close/>
                  <a:moveTo>
                    <a:pt x="552" y="103"/>
                  </a:moveTo>
                  <a:cubicBezTo>
                    <a:pt x="552" y="104"/>
                    <a:pt x="552" y="104"/>
                    <a:pt x="552" y="104"/>
                  </a:cubicBezTo>
                  <a:cubicBezTo>
                    <a:pt x="553" y="103"/>
                    <a:pt x="552" y="103"/>
                    <a:pt x="552" y="103"/>
                  </a:cubicBezTo>
                  <a:cubicBezTo>
                    <a:pt x="551" y="101"/>
                    <a:pt x="551" y="101"/>
                    <a:pt x="551" y="101"/>
                  </a:cubicBezTo>
                  <a:cubicBezTo>
                    <a:pt x="547" y="102"/>
                    <a:pt x="550" y="102"/>
                    <a:pt x="552" y="103"/>
                  </a:cubicBezTo>
                  <a:close/>
                  <a:moveTo>
                    <a:pt x="473" y="166"/>
                  </a:moveTo>
                  <a:cubicBezTo>
                    <a:pt x="475" y="166"/>
                    <a:pt x="475" y="166"/>
                    <a:pt x="475" y="166"/>
                  </a:cubicBezTo>
                  <a:cubicBezTo>
                    <a:pt x="475" y="167"/>
                    <a:pt x="473" y="165"/>
                    <a:pt x="475" y="168"/>
                  </a:cubicBezTo>
                  <a:cubicBezTo>
                    <a:pt x="474" y="167"/>
                    <a:pt x="474" y="168"/>
                    <a:pt x="473" y="166"/>
                  </a:cubicBezTo>
                  <a:close/>
                  <a:moveTo>
                    <a:pt x="509" y="103"/>
                  </a:moveTo>
                  <a:cubicBezTo>
                    <a:pt x="506" y="104"/>
                    <a:pt x="506" y="104"/>
                    <a:pt x="506" y="104"/>
                  </a:cubicBezTo>
                  <a:cubicBezTo>
                    <a:pt x="510" y="104"/>
                    <a:pt x="510" y="104"/>
                    <a:pt x="510" y="104"/>
                  </a:cubicBezTo>
                  <a:lnTo>
                    <a:pt x="509" y="103"/>
                  </a:lnTo>
                  <a:close/>
                  <a:moveTo>
                    <a:pt x="502" y="93"/>
                  </a:moveTo>
                  <a:cubicBezTo>
                    <a:pt x="502" y="94"/>
                    <a:pt x="502" y="94"/>
                    <a:pt x="501" y="95"/>
                  </a:cubicBezTo>
                  <a:cubicBezTo>
                    <a:pt x="502" y="95"/>
                    <a:pt x="502" y="95"/>
                    <a:pt x="502" y="95"/>
                  </a:cubicBezTo>
                  <a:cubicBezTo>
                    <a:pt x="502" y="94"/>
                    <a:pt x="503" y="93"/>
                    <a:pt x="503" y="93"/>
                  </a:cubicBezTo>
                  <a:lnTo>
                    <a:pt x="502" y="93"/>
                  </a:lnTo>
                  <a:close/>
                  <a:moveTo>
                    <a:pt x="523" y="61"/>
                  </a:moveTo>
                  <a:cubicBezTo>
                    <a:pt x="518" y="65"/>
                    <a:pt x="524" y="62"/>
                    <a:pt x="522" y="64"/>
                  </a:cubicBezTo>
                  <a:cubicBezTo>
                    <a:pt x="522" y="64"/>
                    <a:pt x="521" y="65"/>
                    <a:pt x="521" y="65"/>
                  </a:cubicBezTo>
                  <a:cubicBezTo>
                    <a:pt x="522" y="65"/>
                    <a:pt x="522" y="64"/>
                    <a:pt x="522" y="64"/>
                  </a:cubicBezTo>
                  <a:cubicBezTo>
                    <a:pt x="524" y="63"/>
                    <a:pt x="528" y="59"/>
                    <a:pt x="523" y="61"/>
                  </a:cubicBezTo>
                  <a:close/>
                  <a:moveTo>
                    <a:pt x="540" y="98"/>
                  </a:moveTo>
                  <a:cubicBezTo>
                    <a:pt x="544" y="98"/>
                    <a:pt x="543" y="95"/>
                    <a:pt x="545" y="94"/>
                  </a:cubicBezTo>
                  <a:cubicBezTo>
                    <a:pt x="544" y="93"/>
                    <a:pt x="541" y="95"/>
                    <a:pt x="539" y="96"/>
                  </a:cubicBezTo>
                  <a:cubicBezTo>
                    <a:pt x="539" y="95"/>
                    <a:pt x="539" y="95"/>
                    <a:pt x="539" y="94"/>
                  </a:cubicBezTo>
                  <a:cubicBezTo>
                    <a:pt x="531" y="96"/>
                    <a:pt x="543" y="96"/>
                    <a:pt x="540" y="98"/>
                  </a:cubicBezTo>
                  <a:close/>
                  <a:moveTo>
                    <a:pt x="562" y="140"/>
                  </a:moveTo>
                  <a:cubicBezTo>
                    <a:pt x="565" y="140"/>
                    <a:pt x="565" y="140"/>
                    <a:pt x="565" y="140"/>
                  </a:cubicBezTo>
                  <a:cubicBezTo>
                    <a:pt x="568" y="141"/>
                    <a:pt x="568" y="141"/>
                    <a:pt x="568" y="141"/>
                  </a:cubicBezTo>
                  <a:cubicBezTo>
                    <a:pt x="569" y="141"/>
                    <a:pt x="569" y="141"/>
                    <a:pt x="569" y="141"/>
                  </a:cubicBezTo>
                  <a:lnTo>
                    <a:pt x="562" y="140"/>
                  </a:lnTo>
                  <a:close/>
                  <a:moveTo>
                    <a:pt x="556" y="144"/>
                  </a:moveTo>
                  <a:cubicBezTo>
                    <a:pt x="554" y="145"/>
                    <a:pt x="546" y="143"/>
                    <a:pt x="541" y="140"/>
                  </a:cubicBezTo>
                  <a:cubicBezTo>
                    <a:pt x="544" y="140"/>
                    <a:pt x="545" y="139"/>
                    <a:pt x="553" y="142"/>
                  </a:cubicBezTo>
                  <a:cubicBezTo>
                    <a:pt x="548" y="140"/>
                    <a:pt x="564" y="146"/>
                    <a:pt x="556" y="144"/>
                  </a:cubicBezTo>
                  <a:close/>
                  <a:moveTo>
                    <a:pt x="521" y="78"/>
                  </a:moveTo>
                  <a:cubicBezTo>
                    <a:pt x="520" y="80"/>
                    <a:pt x="513" y="85"/>
                    <a:pt x="519" y="86"/>
                  </a:cubicBezTo>
                  <a:cubicBezTo>
                    <a:pt x="520" y="83"/>
                    <a:pt x="520" y="83"/>
                    <a:pt x="520" y="83"/>
                  </a:cubicBezTo>
                  <a:cubicBezTo>
                    <a:pt x="520" y="83"/>
                    <a:pt x="520" y="83"/>
                    <a:pt x="520" y="83"/>
                  </a:cubicBezTo>
                  <a:cubicBezTo>
                    <a:pt x="523" y="81"/>
                    <a:pt x="523" y="81"/>
                    <a:pt x="523" y="81"/>
                  </a:cubicBezTo>
                  <a:cubicBezTo>
                    <a:pt x="515" y="86"/>
                    <a:pt x="521" y="79"/>
                    <a:pt x="521" y="78"/>
                  </a:cubicBezTo>
                  <a:close/>
                  <a:moveTo>
                    <a:pt x="529" y="145"/>
                  </a:moveTo>
                  <a:cubicBezTo>
                    <a:pt x="528" y="146"/>
                    <a:pt x="522" y="144"/>
                    <a:pt x="516" y="140"/>
                  </a:cubicBezTo>
                  <a:cubicBezTo>
                    <a:pt x="519" y="142"/>
                    <a:pt x="526" y="144"/>
                    <a:pt x="531" y="146"/>
                  </a:cubicBezTo>
                  <a:cubicBezTo>
                    <a:pt x="530" y="145"/>
                    <a:pt x="529" y="145"/>
                    <a:pt x="529" y="145"/>
                  </a:cubicBezTo>
                  <a:close/>
                  <a:moveTo>
                    <a:pt x="523" y="141"/>
                  </a:moveTo>
                  <a:cubicBezTo>
                    <a:pt x="523" y="140"/>
                    <a:pt x="518" y="137"/>
                    <a:pt x="523" y="139"/>
                  </a:cubicBezTo>
                  <a:cubicBezTo>
                    <a:pt x="526" y="141"/>
                    <a:pt x="536" y="147"/>
                    <a:pt x="536" y="144"/>
                  </a:cubicBezTo>
                  <a:cubicBezTo>
                    <a:pt x="527" y="140"/>
                    <a:pt x="524" y="138"/>
                    <a:pt x="518" y="137"/>
                  </a:cubicBezTo>
                  <a:lnTo>
                    <a:pt x="523" y="141"/>
                  </a:lnTo>
                  <a:close/>
                  <a:moveTo>
                    <a:pt x="541" y="148"/>
                  </a:moveTo>
                  <a:cubicBezTo>
                    <a:pt x="541" y="147"/>
                    <a:pt x="541" y="146"/>
                    <a:pt x="541" y="145"/>
                  </a:cubicBezTo>
                  <a:cubicBezTo>
                    <a:pt x="531" y="141"/>
                    <a:pt x="539" y="146"/>
                    <a:pt x="541" y="148"/>
                  </a:cubicBezTo>
                  <a:cubicBezTo>
                    <a:pt x="541" y="149"/>
                    <a:pt x="541" y="149"/>
                    <a:pt x="541" y="149"/>
                  </a:cubicBezTo>
                  <a:cubicBezTo>
                    <a:pt x="541" y="149"/>
                    <a:pt x="541" y="148"/>
                    <a:pt x="541" y="148"/>
                  </a:cubicBezTo>
                  <a:close/>
                  <a:moveTo>
                    <a:pt x="513" y="155"/>
                  </a:moveTo>
                  <a:cubicBezTo>
                    <a:pt x="515" y="156"/>
                    <a:pt x="515" y="156"/>
                    <a:pt x="515" y="156"/>
                  </a:cubicBezTo>
                  <a:cubicBezTo>
                    <a:pt x="516" y="157"/>
                    <a:pt x="517" y="158"/>
                    <a:pt x="518" y="157"/>
                  </a:cubicBezTo>
                  <a:cubicBezTo>
                    <a:pt x="515" y="156"/>
                    <a:pt x="515" y="156"/>
                    <a:pt x="515" y="156"/>
                  </a:cubicBezTo>
                  <a:cubicBezTo>
                    <a:pt x="514" y="154"/>
                    <a:pt x="514" y="152"/>
                    <a:pt x="513" y="155"/>
                  </a:cubicBezTo>
                  <a:close/>
                  <a:moveTo>
                    <a:pt x="537" y="149"/>
                  </a:moveTo>
                  <a:cubicBezTo>
                    <a:pt x="533" y="149"/>
                    <a:pt x="533" y="149"/>
                    <a:pt x="533" y="149"/>
                  </a:cubicBezTo>
                  <a:cubicBezTo>
                    <a:pt x="533" y="148"/>
                    <a:pt x="533" y="146"/>
                    <a:pt x="537" y="149"/>
                  </a:cubicBezTo>
                  <a:close/>
                  <a:moveTo>
                    <a:pt x="516" y="149"/>
                  </a:moveTo>
                  <a:cubicBezTo>
                    <a:pt x="516" y="149"/>
                    <a:pt x="513" y="150"/>
                    <a:pt x="512" y="151"/>
                  </a:cubicBezTo>
                  <a:cubicBezTo>
                    <a:pt x="514" y="152"/>
                    <a:pt x="518" y="152"/>
                    <a:pt x="516" y="149"/>
                  </a:cubicBezTo>
                  <a:close/>
                  <a:moveTo>
                    <a:pt x="455" y="166"/>
                  </a:moveTo>
                  <a:cubicBezTo>
                    <a:pt x="454" y="162"/>
                    <a:pt x="454" y="162"/>
                    <a:pt x="454" y="162"/>
                  </a:cubicBezTo>
                  <a:cubicBezTo>
                    <a:pt x="452" y="162"/>
                    <a:pt x="452" y="162"/>
                    <a:pt x="452" y="162"/>
                  </a:cubicBezTo>
                  <a:lnTo>
                    <a:pt x="455" y="166"/>
                  </a:lnTo>
                  <a:close/>
                  <a:moveTo>
                    <a:pt x="468" y="155"/>
                  </a:moveTo>
                  <a:cubicBezTo>
                    <a:pt x="469" y="155"/>
                    <a:pt x="469" y="155"/>
                    <a:pt x="469" y="155"/>
                  </a:cubicBezTo>
                  <a:cubicBezTo>
                    <a:pt x="468" y="153"/>
                    <a:pt x="468" y="153"/>
                    <a:pt x="468" y="153"/>
                  </a:cubicBezTo>
                  <a:lnTo>
                    <a:pt x="468" y="155"/>
                  </a:lnTo>
                  <a:close/>
                  <a:moveTo>
                    <a:pt x="484" y="145"/>
                  </a:moveTo>
                  <a:cubicBezTo>
                    <a:pt x="484" y="146"/>
                    <a:pt x="484" y="146"/>
                    <a:pt x="484" y="147"/>
                  </a:cubicBezTo>
                  <a:cubicBezTo>
                    <a:pt x="484" y="150"/>
                    <a:pt x="481" y="153"/>
                    <a:pt x="479" y="152"/>
                  </a:cubicBezTo>
                  <a:cubicBezTo>
                    <a:pt x="479" y="155"/>
                    <a:pt x="483" y="158"/>
                    <a:pt x="484" y="160"/>
                  </a:cubicBezTo>
                  <a:cubicBezTo>
                    <a:pt x="478" y="146"/>
                    <a:pt x="486" y="160"/>
                    <a:pt x="486" y="154"/>
                  </a:cubicBezTo>
                  <a:cubicBezTo>
                    <a:pt x="485" y="153"/>
                    <a:pt x="484" y="154"/>
                    <a:pt x="483" y="152"/>
                  </a:cubicBezTo>
                  <a:cubicBezTo>
                    <a:pt x="483" y="150"/>
                    <a:pt x="484" y="149"/>
                    <a:pt x="485" y="150"/>
                  </a:cubicBezTo>
                  <a:cubicBezTo>
                    <a:pt x="486" y="151"/>
                    <a:pt x="486" y="152"/>
                    <a:pt x="486" y="152"/>
                  </a:cubicBezTo>
                  <a:cubicBezTo>
                    <a:pt x="486" y="151"/>
                    <a:pt x="485" y="150"/>
                    <a:pt x="485" y="150"/>
                  </a:cubicBezTo>
                  <a:cubicBezTo>
                    <a:pt x="485" y="149"/>
                    <a:pt x="484" y="148"/>
                    <a:pt x="484" y="147"/>
                  </a:cubicBezTo>
                  <a:cubicBezTo>
                    <a:pt x="484" y="146"/>
                    <a:pt x="484" y="146"/>
                    <a:pt x="484" y="145"/>
                  </a:cubicBezTo>
                  <a:close/>
                  <a:moveTo>
                    <a:pt x="506" y="138"/>
                  </a:moveTo>
                  <a:cubicBezTo>
                    <a:pt x="507" y="139"/>
                    <a:pt x="508" y="141"/>
                    <a:pt x="510" y="142"/>
                  </a:cubicBezTo>
                  <a:cubicBezTo>
                    <a:pt x="509" y="140"/>
                    <a:pt x="507" y="139"/>
                    <a:pt x="506" y="138"/>
                  </a:cubicBezTo>
                  <a:cubicBezTo>
                    <a:pt x="505" y="138"/>
                    <a:pt x="504" y="137"/>
                    <a:pt x="504" y="137"/>
                  </a:cubicBezTo>
                  <a:cubicBezTo>
                    <a:pt x="504" y="137"/>
                    <a:pt x="505" y="138"/>
                    <a:pt x="506" y="138"/>
                  </a:cubicBezTo>
                  <a:close/>
                  <a:moveTo>
                    <a:pt x="498" y="132"/>
                  </a:moveTo>
                  <a:cubicBezTo>
                    <a:pt x="501" y="133"/>
                    <a:pt x="503" y="135"/>
                    <a:pt x="506" y="136"/>
                  </a:cubicBezTo>
                  <a:cubicBezTo>
                    <a:pt x="502" y="134"/>
                    <a:pt x="502" y="134"/>
                    <a:pt x="502" y="134"/>
                  </a:cubicBezTo>
                  <a:cubicBezTo>
                    <a:pt x="504" y="134"/>
                    <a:pt x="505" y="135"/>
                    <a:pt x="506" y="135"/>
                  </a:cubicBezTo>
                  <a:cubicBezTo>
                    <a:pt x="502" y="132"/>
                    <a:pt x="497" y="129"/>
                    <a:pt x="498" y="132"/>
                  </a:cubicBezTo>
                  <a:close/>
                  <a:moveTo>
                    <a:pt x="508" y="133"/>
                  </a:moveTo>
                  <a:cubicBezTo>
                    <a:pt x="504" y="132"/>
                    <a:pt x="504" y="132"/>
                    <a:pt x="504" y="132"/>
                  </a:cubicBezTo>
                  <a:cubicBezTo>
                    <a:pt x="504" y="133"/>
                    <a:pt x="504" y="133"/>
                    <a:pt x="504" y="133"/>
                  </a:cubicBezTo>
                  <a:cubicBezTo>
                    <a:pt x="504" y="133"/>
                    <a:pt x="504" y="133"/>
                    <a:pt x="504" y="133"/>
                  </a:cubicBezTo>
                  <a:cubicBezTo>
                    <a:pt x="508" y="136"/>
                    <a:pt x="508" y="136"/>
                    <a:pt x="508" y="136"/>
                  </a:cubicBezTo>
                  <a:cubicBezTo>
                    <a:pt x="504" y="133"/>
                    <a:pt x="504" y="133"/>
                    <a:pt x="504" y="133"/>
                  </a:cubicBezTo>
                  <a:lnTo>
                    <a:pt x="508" y="133"/>
                  </a:lnTo>
                  <a:close/>
                  <a:moveTo>
                    <a:pt x="539" y="127"/>
                  </a:moveTo>
                  <a:cubicBezTo>
                    <a:pt x="542" y="128"/>
                    <a:pt x="544" y="129"/>
                    <a:pt x="538" y="128"/>
                  </a:cubicBezTo>
                  <a:cubicBezTo>
                    <a:pt x="536" y="126"/>
                    <a:pt x="536" y="126"/>
                    <a:pt x="536" y="126"/>
                  </a:cubicBezTo>
                  <a:cubicBezTo>
                    <a:pt x="536" y="126"/>
                    <a:pt x="532" y="126"/>
                    <a:pt x="534" y="127"/>
                  </a:cubicBezTo>
                  <a:cubicBezTo>
                    <a:pt x="517" y="121"/>
                    <a:pt x="536" y="128"/>
                    <a:pt x="528" y="123"/>
                  </a:cubicBezTo>
                  <a:cubicBezTo>
                    <a:pt x="530" y="126"/>
                    <a:pt x="520" y="122"/>
                    <a:pt x="514" y="120"/>
                  </a:cubicBezTo>
                  <a:cubicBezTo>
                    <a:pt x="518" y="121"/>
                    <a:pt x="518" y="120"/>
                    <a:pt x="520" y="120"/>
                  </a:cubicBezTo>
                  <a:cubicBezTo>
                    <a:pt x="521" y="120"/>
                    <a:pt x="522" y="120"/>
                    <a:pt x="524" y="121"/>
                  </a:cubicBezTo>
                  <a:cubicBezTo>
                    <a:pt x="525" y="121"/>
                    <a:pt x="526" y="121"/>
                    <a:pt x="528" y="122"/>
                  </a:cubicBezTo>
                  <a:cubicBezTo>
                    <a:pt x="529" y="122"/>
                    <a:pt x="531" y="123"/>
                    <a:pt x="534" y="124"/>
                  </a:cubicBezTo>
                  <a:cubicBezTo>
                    <a:pt x="532" y="124"/>
                    <a:pt x="536" y="125"/>
                    <a:pt x="539" y="127"/>
                  </a:cubicBezTo>
                  <a:close/>
                  <a:moveTo>
                    <a:pt x="520" y="108"/>
                  </a:moveTo>
                  <a:cubicBezTo>
                    <a:pt x="520" y="106"/>
                    <a:pt x="520" y="106"/>
                    <a:pt x="520" y="106"/>
                  </a:cubicBezTo>
                  <a:cubicBezTo>
                    <a:pt x="521" y="108"/>
                    <a:pt x="521" y="108"/>
                    <a:pt x="521" y="108"/>
                  </a:cubicBezTo>
                  <a:lnTo>
                    <a:pt x="520" y="108"/>
                  </a:lnTo>
                  <a:close/>
                  <a:moveTo>
                    <a:pt x="488" y="61"/>
                  </a:moveTo>
                  <a:cubicBezTo>
                    <a:pt x="483" y="63"/>
                    <a:pt x="489" y="64"/>
                    <a:pt x="492" y="62"/>
                  </a:cubicBezTo>
                  <a:cubicBezTo>
                    <a:pt x="490" y="63"/>
                    <a:pt x="489" y="61"/>
                    <a:pt x="488" y="61"/>
                  </a:cubicBezTo>
                  <a:close/>
                  <a:moveTo>
                    <a:pt x="480" y="41"/>
                  </a:moveTo>
                  <a:cubicBezTo>
                    <a:pt x="481" y="42"/>
                    <a:pt x="476" y="46"/>
                    <a:pt x="482" y="44"/>
                  </a:cubicBezTo>
                  <a:cubicBezTo>
                    <a:pt x="483" y="41"/>
                    <a:pt x="483" y="41"/>
                    <a:pt x="483" y="41"/>
                  </a:cubicBezTo>
                  <a:cubicBezTo>
                    <a:pt x="481" y="41"/>
                    <a:pt x="483" y="40"/>
                    <a:pt x="480" y="41"/>
                  </a:cubicBezTo>
                  <a:close/>
                  <a:moveTo>
                    <a:pt x="472" y="28"/>
                  </a:moveTo>
                  <a:cubicBezTo>
                    <a:pt x="478" y="25"/>
                    <a:pt x="478" y="25"/>
                    <a:pt x="478" y="25"/>
                  </a:cubicBezTo>
                  <a:cubicBezTo>
                    <a:pt x="477" y="26"/>
                    <a:pt x="477" y="26"/>
                    <a:pt x="477" y="26"/>
                  </a:cubicBezTo>
                  <a:lnTo>
                    <a:pt x="472" y="28"/>
                  </a:lnTo>
                  <a:close/>
                  <a:moveTo>
                    <a:pt x="466" y="33"/>
                  </a:moveTo>
                  <a:cubicBezTo>
                    <a:pt x="466" y="33"/>
                    <a:pt x="466" y="31"/>
                    <a:pt x="469" y="30"/>
                  </a:cubicBezTo>
                  <a:lnTo>
                    <a:pt x="466" y="33"/>
                  </a:lnTo>
                  <a:close/>
                  <a:moveTo>
                    <a:pt x="465" y="16"/>
                  </a:moveTo>
                  <a:cubicBezTo>
                    <a:pt x="459" y="19"/>
                    <a:pt x="459" y="19"/>
                    <a:pt x="459" y="19"/>
                  </a:cubicBezTo>
                  <a:cubicBezTo>
                    <a:pt x="459" y="19"/>
                    <a:pt x="459" y="19"/>
                    <a:pt x="459" y="19"/>
                  </a:cubicBezTo>
                  <a:lnTo>
                    <a:pt x="465" y="16"/>
                  </a:lnTo>
                  <a:close/>
                  <a:moveTo>
                    <a:pt x="469" y="16"/>
                  </a:moveTo>
                  <a:cubicBezTo>
                    <a:pt x="468" y="17"/>
                    <a:pt x="467" y="17"/>
                    <a:pt x="466" y="18"/>
                  </a:cubicBezTo>
                  <a:cubicBezTo>
                    <a:pt x="464" y="19"/>
                    <a:pt x="464" y="20"/>
                    <a:pt x="466" y="20"/>
                  </a:cubicBezTo>
                  <a:cubicBezTo>
                    <a:pt x="469" y="19"/>
                    <a:pt x="467" y="19"/>
                    <a:pt x="467" y="18"/>
                  </a:cubicBezTo>
                  <a:cubicBezTo>
                    <a:pt x="468" y="18"/>
                    <a:pt x="470" y="18"/>
                    <a:pt x="469" y="20"/>
                  </a:cubicBezTo>
                  <a:cubicBezTo>
                    <a:pt x="464" y="21"/>
                    <a:pt x="464" y="21"/>
                    <a:pt x="460" y="23"/>
                  </a:cubicBezTo>
                  <a:cubicBezTo>
                    <a:pt x="456" y="21"/>
                    <a:pt x="462" y="19"/>
                    <a:pt x="466" y="18"/>
                  </a:cubicBezTo>
                  <a:cubicBezTo>
                    <a:pt x="466" y="17"/>
                    <a:pt x="468" y="17"/>
                    <a:pt x="469" y="16"/>
                  </a:cubicBezTo>
                  <a:close/>
                  <a:moveTo>
                    <a:pt x="474" y="23"/>
                  </a:moveTo>
                  <a:cubicBezTo>
                    <a:pt x="473" y="23"/>
                    <a:pt x="472" y="23"/>
                    <a:pt x="471" y="24"/>
                  </a:cubicBezTo>
                  <a:cubicBezTo>
                    <a:pt x="469" y="23"/>
                    <a:pt x="467" y="22"/>
                    <a:pt x="463" y="25"/>
                  </a:cubicBezTo>
                  <a:cubicBezTo>
                    <a:pt x="464" y="26"/>
                    <a:pt x="464" y="26"/>
                    <a:pt x="464" y="26"/>
                  </a:cubicBezTo>
                  <a:cubicBezTo>
                    <a:pt x="464" y="26"/>
                    <a:pt x="464" y="26"/>
                    <a:pt x="465" y="25"/>
                  </a:cubicBezTo>
                  <a:cubicBezTo>
                    <a:pt x="468" y="25"/>
                    <a:pt x="465" y="27"/>
                    <a:pt x="464" y="28"/>
                  </a:cubicBezTo>
                  <a:cubicBezTo>
                    <a:pt x="466" y="27"/>
                    <a:pt x="468" y="25"/>
                    <a:pt x="471" y="24"/>
                  </a:cubicBezTo>
                  <a:cubicBezTo>
                    <a:pt x="472" y="24"/>
                    <a:pt x="472" y="24"/>
                    <a:pt x="473" y="24"/>
                  </a:cubicBezTo>
                  <a:cubicBezTo>
                    <a:pt x="473" y="25"/>
                    <a:pt x="472" y="25"/>
                    <a:pt x="474" y="25"/>
                  </a:cubicBezTo>
                  <a:cubicBezTo>
                    <a:pt x="475" y="24"/>
                    <a:pt x="475" y="24"/>
                    <a:pt x="475" y="24"/>
                  </a:cubicBezTo>
                  <a:cubicBezTo>
                    <a:pt x="474" y="24"/>
                    <a:pt x="474" y="24"/>
                    <a:pt x="473" y="24"/>
                  </a:cubicBezTo>
                  <a:cubicBezTo>
                    <a:pt x="474" y="24"/>
                    <a:pt x="474" y="23"/>
                    <a:pt x="474" y="23"/>
                  </a:cubicBezTo>
                  <a:close/>
                  <a:moveTo>
                    <a:pt x="472" y="13"/>
                  </a:moveTo>
                  <a:cubicBezTo>
                    <a:pt x="473" y="13"/>
                    <a:pt x="475" y="13"/>
                    <a:pt x="476" y="12"/>
                  </a:cubicBezTo>
                  <a:cubicBezTo>
                    <a:pt x="477" y="11"/>
                    <a:pt x="477" y="11"/>
                    <a:pt x="477" y="11"/>
                  </a:cubicBezTo>
                  <a:cubicBezTo>
                    <a:pt x="474" y="10"/>
                    <a:pt x="472" y="12"/>
                    <a:pt x="472" y="13"/>
                  </a:cubicBezTo>
                  <a:close/>
                  <a:moveTo>
                    <a:pt x="489" y="54"/>
                  </a:moveTo>
                  <a:cubicBezTo>
                    <a:pt x="489" y="54"/>
                    <a:pt x="490" y="56"/>
                    <a:pt x="487" y="58"/>
                  </a:cubicBezTo>
                  <a:cubicBezTo>
                    <a:pt x="492" y="56"/>
                    <a:pt x="492" y="56"/>
                    <a:pt x="492" y="56"/>
                  </a:cubicBezTo>
                  <a:cubicBezTo>
                    <a:pt x="491" y="55"/>
                    <a:pt x="494" y="53"/>
                    <a:pt x="496" y="53"/>
                  </a:cubicBezTo>
                  <a:cubicBezTo>
                    <a:pt x="492" y="53"/>
                    <a:pt x="494" y="51"/>
                    <a:pt x="489" y="54"/>
                  </a:cubicBezTo>
                  <a:close/>
                  <a:moveTo>
                    <a:pt x="518" y="105"/>
                  </a:moveTo>
                  <a:cubicBezTo>
                    <a:pt x="520" y="104"/>
                    <a:pt x="514" y="102"/>
                    <a:pt x="521" y="101"/>
                  </a:cubicBezTo>
                  <a:cubicBezTo>
                    <a:pt x="512" y="101"/>
                    <a:pt x="516" y="104"/>
                    <a:pt x="518" y="105"/>
                  </a:cubicBezTo>
                  <a:close/>
                  <a:moveTo>
                    <a:pt x="528" y="105"/>
                  </a:moveTo>
                  <a:cubicBezTo>
                    <a:pt x="528" y="106"/>
                    <a:pt x="528" y="106"/>
                    <a:pt x="528" y="106"/>
                  </a:cubicBezTo>
                  <a:cubicBezTo>
                    <a:pt x="527" y="107"/>
                    <a:pt x="520" y="107"/>
                    <a:pt x="524" y="108"/>
                  </a:cubicBezTo>
                  <a:cubicBezTo>
                    <a:pt x="526" y="108"/>
                    <a:pt x="523" y="107"/>
                    <a:pt x="525" y="107"/>
                  </a:cubicBezTo>
                  <a:cubicBezTo>
                    <a:pt x="529" y="107"/>
                    <a:pt x="528" y="107"/>
                    <a:pt x="528" y="106"/>
                  </a:cubicBezTo>
                  <a:cubicBezTo>
                    <a:pt x="528" y="106"/>
                    <a:pt x="528" y="106"/>
                    <a:pt x="528" y="105"/>
                  </a:cubicBezTo>
                  <a:close/>
                  <a:moveTo>
                    <a:pt x="513" y="71"/>
                  </a:moveTo>
                  <a:cubicBezTo>
                    <a:pt x="514" y="72"/>
                    <a:pt x="514" y="72"/>
                    <a:pt x="514" y="72"/>
                  </a:cubicBezTo>
                  <a:cubicBezTo>
                    <a:pt x="510" y="75"/>
                    <a:pt x="510" y="75"/>
                    <a:pt x="510" y="75"/>
                  </a:cubicBezTo>
                  <a:lnTo>
                    <a:pt x="513" y="71"/>
                  </a:lnTo>
                  <a:close/>
                  <a:moveTo>
                    <a:pt x="511" y="55"/>
                  </a:moveTo>
                  <a:cubicBezTo>
                    <a:pt x="511" y="56"/>
                    <a:pt x="511" y="56"/>
                    <a:pt x="511" y="56"/>
                  </a:cubicBezTo>
                  <a:cubicBezTo>
                    <a:pt x="510" y="56"/>
                    <a:pt x="510" y="56"/>
                    <a:pt x="510" y="56"/>
                  </a:cubicBezTo>
                  <a:cubicBezTo>
                    <a:pt x="509" y="57"/>
                    <a:pt x="507" y="57"/>
                    <a:pt x="506" y="58"/>
                  </a:cubicBezTo>
                  <a:cubicBezTo>
                    <a:pt x="506" y="58"/>
                    <a:pt x="506" y="59"/>
                    <a:pt x="506" y="59"/>
                  </a:cubicBezTo>
                  <a:cubicBezTo>
                    <a:pt x="506" y="59"/>
                    <a:pt x="506" y="58"/>
                    <a:pt x="506" y="58"/>
                  </a:cubicBezTo>
                  <a:cubicBezTo>
                    <a:pt x="506" y="57"/>
                    <a:pt x="505" y="56"/>
                    <a:pt x="509" y="54"/>
                  </a:cubicBezTo>
                  <a:cubicBezTo>
                    <a:pt x="507" y="55"/>
                    <a:pt x="508" y="57"/>
                    <a:pt x="511" y="56"/>
                  </a:cubicBezTo>
                  <a:lnTo>
                    <a:pt x="511" y="55"/>
                  </a:lnTo>
                  <a:close/>
                  <a:moveTo>
                    <a:pt x="501" y="25"/>
                  </a:moveTo>
                  <a:cubicBezTo>
                    <a:pt x="500" y="26"/>
                    <a:pt x="499" y="26"/>
                    <a:pt x="502" y="26"/>
                  </a:cubicBezTo>
                  <a:cubicBezTo>
                    <a:pt x="503" y="25"/>
                    <a:pt x="502" y="24"/>
                    <a:pt x="501" y="25"/>
                  </a:cubicBezTo>
                  <a:close/>
                  <a:moveTo>
                    <a:pt x="519" y="60"/>
                  </a:moveTo>
                  <a:cubicBezTo>
                    <a:pt x="516" y="61"/>
                    <a:pt x="518" y="62"/>
                    <a:pt x="514" y="63"/>
                  </a:cubicBezTo>
                  <a:cubicBezTo>
                    <a:pt x="513" y="63"/>
                    <a:pt x="513" y="63"/>
                    <a:pt x="513" y="63"/>
                  </a:cubicBezTo>
                  <a:cubicBezTo>
                    <a:pt x="515" y="63"/>
                    <a:pt x="507" y="67"/>
                    <a:pt x="512" y="66"/>
                  </a:cubicBezTo>
                  <a:cubicBezTo>
                    <a:pt x="511" y="66"/>
                    <a:pt x="511" y="66"/>
                    <a:pt x="511" y="66"/>
                  </a:cubicBezTo>
                  <a:cubicBezTo>
                    <a:pt x="513" y="66"/>
                    <a:pt x="515" y="62"/>
                    <a:pt x="518" y="62"/>
                  </a:cubicBezTo>
                  <a:cubicBezTo>
                    <a:pt x="519" y="63"/>
                    <a:pt x="521" y="60"/>
                    <a:pt x="519" y="60"/>
                  </a:cubicBezTo>
                  <a:close/>
                  <a:moveTo>
                    <a:pt x="507" y="19"/>
                  </a:moveTo>
                  <a:cubicBezTo>
                    <a:pt x="507" y="21"/>
                    <a:pt x="500" y="23"/>
                    <a:pt x="504" y="24"/>
                  </a:cubicBezTo>
                  <a:cubicBezTo>
                    <a:pt x="504" y="22"/>
                    <a:pt x="511" y="19"/>
                    <a:pt x="507" y="19"/>
                  </a:cubicBezTo>
                  <a:close/>
                  <a:moveTo>
                    <a:pt x="524" y="45"/>
                  </a:moveTo>
                  <a:cubicBezTo>
                    <a:pt x="525" y="45"/>
                    <a:pt x="525" y="45"/>
                    <a:pt x="525" y="45"/>
                  </a:cubicBezTo>
                  <a:cubicBezTo>
                    <a:pt x="524" y="47"/>
                    <a:pt x="524" y="47"/>
                    <a:pt x="524" y="47"/>
                  </a:cubicBezTo>
                  <a:cubicBezTo>
                    <a:pt x="523" y="47"/>
                    <a:pt x="523" y="47"/>
                    <a:pt x="523" y="47"/>
                  </a:cubicBezTo>
                  <a:lnTo>
                    <a:pt x="524" y="45"/>
                  </a:lnTo>
                  <a:close/>
                  <a:moveTo>
                    <a:pt x="467" y="35"/>
                  </a:moveTo>
                  <a:cubicBezTo>
                    <a:pt x="466" y="35"/>
                    <a:pt x="466" y="36"/>
                    <a:pt x="467" y="36"/>
                  </a:cubicBezTo>
                  <a:cubicBezTo>
                    <a:pt x="467" y="36"/>
                    <a:pt x="467" y="35"/>
                    <a:pt x="467" y="35"/>
                  </a:cubicBezTo>
                  <a:close/>
                  <a:moveTo>
                    <a:pt x="501" y="109"/>
                  </a:moveTo>
                  <a:cubicBezTo>
                    <a:pt x="500" y="108"/>
                    <a:pt x="499" y="108"/>
                    <a:pt x="498" y="108"/>
                  </a:cubicBezTo>
                  <a:cubicBezTo>
                    <a:pt x="499" y="108"/>
                    <a:pt x="500" y="108"/>
                    <a:pt x="501" y="109"/>
                  </a:cubicBezTo>
                  <a:close/>
                  <a:moveTo>
                    <a:pt x="496" y="109"/>
                  </a:moveTo>
                  <a:cubicBezTo>
                    <a:pt x="496" y="109"/>
                    <a:pt x="496" y="109"/>
                    <a:pt x="496" y="109"/>
                  </a:cubicBezTo>
                  <a:cubicBezTo>
                    <a:pt x="496" y="109"/>
                    <a:pt x="496" y="109"/>
                    <a:pt x="496" y="109"/>
                  </a:cubicBezTo>
                  <a:close/>
                  <a:moveTo>
                    <a:pt x="429" y="155"/>
                  </a:moveTo>
                  <a:cubicBezTo>
                    <a:pt x="428" y="155"/>
                    <a:pt x="425" y="152"/>
                    <a:pt x="428" y="156"/>
                  </a:cubicBezTo>
                  <a:cubicBezTo>
                    <a:pt x="429" y="158"/>
                    <a:pt x="428" y="155"/>
                    <a:pt x="429" y="155"/>
                  </a:cubicBezTo>
                  <a:close/>
                  <a:moveTo>
                    <a:pt x="433" y="159"/>
                  </a:moveTo>
                  <a:cubicBezTo>
                    <a:pt x="434" y="159"/>
                    <a:pt x="435" y="160"/>
                    <a:pt x="436" y="161"/>
                  </a:cubicBezTo>
                  <a:cubicBezTo>
                    <a:pt x="434" y="159"/>
                    <a:pt x="434" y="159"/>
                    <a:pt x="433" y="159"/>
                  </a:cubicBezTo>
                  <a:close/>
                  <a:moveTo>
                    <a:pt x="433" y="159"/>
                  </a:moveTo>
                  <a:cubicBezTo>
                    <a:pt x="432" y="159"/>
                    <a:pt x="432" y="160"/>
                    <a:pt x="431" y="161"/>
                  </a:cubicBezTo>
                  <a:cubicBezTo>
                    <a:pt x="433" y="162"/>
                    <a:pt x="433" y="160"/>
                    <a:pt x="433" y="159"/>
                  </a:cubicBezTo>
                  <a:close/>
                  <a:moveTo>
                    <a:pt x="442" y="148"/>
                  </a:moveTo>
                  <a:cubicBezTo>
                    <a:pt x="443" y="150"/>
                    <a:pt x="447" y="151"/>
                    <a:pt x="445" y="155"/>
                  </a:cubicBezTo>
                  <a:cubicBezTo>
                    <a:pt x="445" y="155"/>
                    <a:pt x="446" y="153"/>
                    <a:pt x="448" y="155"/>
                  </a:cubicBezTo>
                  <a:cubicBezTo>
                    <a:pt x="445" y="151"/>
                    <a:pt x="444" y="148"/>
                    <a:pt x="442" y="148"/>
                  </a:cubicBezTo>
                  <a:close/>
                  <a:moveTo>
                    <a:pt x="452" y="156"/>
                  </a:moveTo>
                  <a:cubicBezTo>
                    <a:pt x="452" y="155"/>
                    <a:pt x="452" y="155"/>
                    <a:pt x="453" y="155"/>
                  </a:cubicBezTo>
                  <a:cubicBezTo>
                    <a:pt x="452" y="155"/>
                    <a:pt x="452" y="155"/>
                    <a:pt x="452" y="156"/>
                  </a:cubicBezTo>
                  <a:close/>
                  <a:moveTo>
                    <a:pt x="453" y="155"/>
                  </a:moveTo>
                  <a:cubicBezTo>
                    <a:pt x="454" y="155"/>
                    <a:pt x="457" y="160"/>
                    <a:pt x="457" y="157"/>
                  </a:cubicBezTo>
                  <a:cubicBezTo>
                    <a:pt x="456" y="155"/>
                    <a:pt x="454" y="152"/>
                    <a:pt x="453" y="152"/>
                  </a:cubicBezTo>
                  <a:cubicBezTo>
                    <a:pt x="454" y="155"/>
                    <a:pt x="453" y="155"/>
                    <a:pt x="453" y="155"/>
                  </a:cubicBezTo>
                  <a:close/>
                  <a:moveTo>
                    <a:pt x="480" y="123"/>
                  </a:moveTo>
                  <a:cubicBezTo>
                    <a:pt x="479" y="124"/>
                    <a:pt x="479" y="124"/>
                    <a:pt x="479" y="124"/>
                  </a:cubicBezTo>
                  <a:cubicBezTo>
                    <a:pt x="480" y="125"/>
                    <a:pt x="480" y="125"/>
                    <a:pt x="480" y="125"/>
                  </a:cubicBezTo>
                  <a:cubicBezTo>
                    <a:pt x="480" y="125"/>
                    <a:pt x="481" y="124"/>
                    <a:pt x="480" y="123"/>
                  </a:cubicBezTo>
                  <a:close/>
                  <a:moveTo>
                    <a:pt x="491" y="134"/>
                  </a:moveTo>
                  <a:cubicBezTo>
                    <a:pt x="488" y="129"/>
                    <a:pt x="488" y="129"/>
                    <a:pt x="488" y="129"/>
                  </a:cubicBezTo>
                  <a:cubicBezTo>
                    <a:pt x="487" y="128"/>
                    <a:pt x="490" y="132"/>
                    <a:pt x="489" y="132"/>
                  </a:cubicBezTo>
                  <a:cubicBezTo>
                    <a:pt x="489" y="133"/>
                    <a:pt x="490" y="134"/>
                    <a:pt x="491" y="134"/>
                  </a:cubicBezTo>
                  <a:close/>
                  <a:moveTo>
                    <a:pt x="504" y="160"/>
                  </a:moveTo>
                  <a:cubicBezTo>
                    <a:pt x="504" y="160"/>
                    <a:pt x="504" y="160"/>
                    <a:pt x="503" y="160"/>
                  </a:cubicBezTo>
                  <a:cubicBezTo>
                    <a:pt x="504" y="160"/>
                    <a:pt x="504" y="160"/>
                    <a:pt x="504" y="160"/>
                  </a:cubicBezTo>
                  <a:close/>
                  <a:moveTo>
                    <a:pt x="484" y="120"/>
                  </a:moveTo>
                  <a:cubicBezTo>
                    <a:pt x="486" y="122"/>
                    <a:pt x="487" y="124"/>
                    <a:pt x="489" y="125"/>
                  </a:cubicBezTo>
                  <a:cubicBezTo>
                    <a:pt x="490" y="126"/>
                    <a:pt x="486" y="121"/>
                    <a:pt x="484" y="120"/>
                  </a:cubicBezTo>
                  <a:close/>
                  <a:moveTo>
                    <a:pt x="489" y="120"/>
                  </a:moveTo>
                  <a:cubicBezTo>
                    <a:pt x="488" y="120"/>
                    <a:pt x="487" y="120"/>
                    <a:pt x="486" y="119"/>
                  </a:cubicBezTo>
                  <a:cubicBezTo>
                    <a:pt x="488" y="121"/>
                    <a:pt x="488" y="121"/>
                    <a:pt x="488" y="121"/>
                  </a:cubicBezTo>
                  <a:lnTo>
                    <a:pt x="489" y="120"/>
                  </a:lnTo>
                  <a:close/>
                  <a:moveTo>
                    <a:pt x="496" y="122"/>
                  </a:moveTo>
                  <a:cubicBezTo>
                    <a:pt x="494" y="121"/>
                    <a:pt x="494" y="121"/>
                    <a:pt x="494" y="121"/>
                  </a:cubicBezTo>
                  <a:cubicBezTo>
                    <a:pt x="495" y="122"/>
                    <a:pt x="495" y="122"/>
                    <a:pt x="495" y="122"/>
                  </a:cubicBezTo>
                  <a:lnTo>
                    <a:pt x="496" y="122"/>
                  </a:lnTo>
                  <a:close/>
                  <a:moveTo>
                    <a:pt x="501" y="90"/>
                  </a:moveTo>
                  <a:cubicBezTo>
                    <a:pt x="500" y="90"/>
                    <a:pt x="500" y="86"/>
                    <a:pt x="495" y="89"/>
                  </a:cubicBezTo>
                  <a:cubicBezTo>
                    <a:pt x="502" y="87"/>
                    <a:pt x="495" y="93"/>
                    <a:pt x="501" y="90"/>
                  </a:cubicBezTo>
                  <a:close/>
                  <a:moveTo>
                    <a:pt x="470" y="41"/>
                  </a:moveTo>
                  <a:cubicBezTo>
                    <a:pt x="471" y="38"/>
                    <a:pt x="471" y="38"/>
                    <a:pt x="471" y="38"/>
                  </a:cubicBezTo>
                  <a:cubicBezTo>
                    <a:pt x="470" y="40"/>
                    <a:pt x="467" y="40"/>
                    <a:pt x="470" y="41"/>
                  </a:cubicBezTo>
                  <a:close/>
                </a:path>
              </a:pathLst>
            </a:custGeom>
            <a:solidFill>
              <a:srgbClr val="1B591C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20" name="Rettangolo arrotondato 19"/>
          <p:cNvSpPr/>
          <p:nvPr/>
        </p:nvSpPr>
        <p:spPr>
          <a:xfrm>
            <a:off x="4157764" y="1938867"/>
            <a:ext cx="7818940" cy="2387600"/>
          </a:xfrm>
          <a:prstGeom prst="roundRect">
            <a:avLst/>
          </a:prstGeom>
          <a:solidFill>
            <a:schemeClr val="tx1">
              <a:alpha val="7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8167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4388197" y="994803"/>
            <a:ext cx="4103872" cy="420558"/>
          </a:xfrm>
        </p:spPr>
        <p:txBody>
          <a:bodyPr/>
          <a:lstStyle/>
          <a:p>
            <a:r>
              <a:rPr lang="en-GB" dirty="0" smtClean="0"/>
              <a:t>The microbiota</a:t>
            </a:r>
            <a:endParaRPr lang="en-GB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quarter" idx="13"/>
          </p:nvPr>
        </p:nvSpPr>
        <p:spPr>
          <a:xfrm>
            <a:off x="3383567" y="345395"/>
            <a:ext cx="8694737" cy="528638"/>
          </a:xfrm>
        </p:spPr>
        <p:txBody>
          <a:bodyPr/>
          <a:lstStyle/>
          <a:p>
            <a:r>
              <a:rPr lang="en-GB" dirty="0"/>
              <a:t>WP5 – System biology assessment of the effects of essential oils after in vitro and in vivo studies </a:t>
            </a:r>
          </a:p>
          <a:p>
            <a:endParaRPr lang="en-GB" dirty="0"/>
          </a:p>
        </p:txBody>
      </p:sp>
      <p:pic>
        <p:nvPicPr>
          <p:cNvPr id="5" name="Picture 5" descr="D:\kuloth\2015\14-01-2015\NR_aop1\slides_img\nrurol.2014.361-f1.jpg"/>
          <p:cNvPicPr>
            <a:picLocks noChangeAspect="1" noChangeArrowheads="1"/>
          </p:cNvPicPr>
          <p:nvPr/>
        </p:nvPicPr>
        <p:blipFill>
          <a:blip r:embed="rId2" cstate="print"/>
          <a:srcRect b="8416"/>
          <a:stretch>
            <a:fillRect/>
          </a:stretch>
        </p:blipFill>
        <p:spPr bwMode="auto">
          <a:xfrm>
            <a:off x="2714547" y="3259644"/>
            <a:ext cx="6986986" cy="3092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le 9"/>
          <p:cNvSpPr/>
          <p:nvPr/>
        </p:nvSpPr>
        <p:spPr>
          <a:xfrm>
            <a:off x="5091391" y="1723660"/>
            <a:ext cx="2233299" cy="1375861"/>
          </a:xfrm>
          <a:prstGeom prst="roundRect">
            <a:avLst/>
          </a:prstGeom>
          <a:noFill/>
          <a:ln w="25400" cap="flat" cmpd="sng" algn="ctr">
            <a:noFill/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ＭＳ Ｐゴシック"/>
              </a:rPr>
              <a:t>b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ＭＳ Ｐゴシック"/>
              </a:rPr>
              <a:t> | </a:t>
            </a:r>
            <a:r>
              <a:rPr kumimoji="0" lang="en-US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ＭＳ Ｐゴシック"/>
              </a:rPr>
              <a:t>Metagenome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ＭＳ Ｐゴシック"/>
              </a:rPr>
              <a:t>: 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ＭＳ Ｐゴシック"/>
              </a:rPr>
              <a:t>The </a:t>
            </a:r>
            <a:r>
              <a:rPr kumimoji="0" lang="en-GB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ＭＳ Ｐゴシック"/>
              </a:rPr>
              <a:t>whole set of microbial genomes and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ＭＳ Ｐゴシック"/>
              </a:rPr>
              <a:t>genes 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ＭＳ Ｐゴシック"/>
              </a:rPr>
              <a:t>(Whole Genome Sequencing)</a:t>
            </a:r>
            <a:endParaRPr kumimoji="0" lang="en-GB" sz="1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rebuchet MS"/>
              <a:ea typeface="ＭＳ Ｐゴシック"/>
            </a:endParaRPr>
          </a:p>
        </p:txBody>
      </p:sp>
      <p:sp>
        <p:nvSpPr>
          <p:cNvPr id="7" name="Rounded Rectangle 10"/>
          <p:cNvSpPr/>
          <p:nvPr/>
        </p:nvSpPr>
        <p:spPr>
          <a:xfrm>
            <a:off x="7385444" y="1710877"/>
            <a:ext cx="2213249" cy="1440160"/>
          </a:xfrm>
          <a:prstGeom prst="roundRect">
            <a:avLst/>
          </a:prstGeom>
          <a:noFill/>
          <a:ln w="25400" cap="flat" cmpd="sng" algn="ctr">
            <a:noFill/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ＭＳ Ｐゴシック"/>
              </a:rPr>
              <a:t>c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ＭＳ Ｐゴシック"/>
              </a:rPr>
              <a:t>  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ＭＳ Ｐゴシック"/>
              </a:rPr>
              <a:t>Microbiome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ＭＳ Ｐゴシック"/>
              </a:rPr>
              <a:t>: 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ＭＳ Ｐゴシック"/>
              </a:rPr>
              <a:t>The genes and genomes of the </a:t>
            </a:r>
            <a:r>
              <a:rPr kumimoji="0" lang="en-US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ＭＳ Ｐゴシック"/>
              </a:rPr>
              <a:t>microbiota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ＭＳ Ｐゴシック"/>
              </a:rPr>
              <a:t>, as well as the products of the </a:t>
            </a:r>
            <a:r>
              <a:rPr kumimoji="0" lang="en-US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ＭＳ Ｐゴシック"/>
              </a:rPr>
              <a:t>microbiota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ＭＳ Ｐゴシック"/>
              </a:rPr>
              <a:t> and the host environment</a:t>
            </a:r>
            <a:endParaRPr kumimoji="0" lang="en-GB" sz="1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rebuchet MS"/>
              <a:ea typeface="ＭＳ Ｐゴシック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681790" y="6415318"/>
            <a:ext cx="696056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en-US" sz="1000" i="1" dirty="0" err="1" smtClean="0">
                <a:solidFill>
                  <a:srgbClr val="0C346B"/>
                </a:solidFill>
                <a:latin typeface="Arial Unicode MS" panose="020B0604020202020204" pitchFamily="34" charset="-128"/>
                <a:ea typeface="ＭＳ Ｐゴシック" panose="020B0600070205080204" pitchFamily="34" charset="-128"/>
              </a:rPr>
              <a:t>Whiteside</a:t>
            </a:r>
            <a:r>
              <a:rPr lang="it-IT" altLang="en-US" sz="1000" i="1" dirty="0" smtClean="0">
                <a:solidFill>
                  <a:srgbClr val="0C346B"/>
                </a:solidFill>
                <a:latin typeface="Arial Unicode MS" panose="020B0604020202020204" pitchFamily="34" charset="-128"/>
                <a:ea typeface="ＭＳ Ｐゴシック" panose="020B0600070205080204" pitchFamily="34" charset="-128"/>
              </a:rPr>
              <a:t> SA, et al.  The </a:t>
            </a:r>
            <a:r>
              <a:rPr lang="it-IT" altLang="en-US" sz="1000" i="1" dirty="0" err="1" smtClean="0">
                <a:solidFill>
                  <a:srgbClr val="0C346B"/>
                </a:solidFill>
                <a:latin typeface="Arial Unicode MS" panose="020B0604020202020204" pitchFamily="34" charset="-128"/>
                <a:ea typeface="ＭＳ Ｐゴシック" panose="020B0600070205080204" pitchFamily="34" charset="-128"/>
              </a:rPr>
              <a:t>microbiome</a:t>
            </a:r>
            <a:r>
              <a:rPr lang="it-IT" altLang="en-US" sz="1000" i="1" dirty="0" smtClean="0">
                <a:solidFill>
                  <a:srgbClr val="0C346B"/>
                </a:solidFill>
                <a:latin typeface="Arial Unicode MS" panose="020B0604020202020204" pitchFamily="34" charset="-128"/>
                <a:ea typeface="ＭＳ Ｐゴシック" panose="020B0600070205080204" pitchFamily="34" charset="-128"/>
              </a:rPr>
              <a:t> of the </a:t>
            </a:r>
            <a:r>
              <a:rPr lang="it-IT" altLang="en-US" sz="1000" i="1" dirty="0" err="1" smtClean="0">
                <a:solidFill>
                  <a:srgbClr val="0C346B"/>
                </a:solidFill>
                <a:latin typeface="Arial Unicode MS" panose="020B0604020202020204" pitchFamily="34" charset="-128"/>
                <a:ea typeface="ＭＳ Ｐゴシック" panose="020B0600070205080204" pitchFamily="34" charset="-128"/>
              </a:rPr>
              <a:t>urinary</a:t>
            </a:r>
            <a:r>
              <a:rPr lang="it-IT" altLang="en-US" sz="1000" i="1" dirty="0" smtClean="0">
                <a:solidFill>
                  <a:srgbClr val="0C346B"/>
                </a:solidFill>
                <a:latin typeface="Arial Unicode MS" panose="020B0604020202020204" pitchFamily="34" charset="-128"/>
                <a:ea typeface="ＭＳ Ｐゴシック" panose="020B0600070205080204" pitchFamily="34" charset="-128"/>
              </a:rPr>
              <a:t> </a:t>
            </a:r>
            <a:r>
              <a:rPr lang="it-IT" altLang="en-US" sz="1000" i="1" dirty="0" err="1" smtClean="0">
                <a:solidFill>
                  <a:srgbClr val="0C346B"/>
                </a:solidFill>
                <a:latin typeface="Arial Unicode MS" panose="020B0604020202020204" pitchFamily="34" charset="-128"/>
                <a:ea typeface="ＭＳ Ｐゴシック" panose="020B0600070205080204" pitchFamily="34" charset="-128"/>
              </a:rPr>
              <a:t>tract</a:t>
            </a:r>
            <a:r>
              <a:rPr lang="it-IT" altLang="en-US" sz="1000" i="1" dirty="0" smtClean="0">
                <a:solidFill>
                  <a:srgbClr val="0C346B"/>
                </a:solidFill>
                <a:latin typeface="Arial Unicode MS" panose="020B0604020202020204" pitchFamily="34" charset="-128"/>
                <a:ea typeface="ＭＳ Ｐゴシック" panose="020B0600070205080204" pitchFamily="34" charset="-128"/>
              </a:rPr>
              <a:t>--a </a:t>
            </a:r>
            <a:r>
              <a:rPr lang="it-IT" altLang="en-US" sz="1000" i="1" dirty="0" err="1" smtClean="0">
                <a:solidFill>
                  <a:srgbClr val="0C346B"/>
                </a:solidFill>
                <a:latin typeface="Arial Unicode MS" panose="020B0604020202020204" pitchFamily="34" charset="-128"/>
                <a:ea typeface="ＭＳ Ｐゴシック" panose="020B0600070205080204" pitchFamily="34" charset="-128"/>
              </a:rPr>
              <a:t>role</a:t>
            </a:r>
            <a:r>
              <a:rPr lang="it-IT" altLang="en-US" sz="1000" i="1" dirty="0" smtClean="0">
                <a:solidFill>
                  <a:srgbClr val="0C346B"/>
                </a:solidFill>
                <a:latin typeface="Arial Unicode MS" panose="020B0604020202020204" pitchFamily="34" charset="-128"/>
                <a:ea typeface="ＭＳ Ｐゴシック" panose="020B0600070205080204" pitchFamily="34" charset="-128"/>
              </a:rPr>
              <a:t> </a:t>
            </a:r>
            <a:r>
              <a:rPr lang="it-IT" altLang="en-US" sz="1000" i="1" dirty="0" err="1" smtClean="0">
                <a:solidFill>
                  <a:srgbClr val="0C346B"/>
                </a:solidFill>
                <a:latin typeface="Arial Unicode MS" panose="020B0604020202020204" pitchFamily="34" charset="-128"/>
                <a:ea typeface="ＭＳ Ｐゴシック" panose="020B0600070205080204" pitchFamily="34" charset="-128"/>
              </a:rPr>
              <a:t>beyond</a:t>
            </a:r>
            <a:r>
              <a:rPr lang="it-IT" altLang="en-US" sz="1000" i="1" dirty="0" smtClean="0">
                <a:solidFill>
                  <a:srgbClr val="0C346B"/>
                </a:solidFill>
                <a:latin typeface="Arial Unicode MS" panose="020B0604020202020204" pitchFamily="34" charset="-128"/>
                <a:ea typeface="ＭＳ Ｐゴシック" panose="020B0600070205080204" pitchFamily="34" charset="-128"/>
              </a:rPr>
              <a:t> </a:t>
            </a:r>
            <a:r>
              <a:rPr lang="it-IT" altLang="en-US" sz="1000" i="1" dirty="0" err="1" smtClean="0">
                <a:solidFill>
                  <a:srgbClr val="0C346B"/>
                </a:solidFill>
                <a:latin typeface="Arial Unicode MS" panose="020B0604020202020204" pitchFamily="34" charset="-128"/>
                <a:ea typeface="ＭＳ Ｐゴシック" panose="020B0600070205080204" pitchFamily="34" charset="-128"/>
              </a:rPr>
              <a:t>infection</a:t>
            </a:r>
            <a:r>
              <a:rPr lang="it-IT" altLang="en-US" sz="1000" i="1" dirty="0" smtClean="0">
                <a:solidFill>
                  <a:srgbClr val="0C346B"/>
                </a:solidFill>
                <a:latin typeface="Arial Unicode MS" panose="020B0604020202020204" pitchFamily="34" charset="-128"/>
                <a:ea typeface="ＭＳ Ｐゴシック" panose="020B0600070205080204" pitchFamily="34" charset="-128"/>
              </a:rPr>
              <a:t>. </a:t>
            </a:r>
            <a:r>
              <a:rPr lang="it-IT" altLang="en-US" sz="1000" i="1" dirty="0" err="1" smtClean="0">
                <a:solidFill>
                  <a:srgbClr val="0C346B"/>
                </a:solidFill>
                <a:latin typeface="Arial Unicode MS" panose="020B0604020202020204" pitchFamily="34" charset="-128"/>
                <a:ea typeface="ＭＳ Ｐゴシック" panose="020B0600070205080204" pitchFamily="34" charset="-128"/>
              </a:rPr>
              <a:t>Nat</a:t>
            </a:r>
            <a:r>
              <a:rPr lang="it-IT" altLang="en-US" sz="1000" i="1" dirty="0" smtClean="0">
                <a:solidFill>
                  <a:srgbClr val="0C346B"/>
                </a:solidFill>
                <a:latin typeface="Arial Unicode MS" panose="020B0604020202020204" pitchFamily="34" charset="-128"/>
                <a:ea typeface="ＭＳ Ｐゴシック" panose="020B0600070205080204" pitchFamily="34" charset="-128"/>
              </a:rPr>
              <a:t> </a:t>
            </a:r>
            <a:r>
              <a:rPr lang="it-IT" altLang="en-US" sz="1000" i="1" dirty="0" err="1" smtClean="0">
                <a:solidFill>
                  <a:srgbClr val="0C346B"/>
                </a:solidFill>
                <a:latin typeface="Arial Unicode MS" panose="020B0604020202020204" pitchFamily="34" charset="-128"/>
                <a:ea typeface="ＭＳ Ｐゴシック" panose="020B0600070205080204" pitchFamily="34" charset="-128"/>
              </a:rPr>
              <a:t>Rev</a:t>
            </a:r>
            <a:r>
              <a:rPr lang="it-IT" altLang="en-US" sz="1000" i="1" dirty="0" smtClean="0">
                <a:solidFill>
                  <a:srgbClr val="0C346B"/>
                </a:solidFill>
                <a:latin typeface="Arial Unicode MS" panose="020B0604020202020204" pitchFamily="34" charset="-128"/>
                <a:ea typeface="ＭＳ Ｐゴシック" panose="020B0600070205080204" pitchFamily="34" charset="-128"/>
              </a:rPr>
              <a:t> </a:t>
            </a:r>
            <a:r>
              <a:rPr lang="it-IT" altLang="en-US" sz="1000" i="1" dirty="0" err="1" smtClean="0">
                <a:solidFill>
                  <a:srgbClr val="0C346B"/>
                </a:solidFill>
                <a:latin typeface="Arial Unicode MS" panose="020B0604020202020204" pitchFamily="34" charset="-128"/>
                <a:ea typeface="ＭＳ Ｐゴシック" panose="020B0600070205080204" pitchFamily="34" charset="-128"/>
              </a:rPr>
              <a:t>Urol</a:t>
            </a:r>
            <a:r>
              <a:rPr lang="it-IT" altLang="en-US" sz="1000" i="1" dirty="0" smtClean="0">
                <a:solidFill>
                  <a:srgbClr val="0C346B"/>
                </a:solidFill>
                <a:latin typeface="Arial Unicode MS" panose="020B0604020202020204" pitchFamily="34" charset="-128"/>
                <a:ea typeface="ＭＳ Ｐゴシック" panose="020B0600070205080204" pitchFamily="34" charset="-128"/>
              </a:rPr>
              <a:t>. 2015 Feb;12(2):81-90</a:t>
            </a:r>
            <a:endParaRPr lang="it-IT" altLang="en-US" sz="2400" i="1" dirty="0" smtClean="0">
              <a:solidFill>
                <a:srgbClr val="0C346B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9" name="Rettangolo arrotondato 8"/>
          <p:cNvSpPr/>
          <p:nvPr/>
        </p:nvSpPr>
        <p:spPr bwMode="auto">
          <a:xfrm>
            <a:off x="2548467" y="1575484"/>
            <a:ext cx="2613603" cy="4661828"/>
          </a:xfrm>
          <a:prstGeom prst="roundRect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2400">
              <a:solidFill>
                <a:srgbClr val="000000"/>
              </a:solidFill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0" name="Rounded Rectangle 7"/>
          <p:cNvSpPr/>
          <p:nvPr/>
        </p:nvSpPr>
        <p:spPr>
          <a:xfrm>
            <a:off x="2826187" y="1697484"/>
            <a:ext cx="2095128" cy="1440160"/>
          </a:xfrm>
          <a:prstGeom prst="roundRect">
            <a:avLst/>
          </a:prstGeom>
          <a:noFill/>
          <a:ln w="12700" cap="flat" cmpd="sng" algn="ctr">
            <a:noFill/>
            <a:prstDash val="sysDash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ＭＳ Ｐゴシック"/>
              </a:rPr>
              <a:t>a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ＭＳ Ｐゴシック"/>
              </a:rPr>
              <a:t> |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ＭＳ Ｐゴシック"/>
              </a:rPr>
              <a:t> </a:t>
            </a:r>
            <a:r>
              <a:rPr kumimoji="0" lang="en-US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ＭＳ Ｐゴシック"/>
              </a:rPr>
              <a:t>Microbiota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ＭＳ Ｐゴシック"/>
              </a:rPr>
              <a:t>: 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ＭＳ Ｐゴシック"/>
              </a:rPr>
              <a:t>The microorganisms (bacteria, archaea, fungi and viruses) present in the milk (16S/18S </a:t>
            </a:r>
            <a:r>
              <a:rPr kumimoji="0" lang="en-GB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ＭＳ Ｐゴシック"/>
              </a:rPr>
              <a:t>rRNA</a:t>
            </a:r>
            <a:r>
              <a:rPr kumimoji="0" lang="en-GB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ＭＳ Ｐゴシック"/>
              </a:rPr>
              <a:t> gene)</a:t>
            </a:r>
          </a:p>
        </p:txBody>
      </p:sp>
    </p:spTree>
    <p:extLst>
      <p:ext uri="{BB962C8B-B14F-4D97-AF65-F5344CB8AC3E}">
        <p14:creationId xmlns:p14="http://schemas.microsoft.com/office/powerpoint/2010/main" val="469955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3659398" y="918024"/>
            <a:ext cx="6618472" cy="420558"/>
          </a:xfrm>
        </p:spPr>
        <p:txBody>
          <a:bodyPr/>
          <a:lstStyle/>
          <a:p>
            <a:r>
              <a:rPr lang="en-GB" dirty="0"/>
              <a:t>How milk microbiota is determined</a:t>
            </a:r>
          </a:p>
        </p:txBody>
      </p:sp>
      <p:sp>
        <p:nvSpPr>
          <p:cNvPr id="6" name="Segnaposto testo 3"/>
          <p:cNvSpPr txBox="1">
            <a:spLocks/>
          </p:cNvSpPr>
          <p:nvPr/>
        </p:nvSpPr>
        <p:spPr>
          <a:xfrm>
            <a:off x="3383567" y="345395"/>
            <a:ext cx="8694737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WP5 – System biology assessment of the effects of essential oils after in vitro and in vivo studies </a:t>
            </a:r>
          </a:p>
          <a:p>
            <a:endParaRPr lang="en-GB" dirty="0"/>
          </a:p>
        </p:txBody>
      </p:sp>
      <p:grpSp>
        <p:nvGrpSpPr>
          <p:cNvPr id="19" name="Gruppo 18"/>
          <p:cNvGrpSpPr/>
          <p:nvPr/>
        </p:nvGrpSpPr>
        <p:grpSpPr>
          <a:xfrm>
            <a:off x="294406" y="1548862"/>
            <a:ext cx="11802491" cy="4495747"/>
            <a:chOff x="-1271927" y="1304767"/>
            <a:chExt cx="11802491" cy="4495747"/>
          </a:xfrm>
        </p:grpSpPr>
        <p:sp>
          <p:nvSpPr>
            <p:cNvPr id="20" name="CasellaDiTesto 19"/>
            <p:cNvSpPr txBox="1"/>
            <p:nvPr/>
          </p:nvSpPr>
          <p:spPr>
            <a:xfrm>
              <a:off x="7361781" y="1890531"/>
              <a:ext cx="27348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2000" dirty="0" err="1" smtClean="0"/>
                <a:t>Next</a:t>
              </a:r>
              <a:r>
                <a:rPr lang="it-IT" sz="2000" dirty="0" smtClean="0"/>
                <a:t> Generation </a:t>
              </a:r>
              <a:r>
                <a:rPr lang="it-IT" sz="2000" dirty="0" err="1" smtClean="0"/>
                <a:t>Sequencing</a:t>
              </a:r>
              <a:endParaRPr lang="it-IT" sz="2000" dirty="0" smtClean="0"/>
            </a:p>
            <a:p>
              <a:pPr algn="ctr"/>
              <a:r>
                <a:rPr lang="it-IT" sz="2000" dirty="0" smtClean="0"/>
                <a:t>Non </a:t>
              </a:r>
              <a:r>
                <a:rPr lang="it-IT" sz="2000" dirty="0" smtClean="0"/>
                <a:t>culture-based</a:t>
              </a:r>
              <a:endParaRPr lang="it-IT" sz="2000" dirty="0"/>
            </a:p>
          </p:txBody>
        </p:sp>
        <p:grpSp>
          <p:nvGrpSpPr>
            <p:cNvPr id="21" name="Gruppo 20"/>
            <p:cNvGrpSpPr/>
            <p:nvPr/>
          </p:nvGrpSpPr>
          <p:grpSpPr>
            <a:xfrm>
              <a:off x="3505165" y="1304767"/>
              <a:ext cx="2760264" cy="2376264"/>
              <a:chOff x="3331632" y="2852934"/>
              <a:chExt cx="2760264" cy="2377847"/>
            </a:xfrm>
            <a:solidFill>
              <a:srgbClr val="C00000"/>
            </a:solidFill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27" name="Freccia curva 26"/>
              <p:cNvSpPr/>
              <p:nvPr/>
            </p:nvSpPr>
            <p:spPr>
              <a:xfrm flipV="1">
                <a:off x="4427984" y="2852934"/>
                <a:ext cx="1663912" cy="2377847"/>
              </a:xfrm>
              <a:prstGeom prst="bentArrow">
                <a:avLst>
                  <a:gd name="adj1" fmla="val 38228"/>
                  <a:gd name="adj2" fmla="val 35393"/>
                  <a:gd name="adj3" fmla="val 25000"/>
                  <a:gd name="adj4" fmla="val 85035"/>
                </a:avLst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Freccia curva 27"/>
              <p:cNvSpPr/>
              <p:nvPr/>
            </p:nvSpPr>
            <p:spPr>
              <a:xfrm flipH="1" flipV="1">
                <a:off x="3331632" y="2852936"/>
                <a:ext cx="1636196" cy="2377845"/>
              </a:xfrm>
              <a:prstGeom prst="bentArrow">
                <a:avLst>
                  <a:gd name="adj1" fmla="val 38228"/>
                  <a:gd name="adj2" fmla="val 35393"/>
                  <a:gd name="adj3" fmla="val 25000"/>
                  <a:gd name="adj4" fmla="val 85035"/>
                </a:avLst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2" name="CasellaDiTesto 21"/>
            <p:cNvSpPr txBox="1"/>
            <p:nvPr/>
          </p:nvSpPr>
          <p:spPr>
            <a:xfrm>
              <a:off x="-121528" y="2063353"/>
              <a:ext cx="170892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2000" dirty="0" smtClean="0"/>
                <a:t>Culture-based </a:t>
              </a:r>
              <a:endParaRPr lang="it-IT" sz="2000" dirty="0" smtClean="0"/>
            </a:p>
            <a:p>
              <a:r>
                <a:rPr lang="it-IT" sz="2000" dirty="0" err="1" smtClean="0"/>
                <a:t>Microbiology</a:t>
              </a:r>
              <a:endParaRPr lang="it-IT" sz="2000" dirty="0" smtClean="0"/>
            </a:p>
            <a:p>
              <a:endParaRPr lang="it-IT" sz="2000" dirty="0"/>
            </a:p>
          </p:txBody>
        </p:sp>
        <p:sp>
          <p:nvSpPr>
            <p:cNvPr id="23" name="CasellaDiTesto 22"/>
            <p:cNvSpPr txBox="1"/>
            <p:nvPr/>
          </p:nvSpPr>
          <p:spPr>
            <a:xfrm>
              <a:off x="-1271927" y="4060267"/>
              <a:ext cx="420986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 smtClean="0"/>
                <a:t>By demonstrating the presence of the microorganism</a:t>
              </a:r>
            </a:p>
            <a:p>
              <a:r>
                <a:rPr lang="en-GB" sz="2000" dirty="0" smtClean="0"/>
                <a:t>(growing in specific selective  terrain)</a:t>
              </a:r>
              <a:endParaRPr lang="en-GB" sz="2000" dirty="0"/>
            </a:p>
          </p:txBody>
        </p:sp>
        <p:sp>
          <p:nvSpPr>
            <p:cNvPr id="24" name="CasellaDiTesto 23"/>
            <p:cNvSpPr txBox="1"/>
            <p:nvPr/>
          </p:nvSpPr>
          <p:spPr>
            <a:xfrm>
              <a:off x="6164602" y="4477075"/>
              <a:ext cx="436596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 smtClean="0"/>
                <a:t>By sequencing all the nucleic acids present in milk, and identifying specific microorganisms by means of bioinformatics</a:t>
              </a:r>
              <a:endParaRPr lang="en-GB" sz="2000" dirty="0"/>
            </a:p>
          </p:txBody>
        </p:sp>
        <p:sp>
          <p:nvSpPr>
            <p:cNvPr id="25" name="Freccia in giù 24"/>
            <p:cNvSpPr/>
            <p:nvPr/>
          </p:nvSpPr>
          <p:spPr bwMode="auto">
            <a:xfrm>
              <a:off x="374331" y="2908139"/>
              <a:ext cx="576064" cy="1152128"/>
            </a:xfrm>
            <a:prstGeom prst="downArrow">
              <a:avLst/>
            </a:prstGeom>
            <a:solidFill>
              <a:srgbClr val="0066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381000" h="3810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endParaRPr>
            </a:p>
          </p:txBody>
        </p:sp>
        <p:sp>
          <p:nvSpPr>
            <p:cNvPr id="26" name="Freccia in giù 25"/>
            <p:cNvSpPr/>
            <p:nvPr/>
          </p:nvSpPr>
          <p:spPr bwMode="auto">
            <a:xfrm>
              <a:off x="8441161" y="3053585"/>
              <a:ext cx="576064" cy="1152128"/>
            </a:xfrm>
            <a:prstGeom prst="downArrow">
              <a:avLst/>
            </a:prstGeom>
            <a:solidFill>
              <a:srgbClr val="0066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381000" h="3810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5925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324196" y="1108486"/>
            <a:ext cx="5653272" cy="420558"/>
          </a:xfrm>
        </p:spPr>
        <p:txBody>
          <a:bodyPr/>
          <a:lstStyle/>
          <a:p>
            <a:r>
              <a:rPr lang="en-GB" dirty="0" smtClean="0"/>
              <a:t>Culture-based </a:t>
            </a:r>
            <a:r>
              <a:rPr lang="en-GB" dirty="0"/>
              <a:t>Microbiology</a:t>
            </a:r>
            <a:br>
              <a:rPr lang="en-GB" dirty="0"/>
            </a:br>
            <a:endParaRPr lang="en-GB" dirty="0"/>
          </a:p>
        </p:txBody>
      </p:sp>
      <p:sp>
        <p:nvSpPr>
          <p:cNvPr id="5" name="Segnaposto testo 3"/>
          <p:cNvSpPr txBox="1">
            <a:spLocks/>
          </p:cNvSpPr>
          <p:nvPr/>
        </p:nvSpPr>
        <p:spPr>
          <a:xfrm>
            <a:off x="3383567" y="345395"/>
            <a:ext cx="8694737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WP5 – System biology assessment of the effects of essential oils after in vitro and in vivo studies </a:t>
            </a:r>
          </a:p>
          <a:p>
            <a:endParaRPr lang="en-GB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1187624" y="1700808"/>
            <a:ext cx="45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493" y="943026"/>
            <a:ext cx="1042153" cy="1600655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6061" y="2615293"/>
            <a:ext cx="829230" cy="825544"/>
          </a:xfrm>
          <a:prstGeom prst="rect">
            <a:avLst/>
          </a:prstGeom>
        </p:spPr>
      </p:pic>
      <p:sp>
        <p:nvSpPr>
          <p:cNvPr id="14" name="Rettangolo 13"/>
          <p:cNvSpPr/>
          <p:nvPr/>
        </p:nvSpPr>
        <p:spPr>
          <a:xfrm>
            <a:off x="1162692" y="2652259"/>
            <a:ext cx="2437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 smtClean="0"/>
              <a:t>Cultivation of milk on selective terrains</a:t>
            </a:r>
            <a:endParaRPr lang="en-GB" sz="1600" dirty="0"/>
          </a:p>
        </p:txBody>
      </p:sp>
      <p:pic>
        <p:nvPicPr>
          <p:cNvPr id="15" name="Immagine 14"/>
          <p:cNvPicPr>
            <a:picLocks noChangeAspect="1"/>
          </p:cNvPicPr>
          <p:nvPr/>
        </p:nvPicPr>
        <p:blipFill rotWithShape="1">
          <a:blip r:embed="rId4"/>
          <a:srcRect l="2816" r="11732"/>
          <a:stretch/>
        </p:blipFill>
        <p:spPr>
          <a:xfrm>
            <a:off x="1401117" y="3643892"/>
            <a:ext cx="1152128" cy="1009917"/>
          </a:xfrm>
          <a:prstGeom prst="rect">
            <a:avLst/>
          </a:prstGeom>
        </p:spPr>
      </p:pic>
      <p:sp>
        <p:nvSpPr>
          <p:cNvPr id="16" name="Rettangolo 15"/>
          <p:cNvSpPr/>
          <p:nvPr/>
        </p:nvSpPr>
        <p:spPr>
          <a:xfrm>
            <a:off x="809166" y="4814891"/>
            <a:ext cx="23416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 smtClean="0"/>
              <a:t>Identification of the bacterial classes and species that are growing</a:t>
            </a:r>
            <a:endParaRPr lang="en-GB" sz="1600" dirty="0"/>
          </a:p>
        </p:txBody>
      </p:sp>
      <p:sp>
        <p:nvSpPr>
          <p:cNvPr id="20" name="Rectangle 3"/>
          <p:cNvSpPr/>
          <p:nvPr/>
        </p:nvSpPr>
        <p:spPr>
          <a:xfrm rot="2652881" flipV="1">
            <a:off x="4805101" y="2850168"/>
            <a:ext cx="558675" cy="936238"/>
          </a:xfrm>
          <a:custGeom>
            <a:avLst/>
            <a:gdLst>
              <a:gd name="connsiteX0" fmla="*/ 0 w 2590800"/>
              <a:gd name="connsiteY0" fmla="*/ 0 h 1752600"/>
              <a:gd name="connsiteX1" fmla="*/ 2590800 w 2590800"/>
              <a:gd name="connsiteY1" fmla="*/ 0 h 1752600"/>
              <a:gd name="connsiteX2" fmla="*/ 2590800 w 2590800"/>
              <a:gd name="connsiteY2" fmla="*/ 1752600 h 1752600"/>
              <a:gd name="connsiteX3" fmla="*/ 0 w 2590800"/>
              <a:gd name="connsiteY3" fmla="*/ 1752600 h 1752600"/>
              <a:gd name="connsiteX4" fmla="*/ 0 w 2590800"/>
              <a:gd name="connsiteY4" fmla="*/ 0 h 1752600"/>
              <a:gd name="connsiteX0" fmla="*/ 47625 w 2590800"/>
              <a:gd name="connsiteY0" fmla="*/ 76200 h 1752600"/>
              <a:gd name="connsiteX1" fmla="*/ 2590800 w 2590800"/>
              <a:gd name="connsiteY1" fmla="*/ 0 h 1752600"/>
              <a:gd name="connsiteX2" fmla="*/ 2590800 w 2590800"/>
              <a:gd name="connsiteY2" fmla="*/ 1752600 h 1752600"/>
              <a:gd name="connsiteX3" fmla="*/ 0 w 2590800"/>
              <a:gd name="connsiteY3" fmla="*/ 1752600 h 1752600"/>
              <a:gd name="connsiteX4" fmla="*/ 47625 w 2590800"/>
              <a:gd name="connsiteY4" fmla="*/ 76200 h 1752600"/>
              <a:gd name="connsiteX0" fmla="*/ 0 w 2543175"/>
              <a:gd name="connsiteY0" fmla="*/ 76200 h 1752600"/>
              <a:gd name="connsiteX1" fmla="*/ 2543175 w 2543175"/>
              <a:gd name="connsiteY1" fmla="*/ 0 h 1752600"/>
              <a:gd name="connsiteX2" fmla="*/ 2543175 w 2543175"/>
              <a:gd name="connsiteY2" fmla="*/ 1752600 h 1752600"/>
              <a:gd name="connsiteX3" fmla="*/ 419100 w 2543175"/>
              <a:gd name="connsiteY3" fmla="*/ 990600 h 1752600"/>
              <a:gd name="connsiteX4" fmla="*/ 0 w 2543175"/>
              <a:gd name="connsiteY4" fmla="*/ 76200 h 1752600"/>
              <a:gd name="connsiteX0" fmla="*/ 0 w 2543175"/>
              <a:gd name="connsiteY0" fmla="*/ 76200 h 1752600"/>
              <a:gd name="connsiteX1" fmla="*/ 2543175 w 2543175"/>
              <a:gd name="connsiteY1" fmla="*/ 0 h 1752600"/>
              <a:gd name="connsiteX2" fmla="*/ 2543175 w 2543175"/>
              <a:gd name="connsiteY2" fmla="*/ 1752600 h 1752600"/>
              <a:gd name="connsiteX3" fmla="*/ 371475 w 2543175"/>
              <a:gd name="connsiteY3" fmla="*/ 971550 h 1752600"/>
              <a:gd name="connsiteX4" fmla="*/ 0 w 2543175"/>
              <a:gd name="connsiteY4" fmla="*/ 76200 h 1752600"/>
              <a:gd name="connsiteX0" fmla="*/ 0 w 2543175"/>
              <a:gd name="connsiteY0" fmla="*/ 76200 h 1752600"/>
              <a:gd name="connsiteX1" fmla="*/ 2543175 w 2543175"/>
              <a:gd name="connsiteY1" fmla="*/ 0 h 1752600"/>
              <a:gd name="connsiteX2" fmla="*/ 2543175 w 2543175"/>
              <a:gd name="connsiteY2" fmla="*/ 1752600 h 1752600"/>
              <a:gd name="connsiteX3" fmla="*/ 838200 w 2543175"/>
              <a:gd name="connsiteY3" fmla="*/ 1143000 h 1752600"/>
              <a:gd name="connsiteX4" fmla="*/ 371475 w 2543175"/>
              <a:gd name="connsiteY4" fmla="*/ 971550 h 1752600"/>
              <a:gd name="connsiteX5" fmla="*/ 0 w 2543175"/>
              <a:gd name="connsiteY5" fmla="*/ 76200 h 1752600"/>
              <a:gd name="connsiteX0" fmla="*/ 0 w 2543175"/>
              <a:gd name="connsiteY0" fmla="*/ 76200 h 1752600"/>
              <a:gd name="connsiteX1" fmla="*/ 2543175 w 2543175"/>
              <a:gd name="connsiteY1" fmla="*/ 0 h 1752600"/>
              <a:gd name="connsiteX2" fmla="*/ 2543175 w 2543175"/>
              <a:gd name="connsiteY2" fmla="*/ 1752600 h 1752600"/>
              <a:gd name="connsiteX3" fmla="*/ 609600 w 2543175"/>
              <a:gd name="connsiteY3" fmla="*/ 781050 h 1752600"/>
              <a:gd name="connsiteX4" fmla="*/ 371475 w 2543175"/>
              <a:gd name="connsiteY4" fmla="*/ 971550 h 1752600"/>
              <a:gd name="connsiteX5" fmla="*/ 0 w 2543175"/>
              <a:gd name="connsiteY5" fmla="*/ 76200 h 1752600"/>
              <a:gd name="connsiteX0" fmla="*/ 0 w 2543175"/>
              <a:gd name="connsiteY0" fmla="*/ 76200 h 2095500"/>
              <a:gd name="connsiteX1" fmla="*/ 2543175 w 2543175"/>
              <a:gd name="connsiteY1" fmla="*/ 0 h 2095500"/>
              <a:gd name="connsiteX2" fmla="*/ 1171575 w 2543175"/>
              <a:gd name="connsiteY2" fmla="*/ 2095500 h 2095500"/>
              <a:gd name="connsiteX3" fmla="*/ 609600 w 2543175"/>
              <a:gd name="connsiteY3" fmla="*/ 781050 h 2095500"/>
              <a:gd name="connsiteX4" fmla="*/ 371475 w 2543175"/>
              <a:gd name="connsiteY4" fmla="*/ 971550 h 2095500"/>
              <a:gd name="connsiteX5" fmla="*/ 0 w 2543175"/>
              <a:gd name="connsiteY5" fmla="*/ 76200 h 2095500"/>
              <a:gd name="connsiteX0" fmla="*/ 0 w 1171575"/>
              <a:gd name="connsiteY0" fmla="*/ 0 h 2019300"/>
              <a:gd name="connsiteX1" fmla="*/ 1133475 w 1171575"/>
              <a:gd name="connsiteY1" fmla="*/ 381000 h 2019300"/>
              <a:gd name="connsiteX2" fmla="*/ 1171575 w 1171575"/>
              <a:gd name="connsiteY2" fmla="*/ 2019300 h 2019300"/>
              <a:gd name="connsiteX3" fmla="*/ 609600 w 1171575"/>
              <a:gd name="connsiteY3" fmla="*/ 704850 h 2019300"/>
              <a:gd name="connsiteX4" fmla="*/ 371475 w 1171575"/>
              <a:gd name="connsiteY4" fmla="*/ 895350 h 2019300"/>
              <a:gd name="connsiteX5" fmla="*/ 0 w 1171575"/>
              <a:gd name="connsiteY5" fmla="*/ 0 h 2019300"/>
              <a:gd name="connsiteX0" fmla="*/ 0 w 1171575"/>
              <a:gd name="connsiteY0" fmla="*/ 0 h 2019300"/>
              <a:gd name="connsiteX1" fmla="*/ 933450 w 1171575"/>
              <a:gd name="connsiteY1" fmla="*/ 304800 h 2019300"/>
              <a:gd name="connsiteX2" fmla="*/ 1133475 w 1171575"/>
              <a:gd name="connsiteY2" fmla="*/ 381000 h 2019300"/>
              <a:gd name="connsiteX3" fmla="*/ 1171575 w 1171575"/>
              <a:gd name="connsiteY3" fmla="*/ 2019300 h 2019300"/>
              <a:gd name="connsiteX4" fmla="*/ 609600 w 1171575"/>
              <a:gd name="connsiteY4" fmla="*/ 704850 h 2019300"/>
              <a:gd name="connsiteX5" fmla="*/ 371475 w 1171575"/>
              <a:gd name="connsiteY5" fmla="*/ 895350 h 2019300"/>
              <a:gd name="connsiteX6" fmla="*/ 0 w 1171575"/>
              <a:gd name="connsiteY6" fmla="*/ 0 h 2019300"/>
              <a:gd name="connsiteX0" fmla="*/ 0 w 1247775"/>
              <a:gd name="connsiteY0" fmla="*/ 0 h 2019300"/>
              <a:gd name="connsiteX1" fmla="*/ 1247775 w 1247775"/>
              <a:gd name="connsiteY1" fmla="*/ 266700 h 2019300"/>
              <a:gd name="connsiteX2" fmla="*/ 1133475 w 1247775"/>
              <a:gd name="connsiteY2" fmla="*/ 381000 h 2019300"/>
              <a:gd name="connsiteX3" fmla="*/ 1171575 w 1247775"/>
              <a:gd name="connsiteY3" fmla="*/ 2019300 h 2019300"/>
              <a:gd name="connsiteX4" fmla="*/ 609600 w 1247775"/>
              <a:gd name="connsiteY4" fmla="*/ 704850 h 2019300"/>
              <a:gd name="connsiteX5" fmla="*/ 371475 w 1247775"/>
              <a:gd name="connsiteY5" fmla="*/ 895350 h 2019300"/>
              <a:gd name="connsiteX6" fmla="*/ 0 w 1247775"/>
              <a:gd name="connsiteY6" fmla="*/ 0 h 2019300"/>
              <a:gd name="connsiteX0" fmla="*/ 0 w 1252537"/>
              <a:gd name="connsiteY0" fmla="*/ 0 h 2026444"/>
              <a:gd name="connsiteX1" fmla="*/ 1252537 w 1252537"/>
              <a:gd name="connsiteY1" fmla="*/ 273844 h 2026444"/>
              <a:gd name="connsiteX2" fmla="*/ 1138237 w 1252537"/>
              <a:gd name="connsiteY2" fmla="*/ 388144 h 2026444"/>
              <a:gd name="connsiteX3" fmla="*/ 1176337 w 1252537"/>
              <a:gd name="connsiteY3" fmla="*/ 2026444 h 2026444"/>
              <a:gd name="connsiteX4" fmla="*/ 614362 w 1252537"/>
              <a:gd name="connsiteY4" fmla="*/ 711994 h 2026444"/>
              <a:gd name="connsiteX5" fmla="*/ 376237 w 1252537"/>
              <a:gd name="connsiteY5" fmla="*/ 902494 h 2026444"/>
              <a:gd name="connsiteX6" fmla="*/ 0 w 1252537"/>
              <a:gd name="connsiteY6" fmla="*/ 0 h 2026444"/>
              <a:gd name="connsiteX0" fmla="*/ 0 w 1266824"/>
              <a:gd name="connsiteY0" fmla="*/ 0 h 2026444"/>
              <a:gd name="connsiteX1" fmla="*/ 1266824 w 1266824"/>
              <a:gd name="connsiteY1" fmla="*/ 288132 h 2026444"/>
              <a:gd name="connsiteX2" fmla="*/ 1138237 w 1266824"/>
              <a:gd name="connsiteY2" fmla="*/ 388144 h 2026444"/>
              <a:gd name="connsiteX3" fmla="*/ 1176337 w 1266824"/>
              <a:gd name="connsiteY3" fmla="*/ 2026444 h 2026444"/>
              <a:gd name="connsiteX4" fmla="*/ 614362 w 1266824"/>
              <a:gd name="connsiteY4" fmla="*/ 711994 h 2026444"/>
              <a:gd name="connsiteX5" fmla="*/ 376237 w 1266824"/>
              <a:gd name="connsiteY5" fmla="*/ 902494 h 2026444"/>
              <a:gd name="connsiteX6" fmla="*/ 0 w 1266824"/>
              <a:gd name="connsiteY6" fmla="*/ 0 h 2026444"/>
              <a:gd name="connsiteX0" fmla="*/ 0 w 1266824"/>
              <a:gd name="connsiteY0" fmla="*/ 0 h 2026444"/>
              <a:gd name="connsiteX1" fmla="*/ 1266824 w 1266824"/>
              <a:gd name="connsiteY1" fmla="*/ 288132 h 2026444"/>
              <a:gd name="connsiteX2" fmla="*/ 1078706 w 1266824"/>
              <a:gd name="connsiteY2" fmla="*/ 359569 h 2026444"/>
              <a:gd name="connsiteX3" fmla="*/ 1176337 w 1266824"/>
              <a:gd name="connsiteY3" fmla="*/ 2026444 h 2026444"/>
              <a:gd name="connsiteX4" fmla="*/ 614362 w 1266824"/>
              <a:gd name="connsiteY4" fmla="*/ 711994 h 2026444"/>
              <a:gd name="connsiteX5" fmla="*/ 376237 w 1266824"/>
              <a:gd name="connsiteY5" fmla="*/ 902494 h 2026444"/>
              <a:gd name="connsiteX6" fmla="*/ 0 w 1266824"/>
              <a:gd name="connsiteY6" fmla="*/ 0 h 2026444"/>
              <a:gd name="connsiteX0" fmla="*/ 0 w 1207293"/>
              <a:gd name="connsiteY0" fmla="*/ 0 h 2026444"/>
              <a:gd name="connsiteX1" fmla="*/ 1207293 w 1207293"/>
              <a:gd name="connsiteY1" fmla="*/ 283369 h 2026444"/>
              <a:gd name="connsiteX2" fmla="*/ 1078706 w 1207293"/>
              <a:gd name="connsiteY2" fmla="*/ 359569 h 2026444"/>
              <a:gd name="connsiteX3" fmla="*/ 1176337 w 1207293"/>
              <a:gd name="connsiteY3" fmla="*/ 2026444 h 2026444"/>
              <a:gd name="connsiteX4" fmla="*/ 614362 w 1207293"/>
              <a:gd name="connsiteY4" fmla="*/ 711994 h 2026444"/>
              <a:gd name="connsiteX5" fmla="*/ 376237 w 1207293"/>
              <a:gd name="connsiteY5" fmla="*/ 902494 h 2026444"/>
              <a:gd name="connsiteX6" fmla="*/ 0 w 1207293"/>
              <a:gd name="connsiteY6" fmla="*/ 0 h 2026444"/>
              <a:gd name="connsiteX0" fmla="*/ 0 w 1207293"/>
              <a:gd name="connsiteY0" fmla="*/ 0 h 2026444"/>
              <a:gd name="connsiteX1" fmla="*/ 1207293 w 1207293"/>
              <a:gd name="connsiteY1" fmla="*/ 283369 h 2026444"/>
              <a:gd name="connsiteX2" fmla="*/ 1078706 w 1207293"/>
              <a:gd name="connsiteY2" fmla="*/ 359569 h 2026444"/>
              <a:gd name="connsiteX3" fmla="*/ 1176337 w 1207293"/>
              <a:gd name="connsiteY3" fmla="*/ 2026444 h 2026444"/>
              <a:gd name="connsiteX4" fmla="*/ 614362 w 1207293"/>
              <a:gd name="connsiteY4" fmla="*/ 711994 h 2026444"/>
              <a:gd name="connsiteX5" fmla="*/ 376237 w 1207293"/>
              <a:gd name="connsiteY5" fmla="*/ 902494 h 2026444"/>
              <a:gd name="connsiteX6" fmla="*/ 0 w 1207293"/>
              <a:gd name="connsiteY6" fmla="*/ 0 h 2026444"/>
              <a:gd name="connsiteX0" fmla="*/ 0 w 1207293"/>
              <a:gd name="connsiteY0" fmla="*/ 0 h 2026444"/>
              <a:gd name="connsiteX1" fmla="*/ 1207293 w 1207293"/>
              <a:gd name="connsiteY1" fmla="*/ 283369 h 2026444"/>
              <a:gd name="connsiteX2" fmla="*/ 1078706 w 1207293"/>
              <a:gd name="connsiteY2" fmla="*/ 359569 h 2026444"/>
              <a:gd name="connsiteX3" fmla="*/ 1176337 w 1207293"/>
              <a:gd name="connsiteY3" fmla="*/ 2026444 h 2026444"/>
              <a:gd name="connsiteX4" fmla="*/ 614362 w 1207293"/>
              <a:gd name="connsiteY4" fmla="*/ 711994 h 2026444"/>
              <a:gd name="connsiteX5" fmla="*/ 376237 w 1207293"/>
              <a:gd name="connsiteY5" fmla="*/ 902494 h 2026444"/>
              <a:gd name="connsiteX6" fmla="*/ 0 w 1207293"/>
              <a:gd name="connsiteY6" fmla="*/ 0 h 2026444"/>
              <a:gd name="connsiteX0" fmla="*/ 0 w 1207293"/>
              <a:gd name="connsiteY0" fmla="*/ 0 h 2026444"/>
              <a:gd name="connsiteX1" fmla="*/ 1207293 w 1207293"/>
              <a:gd name="connsiteY1" fmla="*/ 283369 h 2026444"/>
              <a:gd name="connsiteX2" fmla="*/ 1078706 w 1207293"/>
              <a:gd name="connsiteY2" fmla="*/ 359569 h 2026444"/>
              <a:gd name="connsiteX3" fmla="*/ 1176337 w 1207293"/>
              <a:gd name="connsiteY3" fmla="*/ 2026444 h 2026444"/>
              <a:gd name="connsiteX4" fmla="*/ 614362 w 1207293"/>
              <a:gd name="connsiteY4" fmla="*/ 711994 h 2026444"/>
              <a:gd name="connsiteX5" fmla="*/ 376237 w 1207293"/>
              <a:gd name="connsiteY5" fmla="*/ 902494 h 2026444"/>
              <a:gd name="connsiteX6" fmla="*/ 0 w 1207293"/>
              <a:gd name="connsiteY6" fmla="*/ 0 h 2026444"/>
              <a:gd name="connsiteX0" fmla="*/ 0 w 1207293"/>
              <a:gd name="connsiteY0" fmla="*/ 0 h 2026444"/>
              <a:gd name="connsiteX1" fmla="*/ 1207293 w 1207293"/>
              <a:gd name="connsiteY1" fmla="*/ 283369 h 2026444"/>
              <a:gd name="connsiteX2" fmla="*/ 1078706 w 1207293"/>
              <a:gd name="connsiteY2" fmla="*/ 359569 h 2026444"/>
              <a:gd name="connsiteX3" fmla="*/ 1176337 w 1207293"/>
              <a:gd name="connsiteY3" fmla="*/ 2026444 h 2026444"/>
              <a:gd name="connsiteX4" fmla="*/ 614362 w 1207293"/>
              <a:gd name="connsiteY4" fmla="*/ 711994 h 2026444"/>
              <a:gd name="connsiteX5" fmla="*/ 397668 w 1207293"/>
              <a:gd name="connsiteY5" fmla="*/ 902494 h 2026444"/>
              <a:gd name="connsiteX6" fmla="*/ 0 w 1207293"/>
              <a:gd name="connsiteY6" fmla="*/ 0 h 2026444"/>
              <a:gd name="connsiteX0" fmla="*/ 0 w 1207293"/>
              <a:gd name="connsiteY0" fmla="*/ 0 h 2026444"/>
              <a:gd name="connsiteX1" fmla="*/ 1207293 w 1207293"/>
              <a:gd name="connsiteY1" fmla="*/ 283369 h 2026444"/>
              <a:gd name="connsiteX2" fmla="*/ 1078706 w 1207293"/>
              <a:gd name="connsiteY2" fmla="*/ 359569 h 2026444"/>
              <a:gd name="connsiteX3" fmla="*/ 1176337 w 1207293"/>
              <a:gd name="connsiteY3" fmla="*/ 2026444 h 2026444"/>
              <a:gd name="connsiteX4" fmla="*/ 614362 w 1207293"/>
              <a:gd name="connsiteY4" fmla="*/ 711994 h 2026444"/>
              <a:gd name="connsiteX5" fmla="*/ 397668 w 1207293"/>
              <a:gd name="connsiteY5" fmla="*/ 902494 h 2026444"/>
              <a:gd name="connsiteX6" fmla="*/ 0 w 1207293"/>
              <a:gd name="connsiteY6" fmla="*/ 0 h 2026444"/>
              <a:gd name="connsiteX0" fmla="*/ 0 w 1207293"/>
              <a:gd name="connsiteY0" fmla="*/ 0 h 2026444"/>
              <a:gd name="connsiteX1" fmla="*/ 1207293 w 1207293"/>
              <a:gd name="connsiteY1" fmla="*/ 283369 h 2026444"/>
              <a:gd name="connsiteX2" fmla="*/ 1078706 w 1207293"/>
              <a:gd name="connsiteY2" fmla="*/ 359569 h 2026444"/>
              <a:gd name="connsiteX3" fmla="*/ 1176337 w 1207293"/>
              <a:gd name="connsiteY3" fmla="*/ 2026444 h 2026444"/>
              <a:gd name="connsiteX4" fmla="*/ 600074 w 1207293"/>
              <a:gd name="connsiteY4" fmla="*/ 719138 h 2026444"/>
              <a:gd name="connsiteX5" fmla="*/ 397668 w 1207293"/>
              <a:gd name="connsiteY5" fmla="*/ 902494 h 2026444"/>
              <a:gd name="connsiteX6" fmla="*/ 0 w 1207293"/>
              <a:gd name="connsiteY6" fmla="*/ 0 h 2026444"/>
              <a:gd name="connsiteX0" fmla="*/ 0 w 1466600"/>
              <a:gd name="connsiteY0" fmla="*/ 0 h 2026444"/>
              <a:gd name="connsiteX1" fmla="*/ 1207293 w 1466600"/>
              <a:gd name="connsiteY1" fmla="*/ 283369 h 2026444"/>
              <a:gd name="connsiteX2" fmla="*/ 1078706 w 1466600"/>
              <a:gd name="connsiteY2" fmla="*/ 359569 h 2026444"/>
              <a:gd name="connsiteX3" fmla="*/ 1176337 w 1466600"/>
              <a:gd name="connsiteY3" fmla="*/ 2026444 h 2026444"/>
              <a:gd name="connsiteX4" fmla="*/ 600074 w 1466600"/>
              <a:gd name="connsiteY4" fmla="*/ 719138 h 2026444"/>
              <a:gd name="connsiteX5" fmla="*/ 397668 w 1466600"/>
              <a:gd name="connsiteY5" fmla="*/ 902494 h 2026444"/>
              <a:gd name="connsiteX6" fmla="*/ 0 w 1466600"/>
              <a:gd name="connsiteY6" fmla="*/ 0 h 2026444"/>
              <a:gd name="connsiteX0" fmla="*/ 0 w 1473943"/>
              <a:gd name="connsiteY0" fmla="*/ 0 h 1993107"/>
              <a:gd name="connsiteX1" fmla="*/ 1207293 w 1473943"/>
              <a:gd name="connsiteY1" fmla="*/ 283369 h 1993107"/>
              <a:gd name="connsiteX2" fmla="*/ 1078706 w 1473943"/>
              <a:gd name="connsiteY2" fmla="*/ 359569 h 1993107"/>
              <a:gd name="connsiteX3" fmla="*/ 1185862 w 1473943"/>
              <a:gd name="connsiteY3" fmla="*/ 1993107 h 1993107"/>
              <a:gd name="connsiteX4" fmla="*/ 600074 w 1473943"/>
              <a:gd name="connsiteY4" fmla="*/ 719138 h 1993107"/>
              <a:gd name="connsiteX5" fmla="*/ 397668 w 1473943"/>
              <a:gd name="connsiteY5" fmla="*/ 902494 h 1993107"/>
              <a:gd name="connsiteX6" fmla="*/ 0 w 1473943"/>
              <a:gd name="connsiteY6" fmla="*/ 0 h 1993107"/>
              <a:gd name="connsiteX0" fmla="*/ 0 w 1473943"/>
              <a:gd name="connsiteY0" fmla="*/ 0 h 1993107"/>
              <a:gd name="connsiteX1" fmla="*/ 1207293 w 1473943"/>
              <a:gd name="connsiteY1" fmla="*/ 283369 h 1993107"/>
              <a:gd name="connsiteX2" fmla="*/ 1078706 w 1473943"/>
              <a:gd name="connsiteY2" fmla="*/ 369094 h 1993107"/>
              <a:gd name="connsiteX3" fmla="*/ 1185862 w 1473943"/>
              <a:gd name="connsiteY3" fmla="*/ 1993107 h 1993107"/>
              <a:gd name="connsiteX4" fmla="*/ 600074 w 1473943"/>
              <a:gd name="connsiteY4" fmla="*/ 719138 h 1993107"/>
              <a:gd name="connsiteX5" fmla="*/ 397668 w 1473943"/>
              <a:gd name="connsiteY5" fmla="*/ 902494 h 1993107"/>
              <a:gd name="connsiteX6" fmla="*/ 0 w 1473943"/>
              <a:gd name="connsiteY6" fmla="*/ 0 h 1993107"/>
              <a:gd name="connsiteX0" fmla="*/ 0 w 1563196"/>
              <a:gd name="connsiteY0" fmla="*/ 0 h 1993107"/>
              <a:gd name="connsiteX1" fmla="*/ 1207293 w 1563196"/>
              <a:gd name="connsiteY1" fmla="*/ 283369 h 1993107"/>
              <a:gd name="connsiteX2" fmla="*/ 1078706 w 1563196"/>
              <a:gd name="connsiteY2" fmla="*/ 369094 h 1993107"/>
              <a:gd name="connsiteX3" fmla="*/ 1185862 w 1563196"/>
              <a:gd name="connsiteY3" fmla="*/ 1993107 h 1993107"/>
              <a:gd name="connsiteX4" fmla="*/ 600074 w 1563196"/>
              <a:gd name="connsiteY4" fmla="*/ 719138 h 1993107"/>
              <a:gd name="connsiteX5" fmla="*/ 397668 w 1563196"/>
              <a:gd name="connsiteY5" fmla="*/ 902494 h 1993107"/>
              <a:gd name="connsiteX6" fmla="*/ 0 w 1563196"/>
              <a:gd name="connsiteY6" fmla="*/ 0 h 1993107"/>
              <a:gd name="connsiteX0" fmla="*/ 0 w 1581796"/>
              <a:gd name="connsiteY0" fmla="*/ 0 h 1993107"/>
              <a:gd name="connsiteX1" fmla="*/ 1207293 w 1581796"/>
              <a:gd name="connsiteY1" fmla="*/ 283369 h 1993107"/>
              <a:gd name="connsiteX2" fmla="*/ 1078706 w 1581796"/>
              <a:gd name="connsiteY2" fmla="*/ 369094 h 1993107"/>
              <a:gd name="connsiteX3" fmla="*/ 1185862 w 1581796"/>
              <a:gd name="connsiteY3" fmla="*/ 1993107 h 1993107"/>
              <a:gd name="connsiteX4" fmla="*/ 600074 w 1581796"/>
              <a:gd name="connsiteY4" fmla="*/ 719138 h 1993107"/>
              <a:gd name="connsiteX5" fmla="*/ 397668 w 1581796"/>
              <a:gd name="connsiteY5" fmla="*/ 902494 h 1993107"/>
              <a:gd name="connsiteX6" fmla="*/ 0 w 1581796"/>
              <a:gd name="connsiteY6" fmla="*/ 0 h 1993107"/>
              <a:gd name="connsiteX0" fmla="*/ 0 w 1581796"/>
              <a:gd name="connsiteY0" fmla="*/ 0 h 1993107"/>
              <a:gd name="connsiteX1" fmla="*/ 1207293 w 1581796"/>
              <a:gd name="connsiteY1" fmla="*/ 283369 h 1993107"/>
              <a:gd name="connsiteX2" fmla="*/ 1078706 w 1581796"/>
              <a:gd name="connsiteY2" fmla="*/ 369094 h 1993107"/>
              <a:gd name="connsiteX3" fmla="*/ 1185862 w 1581796"/>
              <a:gd name="connsiteY3" fmla="*/ 1993107 h 1993107"/>
              <a:gd name="connsiteX4" fmla="*/ 600074 w 1581796"/>
              <a:gd name="connsiteY4" fmla="*/ 719138 h 1993107"/>
              <a:gd name="connsiteX5" fmla="*/ 397668 w 1581796"/>
              <a:gd name="connsiteY5" fmla="*/ 902494 h 1993107"/>
              <a:gd name="connsiteX6" fmla="*/ 0 w 1581796"/>
              <a:gd name="connsiteY6" fmla="*/ 0 h 1993107"/>
              <a:gd name="connsiteX0" fmla="*/ 0 w 1581796"/>
              <a:gd name="connsiteY0" fmla="*/ 0 h 1993107"/>
              <a:gd name="connsiteX1" fmla="*/ 1207293 w 1581796"/>
              <a:gd name="connsiteY1" fmla="*/ 283369 h 1993107"/>
              <a:gd name="connsiteX2" fmla="*/ 1078706 w 1581796"/>
              <a:gd name="connsiteY2" fmla="*/ 369094 h 1993107"/>
              <a:gd name="connsiteX3" fmla="*/ 1185862 w 1581796"/>
              <a:gd name="connsiteY3" fmla="*/ 1993107 h 1993107"/>
              <a:gd name="connsiteX4" fmla="*/ 600074 w 1581796"/>
              <a:gd name="connsiteY4" fmla="*/ 719138 h 1993107"/>
              <a:gd name="connsiteX5" fmla="*/ 397668 w 1581796"/>
              <a:gd name="connsiteY5" fmla="*/ 902494 h 1993107"/>
              <a:gd name="connsiteX6" fmla="*/ 0 w 1581796"/>
              <a:gd name="connsiteY6" fmla="*/ 0 h 1993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1796" h="1993107">
                <a:moveTo>
                  <a:pt x="0" y="0"/>
                </a:moveTo>
                <a:cubicBezTo>
                  <a:pt x="426243" y="75406"/>
                  <a:pt x="807243" y="165100"/>
                  <a:pt x="1207293" y="283369"/>
                </a:cubicBezTo>
                <a:lnTo>
                  <a:pt x="1078706" y="369094"/>
                </a:lnTo>
                <a:cubicBezTo>
                  <a:pt x="1482725" y="700881"/>
                  <a:pt x="1920080" y="1447008"/>
                  <a:pt x="1185862" y="1993107"/>
                </a:cubicBezTo>
                <a:cubicBezTo>
                  <a:pt x="1404936" y="1473201"/>
                  <a:pt x="1185862" y="1053307"/>
                  <a:pt x="600074" y="719138"/>
                </a:cubicBezTo>
                <a:lnTo>
                  <a:pt x="397668" y="902494"/>
                </a:lnTo>
                <a:cubicBezTo>
                  <a:pt x="288925" y="604045"/>
                  <a:pt x="158750" y="27940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339933">
                  <a:lumMod val="75000"/>
                </a:srgbClr>
              </a:gs>
              <a:gs pos="100000">
                <a:srgbClr val="339933">
                  <a:lumMod val="60000"/>
                  <a:lumOff val="40000"/>
                </a:srgbClr>
              </a:gs>
            </a:gsLst>
            <a:lin ang="5400000" scaled="0"/>
          </a:gradFill>
          <a:ln w="25400" cap="flat" cmpd="sng" algn="ctr">
            <a:solidFill>
              <a:srgbClr val="FFFFFF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Titolo 1"/>
          <p:cNvSpPr txBox="1">
            <a:spLocks/>
          </p:cNvSpPr>
          <p:nvPr/>
        </p:nvSpPr>
        <p:spPr>
          <a:xfrm>
            <a:off x="7368462" y="1452407"/>
            <a:ext cx="5653272" cy="42055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GB" dirty="0"/>
              <a:t>Non </a:t>
            </a:r>
            <a:r>
              <a:rPr lang="en-GB" dirty="0" smtClean="0"/>
              <a:t>culture-based </a:t>
            </a:r>
            <a:r>
              <a:rPr lang="en-GB" dirty="0"/>
              <a:t>Next Generation Sequencing</a:t>
            </a:r>
          </a:p>
          <a:p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22" name="Rettangolo 21"/>
          <p:cNvSpPr/>
          <p:nvPr/>
        </p:nvSpPr>
        <p:spPr>
          <a:xfrm>
            <a:off x="8730783" y="2517507"/>
            <a:ext cx="30208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rgbClr val="000000"/>
                </a:solidFill>
              </a:rPr>
              <a:t>Extraction of bacterial DNA (in fact, all DNA) and sequencing of specific segments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23" name="Rettangolo 22"/>
          <p:cNvSpPr/>
          <p:nvPr/>
        </p:nvSpPr>
        <p:spPr>
          <a:xfrm>
            <a:off x="8901171" y="4814891"/>
            <a:ext cx="32908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rgbClr val="000000"/>
                </a:solidFill>
              </a:rPr>
              <a:t>Identification of the bacterial classes and species via </a:t>
            </a:r>
            <a:r>
              <a:rPr lang="en-GB" dirty="0" err="1" smtClean="0">
                <a:solidFill>
                  <a:srgbClr val="000000"/>
                </a:solidFill>
              </a:rPr>
              <a:t>bioinformatic</a:t>
            </a:r>
            <a:r>
              <a:rPr lang="en-GB" dirty="0" smtClean="0">
                <a:solidFill>
                  <a:srgbClr val="000000"/>
                </a:solidFill>
              </a:rPr>
              <a:t> workflow</a:t>
            </a:r>
            <a:endParaRPr lang="en-GB" dirty="0">
              <a:solidFill>
                <a:srgbClr val="000000"/>
              </a:solidFill>
            </a:endParaRPr>
          </a:p>
        </p:txBody>
      </p:sp>
      <p:pic>
        <p:nvPicPr>
          <p:cNvPr id="24" name="Immagine 23"/>
          <p:cNvPicPr>
            <a:picLocks noChangeAspect="1"/>
          </p:cNvPicPr>
          <p:nvPr/>
        </p:nvPicPr>
        <p:blipFill rotWithShape="1">
          <a:blip r:embed="rId5"/>
          <a:srcRect l="51360" t="52100" r="18734" b="13250"/>
          <a:stretch/>
        </p:blipFill>
        <p:spPr>
          <a:xfrm>
            <a:off x="7730935" y="2451339"/>
            <a:ext cx="753145" cy="1129718"/>
          </a:xfrm>
          <a:prstGeom prst="rect">
            <a:avLst/>
          </a:prstGeom>
        </p:spPr>
      </p:pic>
      <p:pic>
        <p:nvPicPr>
          <p:cNvPr id="25" name="Immagine 24"/>
          <p:cNvPicPr>
            <a:picLocks noChangeAspect="1"/>
          </p:cNvPicPr>
          <p:nvPr/>
        </p:nvPicPr>
        <p:blipFill rotWithShape="1">
          <a:blip r:embed="rId6"/>
          <a:srcRect l="7476" r="57087"/>
          <a:stretch/>
        </p:blipFill>
        <p:spPr>
          <a:xfrm>
            <a:off x="9193128" y="3581057"/>
            <a:ext cx="1479593" cy="1043819"/>
          </a:xfrm>
          <a:prstGeom prst="rect">
            <a:avLst/>
          </a:prstGeom>
        </p:spPr>
      </p:pic>
      <p:sp>
        <p:nvSpPr>
          <p:cNvPr id="26" name="Rettangolo 25"/>
          <p:cNvSpPr/>
          <p:nvPr/>
        </p:nvSpPr>
        <p:spPr>
          <a:xfrm>
            <a:off x="5591630" y="2709141"/>
            <a:ext cx="193281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3556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Collection of milk from mammary gland</a:t>
            </a:r>
          </a:p>
        </p:txBody>
      </p:sp>
      <p:sp>
        <p:nvSpPr>
          <p:cNvPr id="27" name="Rectangle 3"/>
          <p:cNvSpPr/>
          <p:nvPr/>
        </p:nvSpPr>
        <p:spPr>
          <a:xfrm rot="18603641" flipH="1" flipV="1">
            <a:off x="7009338" y="2972718"/>
            <a:ext cx="549905" cy="936238"/>
          </a:xfrm>
          <a:custGeom>
            <a:avLst/>
            <a:gdLst>
              <a:gd name="connsiteX0" fmla="*/ 0 w 2590800"/>
              <a:gd name="connsiteY0" fmla="*/ 0 h 1752600"/>
              <a:gd name="connsiteX1" fmla="*/ 2590800 w 2590800"/>
              <a:gd name="connsiteY1" fmla="*/ 0 h 1752600"/>
              <a:gd name="connsiteX2" fmla="*/ 2590800 w 2590800"/>
              <a:gd name="connsiteY2" fmla="*/ 1752600 h 1752600"/>
              <a:gd name="connsiteX3" fmla="*/ 0 w 2590800"/>
              <a:gd name="connsiteY3" fmla="*/ 1752600 h 1752600"/>
              <a:gd name="connsiteX4" fmla="*/ 0 w 2590800"/>
              <a:gd name="connsiteY4" fmla="*/ 0 h 1752600"/>
              <a:gd name="connsiteX0" fmla="*/ 47625 w 2590800"/>
              <a:gd name="connsiteY0" fmla="*/ 76200 h 1752600"/>
              <a:gd name="connsiteX1" fmla="*/ 2590800 w 2590800"/>
              <a:gd name="connsiteY1" fmla="*/ 0 h 1752600"/>
              <a:gd name="connsiteX2" fmla="*/ 2590800 w 2590800"/>
              <a:gd name="connsiteY2" fmla="*/ 1752600 h 1752600"/>
              <a:gd name="connsiteX3" fmla="*/ 0 w 2590800"/>
              <a:gd name="connsiteY3" fmla="*/ 1752600 h 1752600"/>
              <a:gd name="connsiteX4" fmla="*/ 47625 w 2590800"/>
              <a:gd name="connsiteY4" fmla="*/ 76200 h 1752600"/>
              <a:gd name="connsiteX0" fmla="*/ 0 w 2543175"/>
              <a:gd name="connsiteY0" fmla="*/ 76200 h 1752600"/>
              <a:gd name="connsiteX1" fmla="*/ 2543175 w 2543175"/>
              <a:gd name="connsiteY1" fmla="*/ 0 h 1752600"/>
              <a:gd name="connsiteX2" fmla="*/ 2543175 w 2543175"/>
              <a:gd name="connsiteY2" fmla="*/ 1752600 h 1752600"/>
              <a:gd name="connsiteX3" fmla="*/ 419100 w 2543175"/>
              <a:gd name="connsiteY3" fmla="*/ 990600 h 1752600"/>
              <a:gd name="connsiteX4" fmla="*/ 0 w 2543175"/>
              <a:gd name="connsiteY4" fmla="*/ 76200 h 1752600"/>
              <a:gd name="connsiteX0" fmla="*/ 0 w 2543175"/>
              <a:gd name="connsiteY0" fmla="*/ 76200 h 1752600"/>
              <a:gd name="connsiteX1" fmla="*/ 2543175 w 2543175"/>
              <a:gd name="connsiteY1" fmla="*/ 0 h 1752600"/>
              <a:gd name="connsiteX2" fmla="*/ 2543175 w 2543175"/>
              <a:gd name="connsiteY2" fmla="*/ 1752600 h 1752600"/>
              <a:gd name="connsiteX3" fmla="*/ 371475 w 2543175"/>
              <a:gd name="connsiteY3" fmla="*/ 971550 h 1752600"/>
              <a:gd name="connsiteX4" fmla="*/ 0 w 2543175"/>
              <a:gd name="connsiteY4" fmla="*/ 76200 h 1752600"/>
              <a:gd name="connsiteX0" fmla="*/ 0 w 2543175"/>
              <a:gd name="connsiteY0" fmla="*/ 76200 h 1752600"/>
              <a:gd name="connsiteX1" fmla="*/ 2543175 w 2543175"/>
              <a:gd name="connsiteY1" fmla="*/ 0 h 1752600"/>
              <a:gd name="connsiteX2" fmla="*/ 2543175 w 2543175"/>
              <a:gd name="connsiteY2" fmla="*/ 1752600 h 1752600"/>
              <a:gd name="connsiteX3" fmla="*/ 838200 w 2543175"/>
              <a:gd name="connsiteY3" fmla="*/ 1143000 h 1752600"/>
              <a:gd name="connsiteX4" fmla="*/ 371475 w 2543175"/>
              <a:gd name="connsiteY4" fmla="*/ 971550 h 1752600"/>
              <a:gd name="connsiteX5" fmla="*/ 0 w 2543175"/>
              <a:gd name="connsiteY5" fmla="*/ 76200 h 1752600"/>
              <a:gd name="connsiteX0" fmla="*/ 0 w 2543175"/>
              <a:gd name="connsiteY0" fmla="*/ 76200 h 1752600"/>
              <a:gd name="connsiteX1" fmla="*/ 2543175 w 2543175"/>
              <a:gd name="connsiteY1" fmla="*/ 0 h 1752600"/>
              <a:gd name="connsiteX2" fmla="*/ 2543175 w 2543175"/>
              <a:gd name="connsiteY2" fmla="*/ 1752600 h 1752600"/>
              <a:gd name="connsiteX3" fmla="*/ 609600 w 2543175"/>
              <a:gd name="connsiteY3" fmla="*/ 781050 h 1752600"/>
              <a:gd name="connsiteX4" fmla="*/ 371475 w 2543175"/>
              <a:gd name="connsiteY4" fmla="*/ 971550 h 1752600"/>
              <a:gd name="connsiteX5" fmla="*/ 0 w 2543175"/>
              <a:gd name="connsiteY5" fmla="*/ 76200 h 1752600"/>
              <a:gd name="connsiteX0" fmla="*/ 0 w 2543175"/>
              <a:gd name="connsiteY0" fmla="*/ 76200 h 2095500"/>
              <a:gd name="connsiteX1" fmla="*/ 2543175 w 2543175"/>
              <a:gd name="connsiteY1" fmla="*/ 0 h 2095500"/>
              <a:gd name="connsiteX2" fmla="*/ 1171575 w 2543175"/>
              <a:gd name="connsiteY2" fmla="*/ 2095500 h 2095500"/>
              <a:gd name="connsiteX3" fmla="*/ 609600 w 2543175"/>
              <a:gd name="connsiteY3" fmla="*/ 781050 h 2095500"/>
              <a:gd name="connsiteX4" fmla="*/ 371475 w 2543175"/>
              <a:gd name="connsiteY4" fmla="*/ 971550 h 2095500"/>
              <a:gd name="connsiteX5" fmla="*/ 0 w 2543175"/>
              <a:gd name="connsiteY5" fmla="*/ 76200 h 2095500"/>
              <a:gd name="connsiteX0" fmla="*/ 0 w 1171575"/>
              <a:gd name="connsiteY0" fmla="*/ 0 h 2019300"/>
              <a:gd name="connsiteX1" fmla="*/ 1133475 w 1171575"/>
              <a:gd name="connsiteY1" fmla="*/ 381000 h 2019300"/>
              <a:gd name="connsiteX2" fmla="*/ 1171575 w 1171575"/>
              <a:gd name="connsiteY2" fmla="*/ 2019300 h 2019300"/>
              <a:gd name="connsiteX3" fmla="*/ 609600 w 1171575"/>
              <a:gd name="connsiteY3" fmla="*/ 704850 h 2019300"/>
              <a:gd name="connsiteX4" fmla="*/ 371475 w 1171575"/>
              <a:gd name="connsiteY4" fmla="*/ 895350 h 2019300"/>
              <a:gd name="connsiteX5" fmla="*/ 0 w 1171575"/>
              <a:gd name="connsiteY5" fmla="*/ 0 h 2019300"/>
              <a:gd name="connsiteX0" fmla="*/ 0 w 1171575"/>
              <a:gd name="connsiteY0" fmla="*/ 0 h 2019300"/>
              <a:gd name="connsiteX1" fmla="*/ 933450 w 1171575"/>
              <a:gd name="connsiteY1" fmla="*/ 304800 h 2019300"/>
              <a:gd name="connsiteX2" fmla="*/ 1133475 w 1171575"/>
              <a:gd name="connsiteY2" fmla="*/ 381000 h 2019300"/>
              <a:gd name="connsiteX3" fmla="*/ 1171575 w 1171575"/>
              <a:gd name="connsiteY3" fmla="*/ 2019300 h 2019300"/>
              <a:gd name="connsiteX4" fmla="*/ 609600 w 1171575"/>
              <a:gd name="connsiteY4" fmla="*/ 704850 h 2019300"/>
              <a:gd name="connsiteX5" fmla="*/ 371475 w 1171575"/>
              <a:gd name="connsiteY5" fmla="*/ 895350 h 2019300"/>
              <a:gd name="connsiteX6" fmla="*/ 0 w 1171575"/>
              <a:gd name="connsiteY6" fmla="*/ 0 h 2019300"/>
              <a:gd name="connsiteX0" fmla="*/ 0 w 1247775"/>
              <a:gd name="connsiteY0" fmla="*/ 0 h 2019300"/>
              <a:gd name="connsiteX1" fmla="*/ 1247775 w 1247775"/>
              <a:gd name="connsiteY1" fmla="*/ 266700 h 2019300"/>
              <a:gd name="connsiteX2" fmla="*/ 1133475 w 1247775"/>
              <a:gd name="connsiteY2" fmla="*/ 381000 h 2019300"/>
              <a:gd name="connsiteX3" fmla="*/ 1171575 w 1247775"/>
              <a:gd name="connsiteY3" fmla="*/ 2019300 h 2019300"/>
              <a:gd name="connsiteX4" fmla="*/ 609600 w 1247775"/>
              <a:gd name="connsiteY4" fmla="*/ 704850 h 2019300"/>
              <a:gd name="connsiteX5" fmla="*/ 371475 w 1247775"/>
              <a:gd name="connsiteY5" fmla="*/ 895350 h 2019300"/>
              <a:gd name="connsiteX6" fmla="*/ 0 w 1247775"/>
              <a:gd name="connsiteY6" fmla="*/ 0 h 2019300"/>
              <a:gd name="connsiteX0" fmla="*/ 0 w 1252537"/>
              <a:gd name="connsiteY0" fmla="*/ 0 h 2026444"/>
              <a:gd name="connsiteX1" fmla="*/ 1252537 w 1252537"/>
              <a:gd name="connsiteY1" fmla="*/ 273844 h 2026444"/>
              <a:gd name="connsiteX2" fmla="*/ 1138237 w 1252537"/>
              <a:gd name="connsiteY2" fmla="*/ 388144 h 2026444"/>
              <a:gd name="connsiteX3" fmla="*/ 1176337 w 1252537"/>
              <a:gd name="connsiteY3" fmla="*/ 2026444 h 2026444"/>
              <a:gd name="connsiteX4" fmla="*/ 614362 w 1252537"/>
              <a:gd name="connsiteY4" fmla="*/ 711994 h 2026444"/>
              <a:gd name="connsiteX5" fmla="*/ 376237 w 1252537"/>
              <a:gd name="connsiteY5" fmla="*/ 902494 h 2026444"/>
              <a:gd name="connsiteX6" fmla="*/ 0 w 1252537"/>
              <a:gd name="connsiteY6" fmla="*/ 0 h 2026444"/>
              <a:gd name="connsiteX0" fmla="*/ 0 w 1266824"/>
              <a:gd name="connsiteY0" fmla="*/ 0 h 2026444"/>
              <a:gd name="connsiteX1" fmla="*/ 1266824 w 1266824"/>
              <a:gd name="connsiteY1" fmla="*/ 288132 h 2026444"/>
              <a:gd name="connsiteX2" fmla="*/ 1138237 w 1266824"/>
              <a:gd name="connsiteY2" fmla="*/ 388144 h 2026444"/>
              <a:gd name="connsiteX3" fmla="*/ 1176337 w 1266824"/>
              <a:gd name="connsiteY3" fmla="*/ 2026444 h 2026444"/>
              <a:gd name="connsiteX4" fmla="*/ 614362 w 1266824"/>
              <a:gd name="connsiteY4" fmla="*/ 711994 h 2026444"/>
              <a:gd name="connsiteX5" fmla="*/ 376237 w 1266824"/>
              <a:gd name="connsiteY5" fmla="*/ 902494 h 2026444"/>
              <a:gd name="connsiteX6" fmla="*/ 0 w 1266824"/>
              <a:gd name="connsiteY6" fmla="*/ 0 h 2026444"/>
              <a:gd name="connsiteX0" fmla="*/ 0 w 1266824"/>
              <a:gd name="connsiteY0" fmla="*/ 0 h 2026444"/>
              <a:gd name="connsiteX1" fmla="*/ 1266824 w 1266824"/>
              <a:gd name="connsiteY1" fmla="*/ 288132 h 2026444"/>
              <a:gd name="connsiteX2" fmla="*/ 1078706 w 1266824"/>
              <a:gd name="connsiteY2" fmla="*/ 359569 h 2026444"/>
              <a:gd name="connsiteX3" fmla="*/ 1176337 w 1266824"/>
              <a:gd name="connsiteY3" fmla="*/ 2026444 h 2026444"/>
              <a:gd name="connsiteX4" fmla="*/ 614362 w 1266824"/>
              <a:gd name="connsiteY4" fmla="*/ 711994 h 2026444"/>
              <a:gd name="connsiteX5" fmla="*/ 376237 w 1266824"/>
              <a:gd name="connsiteY5" fmla="*/ 902494 h 2026444"/>
              <a:gd name="connsiteX6" fmla="*/ 0 w 1266824"/>
              <a:gd name="connsiteY6" fmla="*/ 0 h 2026444"/>
              <a:gd name="connsiteX0" fmla="*/ 0 w 1207293"/>
              <a:gd name="connsiteY0" fmla="*/ 0 h 2026444"/>
              <a:gd name="connsiteX1" fmla="*/ 1207293 w 1207293"/>
              <a:gd name="connsiteY1" fmla="*/ 283369 h 2026444"/>
              <a:gd name="connsiteX2" fmla="*/ 1078706 w 1207293"/>
              <a:gd name="connsiteY2" fmla="*/ 359569 h 2026444"/>
              <a:gd name="connsiteX3" fmla="*/ 1176337 w 1207293"/>
              <a:gd name="connsiteY3" fmla="*/ 2026444 h 2026444"/>
              <a:gd name="connsiteX4" fmla="*/ 614362 w 1207293"/>
              <a:gd name="connsiteY4" fmla="*/ 711994 h 2026444"/>
              <a:gd name="connsiteX5" fmla="*/ 376237 w 1207293"/>
              <a:gd name="connsiteY5" fmla="*/ 902494 h 2026444"/>
              <a:gd name="connsiteX6" fmla="*/ 0 w 1207293"/>
              <a:gd name="connsiteY6" fmla="*/ 0 h 2026444"/>
              <a:gd name="connsiteX0" fmla="*/ 0 w 1207293"/>
              <a:gd name="connsiteY0" fmla="*/ 0 h 2026444"/>
              <a:gd name="connsiteX1" fmla="*/ 1207293 w 1207293"/>
              <a:gd name="connsiteY1" fmla="*/ 283369 h 2026444"/>
              <a:gd name="connsiteX2" fmla="*/ 1078706 w 1207293"/>
              <a:gd name="connsiteY2" fmla="*/ 359569 h 2026444"/>
              <a:gd name="connsiteX3" fmla="*/ 1176337 w 1207293"/>
              <a:gd name="connsiteY3" fmla="*/ 2026444 h 2026444"/>
              <a:gd name="connsiteX4" fmla="*/ 614362 w 1207293"/>
              <a:gd name="connsiteY4" fmla="*/ 711994 h 2026444"/>
              <a:gd name="connsiteX5" fmla="*/ 376237 w 1207293"/>
              <a:gd name="connsiteY5" fmla="*/ 902494 h 2026444"/>
              <a:gd name="connsiteX6" fmla="*/ 0 w 1207293"/>
              <a:gd name="connsiteY6" fmla="*/ 0 h 2026444"/>
              <a:gd name="connsiteX0" fmla="*/ 0 w 1207293"/>
              <a:gd name="connsiteY0" fmla="*/ 0 h 2026444"/>
              <a:gd name="connsiteX1" fmla="*/ 1207293 w 1207293"/>
              <a:gd name="connsiteY1" fmla="*/ 283369 h 2026444"/>
              <a:gd name="connsiteX2" fmla="*/ 1078706 w 1207293"/>
              <a:gd name="connsiteY2" fmla="*/ 359569 h 2026444"/>
              <a:gd name="connsiteX3" fmla="*/ 1176337 w 1207293"/>
              <a:gd name="connsiteY3" fmla="*/ 2026444 h 2026444"/>
              <a:gd name="connsiteX4" fmla="*/ 614362 w 1207293"/>
              <a:gd name="connsiteY4" fmla="*/ 711994 h 2026444"/>
              <a:gd name="connsiteX5" fmla="*/ 376237 w 1207293"/>
              <a:gd name="connsiteY5" fmla="*/ 902494 h 2026444"/>
              <a:gd name="connsiteX6" fmla="*/ 0 w 1207293"/>
              <a:gd name="connsiteY6" fmla="*/ 0 h 2026444"/>
              <a:gd name="connsiteX0" fmla="*/ 0 w 1207293"/>
              <a:gd name="connsiteY0" fmla="*/ 0 h 2026444"/>
              <a:gd name="connsiteX1" fmla="*/ 1207293 w 1207293"/>
              <a:gd name="connsiteY1" fmla="*/ 283369 h 2026444"/>
              <a:gd name="connsiteX2" fmla="*/ 1078706 w 1207293"/>
              <a:gd name="connsiteY2" fmla="*/ 359569 h 2026444"/>
              <a:gd name="connsiteX3" fmla="*/ 1176337 w 1207293"/>
              <a:gd name="connsiteY3" fmla="*/ 2026444 h 2026444"/>
              <a:gd name="connsiteX4" fmla="*/ 614362 w 1207293"/>
              <a:gd name="connsiteY4" fmla="*/ 711994 h 2026444"/>
              <a:gd name="connsiteX5" fmla="*/ 376237 w 1207293"/>
              <a:gd name="connsiteY5" fmla="*/ 902494 h 2026444"/>
              <a:gd name="connsiteX6" fmla="*/ 0 w 1207293"/>
              <a:gd name="connsiteY6" fmla="*/ 0 h 2026444"/>
              <a:gd name="connsiteX0" fmla="*/ 0 w 1207293"/>
              <a:gd name="connsiteY0" fmla="*/ 0 h 2026444"/>
              <a:gd name="connsiteX1" fmla="*/ 1207293 w 1207293"/>
              <a:gd name="connsiteY1" fmla="*/ 283369 h 2026444"/>
              <a:gd name="connsiteX2" fmla="*/ 1078706 w 1207293"/>
              <a:gd name="connsiteY2" fmla="*/ 359569 h 2026444"/>
              <a:gd name="connsiteX3" fmla="*/ 1176337 w 1207293"/>
              <a:gd name="connsiteY3" fmla="*/ 2026444 h 2026444"/>
              <a:gd name="connsiteX4" fmla="*/ 614362 w 1207293"/>
              <a:gd name="connsiteY4" fmla="*/ 711994 h 2026444"/>
              <a:gd name="connsiteX5" fmla="*/ 397668 w 1207293"/>
              <a:gd name="connsiteY5" fmla="*/ 902494 h 2026444"/>
              <a:gd name="connsiteX6" fmla="*/ 0 w 1207293"/>
              <a:gd name="connsiteY6" fmla="*/ 0 h 2026444"/>
              <a:gd name="connsiteX0" fmla="*/ 0 w 1207293"/>
              <a:gd name="connsiteY0" fmla="*/ 0 h 2026444"/>
              <a:gd name="connsiteX1" fmla="*/ 1207293 w 1207293"/>
              <a:gd name="connsiteY1" fmla="*/ 283369 h 2026444"/>
              <a:gd name="connsiteX2" fmla="*/ 1078706 w 1207293"/>
              <a:gd name="connsiteY2" fmla="*/ 359569 h 2026444"/>
              <a:gd name="connsiteX3" fmla="*/ 1176337 w 1207293"/>
              <a:gd name="connsiteY3" fmla="*/ 2026444 h 2026444"/>
              <a:gd name="connsiteX4" fmla="*/ 614362 w 1207293"/>
              <a:gd name="connsiteY4" fmla="*/ 711994 h 2026444"/>
              <a:gd name="connsiteX5" fmla="*/ 397668 w 1207293"/>
              <a:gd name="connsiteY5" fmla="*/ 902494 h 2026444"/>
              <a:gd name="connsiteX6" fmla="*/ 0 w 1207293"/>
              <a:gd name="connsiteY6" fmla="*/ 0 h 2026444"/>
              <a:gd name="connsiteX0" fmla="*/ 0 w 1207293"/>
              <a:gd name="connsiteY0" fmla="*/ 0 h 2026444"/>
              <a:gd name="connsiteX1" fmla="*/ 1207293 w 1207293"/>
              <a:gd name="connsiteY1" fmla="*/ 283369 h 2026444"/>
              <a:gd name="connsiteX2" fmla="*/ 1078706 w 1207293"/>
              <a:gd name="connsiteY2" fmla="*/ 359569 h 2026444"/>
              <a:gd name="connsiteX3" fmla="*/ 1176337 w 1207293"/>
              <a:gd name="connsiteY3" fmla="*/ 2026444 h 2026444"/>
              <a:gd name="connsiteX4" fmla="*/ 600074 w 1207293"/>
              <a:gd name="connsiteY4" fmla="*/ 719138 h 2026444"/>
              <a:gd name="connsiteX5" fmla="*/ 397668 w 1207293"/>
              <a:gd name="connsiteY5" fmla="*/ 902494 h 2026444"/>
              <a:gd name="connsiteX6" fmla="*/ 0 w 1207293"/>
              <a:gd name="connsiteY6" fmla="*/ 0 h 2026444"/>
              <a:gd name="connsiteX0" fmla="*/ 0 w 1466600"/>
              <a:gd name="connsiteY0" fmla="*/ 0 h 2026444"/>
              <a:gd name="connsiteX1" fmla="*/ 1207293 w 1466600"/>
              <a:gd name="connsiteY1" fmla="*/ 283369 h 2026444"/>
              <a:gd name="connsiteX2" fmla="*/ 1078706 w 1466600"/>
              <a:gd name="connsiteY2" fmla="*/ 359569 h 2026444"/>
              <a:gd name="connsiteX3" fmla="*/ 1176337 w 1466600"/>
              <a:gd name="connsiteY3" fmla="*/ 2026444 h 2026444"/>
              <a:gd name="connsiteX4" fmla="*/ 600074 w 1466600"/>
              <a:gd name="connsiteY4" fmla="*/ 719138 h 2026444"/>
              <a:gd name="connsiteX5" fmla="*/ 397668 w 1466600"/>
              <a:gd name="connsiteY5" fmla="*/ 902494 h 2026444"/>
              <a:gd name="connsiteX6" fmla="*/ 0 w 1466600"/>
              <a:gd name="connsiteY6" fmla="*/ 0 h 2026444"/>
              <a:gd name="connsiteX0" fmla="*/ 0 w 1473943"/>
              <a:gd name="connsiteY0" fmla="*/ 0 h 1993107"/>
              <a:gd name="connsiteX1" fmla="*/ 1207293 w 1473943"/>
              <a:gd name="connsiteY1" fmla="*/ 283369 h 1993107"/>
              <a:gd name="connsiteX2" fmla="*/ 1078706 w 1473943"/>
              <a:gd name="connsiteY2" fmla="*/ 359569 h 1993107"/>
              <a:gd name="connsiteX3" fmla="*/ 1185862 w 1473943"/>
              <a:gd name="connsiteY3" fmla="*/ 1993107 h 1993107"/>
              <a:gd name="connsiteX4" fmla="*/ 600074 w 1473943"/>
              <a:gd name="connsiteY4" fmla="*/ 719138 h 1993107"/>
              <a:gd name="connsiteX5" fmla="*/ 397668 w 1473943"/>
              <a:gd name="connsiteY5" fmla="*/ 902494 h 1993107"/>
              <a:gd name="connsiteX6" fmla="*/ 0 w 1473943"/>
              <a:gd name="connsiteY6" fmla="*/ 0 h 1993107"/>
              <a:gd name="connsiteX0" fmla="*/ 0 w 1473943"/>
              <a:gd name="connsiteY0" fmla="*/ 0 h 1993107"/>
              <a:gd name="connsiteX1" fmla="*/ 1207293 w 1473943"/>
              <a:gd name="connsiteY1" fmla="*/ 283369 h 1993107"/>
              <a:gd name="connsiteX2" fmla="*/ 1078706 w 1473943"/>
              <a:gd name="connsiteY2" fmla="*/ 369094 h 1993107"/>
              <a:gd name="connsiteX3" fmla="*/ 1185862 w 1473943"/>
              <a:gd name="connsiteY3" fmla="*/ 1993107 h 1993107"/>
              <a:gd name="connsiteX4" fmla="*/ 600074 w 1473943"/>
              <a:gd name="connsiteY4" fmla="*/ 719138 h 1993107"/>
              <a:gd name="connsiteX5" fmla="*/ 397668 w 1473943"/>
              <a:gd name="connsiteY5" fmla="*/ 902494 h 1993107"/>
              <a:gd name="connsiteX6" fmla="*/ 0 w 1473943"/>
              <a:gd name="connsiteY6" fmla="*/ 0 h 1993107"/>
              <a:gd name="connsiteX0" fmla="*/ 0 w 1563196"/>
              <a:gd name="connsiteY0" fmla="*/ 0 h 1993107"/>
              <a:gd name="connsiteX1" fmla="*/ 1207293 w 1563196"/>
              <a:gd name="connsiteY1" fmla="*/ 283369 h 1993107"/>
              <a:gd name="connsiteX2" fmla="*/ 1078706 w 1563196"/>
              <a:gd name="connsiteY2" fmla="*/ 369094 h 1993107"/>
              <a:gd name="connsiteX3" fmla="*/ 1185862 w 1563196"/>
              <a:gd name="connsiteY3" fmla="*/ 1993107 h 1993107"/>
              <a:gd name="connsiteX4" fmla="*/ 600074 w 1563196"/>
              <a:gd name="connsiteY4" fmla="*/ 719138 h 1993107"/>
              <a:gd name="connsiteX5" fmla="*/ 397668 w 1563196"/>
              <a:gd name="connsiteY5" fmla="*/ 902494 h 1993107"/>
              <a:gd name="connsiteX6" fmla="*/ 0 w 1563196"/>
              <a:gd name="connsiteY6" fmla="*/ 0 h 1993107"/>
              <a:gd name="connsiteX0" fmla="*/ 0 w 1581796"/>
              <a:gd name="connsiteY0" fmla="*/ 0 h 1993107"/>
              <a:gd name="connsiteX1" fmla="*/ 1207293 w 1581796"/>
              <a:gd name="connsiteY1" fmla="*/ 283369 h 1993107"/>
              <a:gd name="connsiteX2" fmla="*/ 1078706 w 1581796"/>
              <a:gd name="connsiteY2" fmla="*/ 369094 h 1993107"/>
              <a:gd name="connsiteX3" fmla="*/ 1185862 w 1581796"/>
              <a:gd name="connsiteY3" fmla="*/ 1993107 h 1993107"/>
              <a:gd name="connsiteX4" fmla="*/ 600074 w 1581796"/>
              <a:gd name="connsiteY4" fmla="*/ 719138 h 1993107"/>
              <a:gd name="connsiteX5" fmla="*/ 397668 w 1581796"/>
              <a:gd name="connsiteY5" fmla="*/ 902494 h 1993107"/>
              <a:gd name="connsiteX6" fmla="*/ 0 w 1581796"/>
              <a:gd name="connsiteY6" fmla="*/ 0 h 1993107"/>
              <a:gd name="connsiteX0" fmla="*/ 0 w 1581796"/>
              <a:gd name="connsiteY0" fmla="*/ 0 h 1993107"/>
              <a:gd name="connsiteX1" fmla="*/ 1207293 w 1581796"/>
              <a:gd name="connsiteY1" fmla="*/ 283369 h 1993107"/>
              <a:gd name="connsiteX2" fmla="*/ 1078706 w 1581796"/>
              <a:gd name="connsiteY2" fmla="*/ 369094 h 1993107"/>
              <a:gd name="connsiteX3" fmla="*/ 1185862 w 1581796"/>
              <a:gd name="connsiteY3" fmla="*/ 1993107 h 1993107"/>
              <a:gd name="connsiteX4" fmla="*/ 600074 w 1581796"/>
              <a:gd name="connsiteY4" fmla="*/ 719138 h 1993107"/>
              <a:gd name="connsiteX5" fmla="*/ 397668 w 1581796"/>
              <a:gd name="connsiteY5" fmla="*/ 902494 h 1993107"/>
              <a:gd name="connsiteX6" fmla="*/ 0 w 1581796"/>
              <a:gd name="connsiteY6" fmla="*/ 0 h 1993107"/>
              <a:gd name="connsiteX0" fmla="*/ 0 w 1581796"/>
              <a:gd name="connsiteY0" fmla="*/ 0 h 1993107"/>
              <a:gd name="connsiteX1" fmla="*/ 1207293 w 1581796"/>
              <a:gd name="connsiteY1" fmla="*/ 283369 h 1993107"/>
              <a:gd name="connsiteX2" fmla="*/ 1078706 w 1581796"/>
              <a:gd name="connsiteY2" fmla="*/ 369094 h 1993107"/>
              <a:gd name="connsiteX3" fmla="*/ 1185862 w 1581796"/>
              <a:gd name="connsiteY3" fmla="*/ 1993107 h 1993107"/>
              <a:gd name="connsiteX4" fmla="*/ 600074 w 1581796"/>
              <a:gd name="connsiteY4" fmla="*/ 719138 h 1993107"/>
              <a:gd name="connsiteX5" fmla="*/ 397668 w 1581796"/>
              <a:gd name="connsiteY5" fmla="*/ 902494 h 1993107"/>
              <a:gd name="connsiteX6" fmla="*/ 0 w 1581796"/>
              <a:gd name="connsiteY6" fmla="*/ 0 h 1993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1796" h="1993107">
                <a:moveTo>
                  <a:pt x="0" y="0"/>
                </a:moveTo>
                <a:cubicBezTo>
                  <a:pt x="426243" y="75406"/>
                  <a:pt x="807243" y="165100"/>
                  <a:pt x="1207293" y="283369"/>
                </a:cubicBezTo>
                <a:lnTo>
                  <a:pt x="1078706" y="369094"/>
                </a:lnTo>
                <a:cubicBezTo>
                  <a:pt x="1482725" y="700881"/>
                  <a:pt x="1920080" y="1447008"/>
                  <a:pt x="1185862" y="1993107"/>
                </a:cubicBezTo>
                <a:cubicBezTo>
                  <a:pt x="1404936" y="1473201"/>
                  <a:pt x="1185862" y="1053307"/>
                  <a:pt x="600074" y="719138"/>
                </a:cubicBezTo>
                <a:lnTo>
                  <a:pt x="397668" y="902494"/>
                </a:lnTo>
                <a:cubicBezTo>
                  <a:pt x="288925" y="604045"/>
                  <a:pt x="158750" y="27940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339933">
                  <a:lumMod val="75000"/>
                </a:srgbClr>
              </a:gs>
              <a:gs pos="100000">
                <a:srgbClr val="339933">
                  <a:lumMod val="60000"/>
                  <a:lumOff val="40000"/>
                </a:srgbClr>
              </a:gs>
            </a:gsLst>
            <a:lin ang="5400000" scaled="0"/>
          </a:gradFill>
          <a:ln w="25400" cap="flat" cmpd="sng" algn="ctr">
            <a:solidFill>
              <a:srgbClr val="FFFFFF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ctangle 3"/>
          <p:cNvSpPr/>
          <p:nvPr/>
        </p:nvSpPr>
        <p:spPr>
          <a:xfrm rot="19277727" flipH="1" flipV="1">
            <a:off x="8231377" y="3535392"/>
            <a:ext cx="549905" cy="936238"/>
          </a:xfrm>
          <a:custGeom>
            <a:avLst/>
            <a:gdLst>
              <a:gd name="connsiteX0" fmla="*/ 0 w 2590800"/>
              <a:gd name="connsiteY0" fmla="*/ 0 h 1752600"/>
              <a:gd name="connsiteX1" fmla="*/ 2590800 w 2590800"/>
              <a:gd name="connsiteY1" fmla="*/ 0 h 1752600"/>
              <a:gd name="connsiteX2" fmla="*/ 2590800 w 2590800"/>
              <a:gd name="connsiteY2" fmla="*/ 1752600 h 1752600"/>
              <a:gd name="connsiteX3" fmla="*/ 0 w 2590800"/>
              <a:gd name="connsiteY3" fmla="*/ 1752600 h 1752600"/>
              <a:gd name="connsiteX4" fmla="*/ 0 w 2590800"/>
              <a:gd name="connsiteY4" fmla="*/ 0 h 1752600"/>
              <a:gd name="connsiteX0" fmla="*/ 47625 w 2590800"/>
              <a:gd name="connsiteY0" fmla="*/ 76200 h 1752600"/>
              <a:gd name="connsiteX1" fmla="*/ 2590800 w 2590800"/>
              <a:gd name="connsiteY1" fmla="*/ 0 h 1752600"/>
              <a:gd name="connsiteX2" fmla="*/ 2590800 w 2590800"/>
              <a:gd name="connsiteY2" fmla="*/ 1752600 h 1752600"/>
              <a:gd name="connsiteX3" fmla="*/ 0 w 2590800"/>
              <a:gd name="connsiteY3" fmla="*/ 1752600 h 1752600"/>
              <a:gd name="connsiteX4" fmla="*/ 47625 w 2590800"/>
              <a:gd name="connsiteY4" fmla="*/ 76200 h 1752600"/>
              <a:gd name="connsiteX0" fmla="*/ 0 w 2543175"/>
              <a:gd name="connsiteY0" fmla="*/ 76200 h 1752600"/>
              <a:gd name="connsiteX1" fmla="*/ 2543175 w 2543175"/>
              <a:gd name="connsiteY1" fmla="*/ 0 h 1752600"/>
              <a:gd name="connsiteX2" fmla="*/ 2543175 w 2543175"/>
              <a:gd name="connsiteY2" fmla="*/ 1752600 h 1752600"/>
              <a:gd name="connsiteX3" fmla="*/ 419100 w 2543175"/>
              <a:gd name="connsiteY3" fmla="*/ 990600 h 1752600"/>
              <a:gd name="connsiteX4" fmla="*/ 0 w 2543175"/>
              <a:gd name="connsiteY4" fmla="*/ 76200 h 1752600"/>
              <a:gd name="connsiteX0" fmla="*/ 0 w 2543175"/>
              <a:gd name="connsiteY0" fmla="*/ 76200 h 1752600"/>
              <a:gd name="connsiteX1" fmla="*/ 2543175 w 2543175"/>
              <a:gd name="connsiteY1" fmla="*/ 0 h 1752600"/>
              <a:gd name="connsiteX2" fmla="*/ 2543175 w 2543175"/>
              <a:gd name="connsiteY2" fmla="*/ 1752600 h 1752600"/>
              <a:gd name="connsiteX3" fmla="*/ 371475 w 2543175"/>
              <a:gd name="connsiteY3" fmla="*/ 971550 h 1752600"/>
              <a:gd name="connsiteX4" fmla="*/ 0 w 2543175"/>
              <a:gd name="connsiteY4" fmla="*/ 76200 h 1752600"/>
              <a:gd name="connsiteX0" fmla="*/ 0 w 2543175"/>
              <a:gd name="connsiteY0" fmla="*/ 76200 h 1752600"/>
              <a:gd name="connsiteX1" fmla="*/ 2543175 w 2543175"/>
              <a:gd name="connsiteY1" fmla="*/ 0 h 1752600"/>
              <a:gd name="connsiteX2" fmla="*/ 2543175 w 2543175"/>
              <a:gd name="connsiteY2" fmla="*/ 1752600 h 1752600"/>
              <a:gd name="connsiteX3" fmla="*/ 838200 w 2543175"/>
              <a:gd name="connsiteY3" fmla="*/ 1143000 h 1752600"/>
              <a:gd name="connsiteX4" fmla="*/ 371475 w 2543175"/>
              <a:gd name="connsiteY4" fmla="*/ 971550 h 1752600"/>
              <a:gd name="connsiteX5" fmla="*/ 0 w 2543175"/>
              <a:gd name="connsiteY5" fmla="*/ 76200 h 1752600"/>
              <a:gd name="connsiteX0" fmla="*/ 0 w 2543175"/>
              <a:gd name="connsiteY0" fmla="*/ 76200 h 1752600"/>
              <a:gd name="connsiteX1" fmla="*/ 2543175 w 2543175"/>
              <a:gd name="connsiteY1" fmla="*/ 0 h 1752600"/>
              <a:gd name="connsiteX2" fmla="*/ 2543175 w 2543175"/>
              <a:gd name="connsiteY2" fmla="*/ 1752600 h 1752600"/>
              <a:gd name="connsiteX3" fmla="*/ 609600 w 2543175"/>
              <a:gd name="connsiteY3" fmla="*/ 781050 h 1752600"/>
              <a:gd name="connsiteX4" fmla="*/ 371475 w 2543175"/>
              <a:gd name="connsiteY4" fmla="*/ 971550 h 1752600"/>
              <a:gd name="connsiteX5" fmla="*/ 0 w 2543175"/>
              <a:gd name="connsiteY5" fmla="*/ 76200 h 1752600"/>
              <a:gd name="connsiteX0" fmla="*/ 0 w 2543175"/>
              <a:gd name="connsiteY0" fmla="*/ 76200 h 2095500"/>
              <a:gd name="connsiteX1" fmla="*/ 2543175 w 2543175"/>
              <a:gd name="connsiteY1" fmla="*/ 0 h 2095500"/>
              <a:gd name="connsiteX2" fmla="*/ 1171575 w 2543175"/>
              <a:gd name="connsiteY2" fmla="*/ 2095500 h 2095500"/>
              <a:gd name="connsiteX3" fmla="*/ 609600 w 2543175"/>
              <a:gd name="connsiteY3" fmla="*/ 781050 h 2095500"/>
              <a:gd name="connsiteX4" fmla="*/ 371475 w 2543175"/>
              <a:gd name="connsiteY4" fmla="*/ 971550 h 2095500"/>
              <a:gd name="connsiteX5" fmla="*/ 0 w 2543175"/>
              <a:gd name="connsiteY5" fmla="*/ 76200 h 2095500"/>
              <a:gd name="connsiteX0" fmla="*/ 0 w 1171575"/>
              <a:gd name="connsiteY0" fmla="*/ 0 h 2019300"/>
              <a:gd name="connsiteX1" fmla="*/ 1133475 w 1171575"/>
              <a:gd name="connsiteY1" fmla="*/ 381000 h 2019300"/>
              <a:gd name="connsiteX2" fmla="*/ 1171575 w 1171575"/>
              <a:gd name="connsiteY2" fmla="*/ 2019300 h 2019300"/>
              <a:gd name="connsiteX3" fmla="*/ 609600 w 1171575"/>
              <a:gd name="connsiteY3" fmla="*/ 704850 h 2019300"/>
              <a:gd name="connsiteX4" fmla="*/ 371475 w 1171575"/>
              <a:gd name="connsiteY4" fmla="*/ 895350 h 2019300"/>
              <a:gd name="connsiteX5" fmla="*/ 0 w 1171575"/>
              <a:gd name="connsiteY5" fmla="*/ 0 h 2019300"/>
              <a:gd name="connsiteX0" fmla="*/ 0 w 1171575"/>
              <a:gd name="connsiteY0" fmla="*/ 0 h 2019300"/>
              <a:gd name="connsiteX1" fmla="*/ 933450 w 1171575"/>
              <a:gd name="connsiteY1" fmla="*/ 304800 h 2019300"/>
              <a:gd name="connsiteX2" fmla="*/ 1133475 w 1171575"/>
              <a:gd name="connsiteY2" fmla="*/ 381000 h 2019300"/>
              <a:gd name="connsiteX3" fmla="*/ 1171575 w 1171575"/>
              <a:gd name="connsiteY3" fmla="*/ 2019300 h 2019300"/>
              <a:gd name="connsiteX4" fmla="*/ 609600 w 1171575"/>
              <a:gd name="connsiteY4" fmla="*/ 704850 h 2019300"/>
              <a:gd name="connsiteX5" fmla="*/ 371475 w 1171575"/>
              <a:gd name="connsiteY5" fmla="*/ 895350 h 2019300"/>
              <a:gd name="connsiteX6" fmla="*/ 0 w 1171575"/>
              <a:gd name="connsiteY6" fmla="*/ 0 h 2019300"/>
              <a:gd name="connsiteX0" fmla="*/ 0 w 1247775"/>
              <a:gd name="connsiteY0" fmla="*/ 0 h 2019300"/>
              <a:gd name="connsiteX1" fmla="*/ 1247775 w 1247775"/>
              <a:gd name="connsiteY1" fmla="*/ 266700 h 2019300"/>
              <a:gd name="connsiteX2" fmla="*/ 1133475 w 1247775"/>
              <a:gd name="connsiteY2" fmla="*/ 381000 h 2019300"/>
              <a:gd name="connsiteX3" fmla="*/ 1171575 w 1247775"/>
              <a:gd name="connsiteY3" fmla="*/ 2019300 h 2019300"/>
              <a:gd name="connsiteX4" fmla="*/ 609600 w 1247775"/>
              <a:gd name="connsiteY4" fmla="*/ 704850 h 2019300"/>
              <a:gd name="connsiteX5" fmla="*/ 371475 w 1247775"/>
              <a:gd name="connsiteY5" fmla="*/ 895350 h 2019300"/>
              <a:gd name="connsiteX6" fmla="*/ 0 w 1247775"/>
              <a:gd name="connsiteY6" fmla="*/ 0 h 2019300"/>
              <a:gd name="connsiteX0" fmla="*/ 0 w 1252537"/>
              <a:gd name="connsiteY0" fmla="*/ 0 h 2026444"/>
              <a:gd name="connsiteX1" fmla="*/ 1252537 w 1252537"/>
              <a:gd name="connsiteY1" fmla="*/ 273844 h 2026444"/>
              <a:gd name="connsiteX2" fmla="*/ 1138237 w 1252537"/>
              <a:gd name="connsiteY2" fmla="*/ 388144 h 2026444"/>
              <a:gd name="connsiteX3" fmla="*/ 1176337 w 1252537"/>
              <a:gd name="connsiteY3" fmla="*/ 2026444 h 2026444"/>
              <a:gd name="connsiteX4" fmla="*/ 614362 w 1252537"/>
              <a:gd name="connsiteY4" fmla="*/ 711994 h 2026444"/>
              <a:gd name="connsiteX5" fmla="*/ 376237 w 1252537"/>
              <a:gd name="connsiteY5" fmla="*/ 902494 h 2026444"/>
              <a:gd name="connsiteX6" fmla="*/ 0 w 1252537"/>
              <a:gd name="connsiteY6" fmla="*/ 0 h 2026444"/>
              <a:gd name="connsiteX0" fmla="*/ 0 w 1266824"/>
              <a:gd name="connsiteY0" fmla="*/ 0 h 2026444"/>
              <a:gd name="connsiteX1" fmla="*/ 1266824 w 1266824"/>
              <a:gd name="connsiteY1" fmla="*/ 288132 h 2026444"/>
              <a:gd name="connsiteX2" fmla="*/ 1138237 w 1266824"/>
              <a:gd name="connsiteY2" fmla="*/ 388144 h 2026444"/>
              <a:gd name="connsiteX3" fmla="*/ 1176337 w 1266824"/>
              <a:gd name="connsiteY3" fmla="*/ 2026444 h 2026444"/>
              <a:gd name="connsiteX4" fmla="*/ 614362 w 1266824"/>
              <a:gd name="connsiteY4" fmla="*/ 711994 h 2026444"/>
              <a:gd name="connsiteX5" fmla="*/ 376237 w 1266824"/>
              <a:gd name="connsiteY5" fmla="*/ 902494 h 2026444"/>
              <a:gd name="connsiteX6" fmla="*/ 0 w 1266824"/>
              <a:gd name="connsiteY6" fmla="*/ 0 h 2026444"/>
              <a:gd name="connsiteX0" fmla="*/ 0 w 1266824"/>
              <a:gd name="connsiteY0" fmla="*/ 0 h 2026444"/>
              <a:gd name="connsiteX1" fmla="*/ 1266824 w 1266824"/>
              <a:gd name="connsiteY1" fmla="*/ 288132 h 2026444"/>
              <a:gd name="connsiteX2" fmla="*/ 1078706 w 1266824"/>
              <a:gd name="connsiteY2" fmla="*/ 359569 h 2026444"/>
              <a:gd name="connsiteX3" fmla="*/ 1176337 w 1266824"/>
              <a:gd name="connsiteY3" fmla="*/ 2026444 h 2026444"/>
              <a:gd name="connsiteX4" fmla="*/ 614362 w 1266824"/>
              <a:gd name="connsiteY4" fmla="*/ 711994 h 2026444"/>
              <a:gd name="connsiteX5" fmla="*/ 376237 w 1266824"/>
              <a:gd name="connsiteY5" fmla="*/ 902494 h 2026444"/>
              <a:gd name="connsiteX6" fmla="*/ 0 w 1266824"/>
              <a:gd name="connsiteY6" fmla="*/ 0 h 2026444"/>
              <a:gd name="connsiteX0" fmla="*/ 0 w 1207293"/>
              <a:gd name="connsiteY0" fmla="*/ 0 h 2026444"/>
              <a:gd name="connsiteX1" fmla="*/ 1207293 w 1207293"/>
              <a:gd name="connsiteY1" fmla="*/ 283369 h 2026444"/>
              <a:gd name="connsiteX2" fmla="*/ 1078706 w 1207293"/>
              <a:gd name="connsiteY2" fmla="*/ 359569 h 2026444"/>
              <a:gd name="connsiteX3" fmla="*/ 1176337 w 1207293"/>
              <a:gd name="connsiteY3" fmla="*/ 2026444 h 2026444"/>
              <a:gd name="connsiteX4" fmla="*/ 614362 w 1207293"/>
              <a:gd name="connsiteY4" fmla="*/ 711994 h 2026444"/>
              <a:gd name="connsiteX5" fmla="*/ 376237 w 1207293"/>
              <a:gd name="connsiteY5" fmla="*/ 902494 h 2026444"/>
              <a:gd name="connsiteX6" fmla="*/ 0 w 1207293"/>
              <a:gd name="connsiteY6" fmla="*/ 0 h 2026444"/>
              <a:gd name="connsiteX0" fmla="*/ 0 w 1207293"/>
              <a:gd name="connsiteY0" fmla="*/ 0 h 2026444"/>
              <a:gd name="connsiteX1" fmla="*/ 1207293 w 1207293"/>
              <a:gd name="connsiteY1" fmla="*/ 283369 h 2026444"/>
              <a:gd name="connsiteX2" fmla="*/ 1078706 w 1207293"/>
              <a:gd name="connsiteY2" fmla="*/ 359569 h 2026444"/>
              <a:gd name="connsiteX3" fmla="*/ 1176337 w 1207293"/>
              <a:gd name="connsiteY3" fmla="*/ 2026444 h 2026444"/>
              <a:gd name="connsiteX4" fmla="*/ 614362 w 1207293"/>
              <a:gd name="connsiteY4" fmla="*/ 711994 h 2026444"/>
              <a:gd name="connsiteX5" fmla="*/ 376237 w 1207293"/>
              <a:gd name="connsiteY5" fmla="*/ 902494 h 2026444"/>
              <a:gd name="connsiteX6" fmla="*/ 0 w 1207293"/>
              <a:gd name="connsiteY6" fmla="*/ 0 h 2026444"/>
              <a:gd name="connsiteX0" fmla="*/ 0 w 1207293"/>
              <a:gd name="connsiteY0" fmla="*/ 0 h 2026444"/>
              <a:gd name="connsiteX1" fmla="*/ 1207293 w 1207293"/>
              <a:gd name="connsiteY1" fmla="*/ 283369 h 2026444"/>
              <a:gd name="connsiteX2" fmla="*/ 1078706 w 1207293"/>
              <a:gd name="connsiteY2" fmla="*/ 359569 h 2026444"/>
              <a:gd name="connsiteX3" fmla="*/ 1176337 w 1207293"/>
              <a:gd name="connsiteY3" fmla="*/ 2026444 h 2026444"/>
              <a:gd name="connsiteX4" fmla="*/ 614362 w 1207293"/>
              <a:gd name="connsiteY4" fmla="*/ 711994 h 2026444"/>
              <a:gd name="connsiteX5" fmla="*/ 376237 w 1207293"/>
              <a:gd name="connsiteY5" fmla="*/ 902494 h 2026444"/>
              <a:gd name="connsiteX6" fmla="*/ 0 w 1207293"/>
              <a:gd name="connsiteY6" fmla="*/ 0 h 2026444"/>
              <a:gd name="connsiteX0" fmla="*/ 0 w 1207293"/>
              <a:gd name="connsiteY0" fmla="*/ 0 h 2026444"/>
              <a:gd name="connsiteX1" fmla="*/ 1207293 w 1207293"/>
              <a:gd name="connsiteY1" fmla="*/ 283369 h 2026444"/>
              <a:gd name="connsiteX2" fmla="*/ 1078706 w 1207293"/>
              <a:gd name="connsiteY2" fmla="*/ 359569 h 2026444"/>
              <a:gd name="connsiteX3" fmla="*/ 1176337 w 1207293"/>
              <a:gd name="connsiteY3" fmla="*/ 2026444 h 2026444"/>
              <a:gd name="connsiteX4" fmla="*/ 614362 w 1207293"/>
              <a:gd name="connsiteY4" fmla="*/ 711994 h 2026444"/>
              <a:gd name="connsiteX5" fmla="*/ 376237 w 1207293"/>
              <a:gd name="connsiteY5" fmla="*/ 902494 h 2026444"/>
              <a:gd name="connsiteX6" fmla="*/ 0 w 1207293"/>
              <a:gd name="connsiteY6" fmla="*/ 0 h 2026444"/>
              <a:gd name="connsiteX0" fmla="*/ 0 w 1207293"/>
              <a:gd name="connsiteY0" fmla="*/ 0 h 2026444"/>
              <a:gd name="connsiteX1" fmla="*/ 1207293 w 1207293"/>
              <a:gd name="connsiteY1" fmla="*/ 283369 h 2026444"/>
              <a:gd name="connsiteX2" fmla="*/ 1078706 w 1207293"/>
              <a:gd name="connsiteY2" fmla="*/ 359569 h 2026444"/>
              <a:gd name="connsiteX3" fmla="*/ 1176337 w 1207293"/>
              <a:gd name="connsiteY3" fmla="*/ 2026444 h 2026444"/>
              <a:gd name="connsiteX4" fmla="*/ 614362 w 1207293"/>
              <a:gd name="connsiteY4" fmla="*/ 711994 h 2026444"/>
              <a:gd name="connsiteX5" fmla="*/ 397668 w 1207293"/>
              <a:gd name="connsiteY5" fmla="*/ 902494 h 2026444"/>
              <a:gd name="connsiteX6" fmla="*/ 0 w 1207293"/>
              <a:gd name="connsiteY6" fmla="*/ 0 h 2026444"/>
              <a:gd name="connsiteX0" fmla="*/ 0 w 1207293"/>
              <a:gd name="connsiteY0" fmla="*/ 0 h 2026444"/>
              <a:gd name="connsiteX1" fmla="*/ 1207293 w 1207293"/>
              <a:gd name="connsiteY1" fmla="*/ 283369 h 2026444"/>
              <a:gd name="connsiteX2" fmla="*/ 1078706 w 1207293"/>
              <a:gd name="connsiteY2" fmla="*/ 359569 h 2026444"/>
              <a:gd name="connsiteX3" fmla="*/ 1176337 w 1207293"/>
              <a:gd name="connsiteY3" fmla="*/ 2026444 h 2026444"/>
              <a:gd name="connsiteX4" fmla="*/ 614362 w 1207293"/>
              <a:gd name="connsiteY4" fmla="*/ 711994 h 2026444"/>
              <a:gd name="connsiteX5" fmla="*/ 397668 w 1207293"/>
              <a:gd name="connsiteY5" fmla="*/ 902494 h 2026444"/>
              <a:gd name="connsiteX6" fmla="*/ 0 w 1207293"/>
              <a:gd name="connsiteY6" fmla="*/ 0 h 2026444"/>
              <a:gd name="connsiteX0" fmla="*/ 0 w 1207293"/>
              <a:gd name="connsiteY0" fmla="*/ 0 h 2026444"/>
              <a:gd name="connsiteX1" fmla="*/ 1207293 w 1207293"/>
              <a:gd name="connsiteY1" fmla="*/ 283369 h 2026444"/>
              <a:gd name="connsiteX2" fmla="*/ 1078706 w 1207293"/>
              <a:gd name="connsiteY2" fmla="*/ 359569 h 2026444"/>
              <a:gd name="connsiteX3" fmla="*/ 1176337 w 1207293"/>
              <a:gd name="connsiteY3" fmla="*/ 2026444 h 2026444"/>
              <a:gd name="connsiteX4" fmla="*/ 600074 w 1207293"/>
              <a:gd name="connsiteY4" fmla="*/ 719138 h 2026444"/>
              <a:gd name="connsiteX5" fmla="*/ 397668 w 1207293"/>
              <a:gd name="connsiteY5" fmla="*/ 902494 h 2026444"/>
              <a:gd name="connsiteX6" fmla="*/ 0 w 1207293"/>
              <a:gd name="connsiteY6" fmla="*/ 0 h 2026444"/>
              <a:gd name="connsiteX0" fmla="*/ 0 w 1466600"/>
              <a:gd name="connsiteY0" fmla="*/ 0 h 2026444"/>
              <a:gd name="connsiteX1" fmla="*/ 1207293 w 1466600"/>
              <a:gd name="connsiteY1" fmla="*/ 283369 h 2026444"/>
              <a:gd name="connsiteX2" fmla="*/ 1078706 w 1466600"/>
              <a:gd name="connsiteY2" fmla="*/ 359569 h 2026444"/>
              <a:gd name="connsiteX3" fmla="*/ 1176337 w 1466600"/>
              <a:gd name="connsiteY3" fmla="*/ 2026444 h 2026444"/>
              <a:gd name="connsiteX4" fmla="*/ 600074 w 1466600"/>
              <a:gd name="connsiteY4" fmla="*/ 719138 h 2026444"/>
              <a:gd name="connsiteX5" fmla="*/ 397668 w 1466600"/>
              <a:gd name="connsiteY5" fmla="*/ 902494 h 2026444"/>
              <a:gd name="connsiteX6" fmla="*/ 0 w 1466600"/>
              <a:gd name="connsiteY6" fmla="*/ 0 h 2026444"/>
              <a:gd name="connsiteX0" fmla="*/ 0 w 1473943"/>
              <a:gd name="connsiteY0" fmla="*/ 0 h 1993107"/>
              <a:gd name="connsiteX1" fmla="*/ 1207293 w 1473943"/>
              <a:gd name="connsiteY1" fmla="*/ 283369 h 1993107"/>
              <a:gd name="connsiteX2" fmla="*/ 1078706 w 1473943"/>
              <a:gd name="connsiteY2" fmla="*/ 359569 h 1993107"/>
              <a:gd name="connsiteX3" fmla="*/ 1185862 w 1473943"/>
              <a:gd name="connsiteY3" fmla="*/ 1993107 h 1993107"/>
              <a:gd name="connsiteX4" fmla="*/ 600074 w 1473943"/>
              <a:gd name="connsiteY4" fmla="*/ 719138 h 1993107"/>
              <a:gd name="connsiteX5" fmla="*/ 397668 w 1473943"/>
              <a:gd name="connsiteY5" fmla="*/ 902494 h 1993107"/>
              <a:gd name="connsiteX6" fmla="*/ 0 w 1473943"/>
              <a:gd name="connsiteY6" fmla="*/ 0 h 1993107"/>
              <a:gd name="connsiteX0" fmla="*/ 0 w 1473943"/>
              <a:gd name="connsiteY0" fmla="*/ 0 h 1993107"/>
              <a:gd name="connsiteX1" fmla="*/ 1207293 w 1473943"/>
              <a:gd name="connsiteY1" fmla="*/ 283369 h 1993107"/>
              <a:gd name="connsiteX2" fmla="*/ 1078706 w 1473943"/>
              <a:gd name="connsiteY2" fmla="*/ 369094 h 1993107"/>
              <a:gd name="connsiteX3" fmla="*/ 1185862 w 1473943"/>
              <a:gd name="connsiteY3" fmla="*/ 1993107 h 1993107"/>
              <a:gd name="connsiteX4" fmla="*/ 600074 w 1473943"/>
              <a:gd name="connsiteY4" fmla="*/ 719138 h 1993107"/>
              <a:gd name="connsiteX5" fmla="*/ 397668 w 1473943"/>
              <a:gd name="connsiteY5" fmla="*/ 902494 h 1993107"/>
              <a:gd name="connsiteX6" fmla="*/ 0 w 1473943"/>
              <a:gd name="connsiteY6" fmla="*/ 0 h 1993107"/>
              <a:gd name="connsiteX0" fmla="*/ 0 w 1563196"/>
              <a:gd name="connsiteY0" fmla="*/ 0 h 1993107"/>
              <a:gd name="connsiteX1" fmla="*/ 1207293 w 1563196"/>
              <a:gd name="connsiteY1" fmla="*/ 283369 h 1993107"/>
              <a:gd name="connsiteX2" fmla="*/ 1078706 w 1563196"/>
              <a:gd name="connsiteY2" fmla="*/ 369094 h 1993107"/>
              <a:gd name="connsiteX3" fmla="*/ 1185862 w 1563196"/>
              <a:gd name="connsiteY3" fmla="*/ 1993107 h 1993107"/>
              <a:gd name="connsiteX4" fmla="*/ 600074 w 1563196"/>
              <a:gd name="connsiteY4" fmla="*/ 719138 h 1993107"/>
              <a:gd name="connsiteX5" fmla="*/ 397668 w 1563196"/>
              <a:gd name="connsiteY5" fmla="*/ 902494 h 1993107"/>
              <a:gd name="connsiteX6" fmla="*/ 0 w 1563196"/>
              <a:gd name="connsiteY6" fmla="*/ 0 h 1993107"/>
              <a:gd name="connsiteX0" fmla="*/ 0 w 1581796"/>
              <a:gd name="connsiteY0" fmla="*/ 0 h 1993107"/>
              <a:gd name="connsiteX1" fmla="*/ 1207293 w 1581796"/>
              <a:gd name="connsiteY1" fmla="*/ 283369 h 1993107"/>
              <a:gd name="connsiteX2" fmla="*/ 1078706 w 1581796"/>
              <a:gd name="connsiteY2" fmla="*/ 369094 h 1993107"/>
              <a:gd name="connsiteX3" fmla="*/ 1185862 w 1581796"/>
              <a:gd name="connsiteY3" fmla="*/ 1993107 h 1993107"/>
              <a:gd name="connsiteX4" fmla="*/ 600074 w 1581796"/>
              <a:gd name="connsiteY4" fmla="*/ 719138 h 1993107"/>
              <a:gd name="connsiteX5" fmla="*/ 397668 w 1581796"/>
              <a:gd name="connsiteY5" fmla="*/ 902494 h 1993107"/>
              <a:gd name="connsiteX6" fmla="*/ 0 w 1581796"/>
              <a:gd name="connsiteY6" fmla="*/ 0 h 1993107"/>
              <a:gd name="connsiteX0" fmla="*/ 0 w 1581796"/>
              <a:gd name="connsiteY0" fmla="*/ 0 h 1993107"/>
              <a:gd name="connsiteX1" fmla="*/ 1207293 w 1581796"/>
              <a:gd name="connsiteY1" fmla="*/ 283369 h 1993107"/>
              <a:gd name="connsiteX2" fmla="*/ 1078706 w 1581796"/>
              <a:gd name="connsiteY2" fmla="*/ 369094 h 1993107"/>
              <a:gd name="connsiteX3" fmla="*/ 1185862 w 1581796"/>
              <a:gd name="connsiteY3" fmla="*/ 1993107 h 1993107"/>
              <a:gd name="connsiteX4" fmla="*/ 600074 w 1581796"/>
              <a:gd name="connsiteY4" fmla="*/ 719138 h 1993107"/>
              <a:gd name="connsiteX5" fmla="*/ 397668 w 1581796"/>
              <a:gd name="connsiteY5" fmla="*/ 902494 h 1993107"/>
              <a:gd name="connsiteX6" fmla="*/ 0 w 1581796"/>
              <a:gd name="connsiteY6" fmla="*/ 0 h 1993107"/>
              <a:gd name="connsiteX0" fmla="*/ 0 w 1581796"/>
              <a:gd name="connsiteY0" fmla="*/ 0 h 1993107"/>
              <a:gd name="connsiteX1" fmla="*/ 1207293 w 1581796"/>
              <a:gd name="connsiteY1" fmla="*/ 283369 h 1993107"/>
              <a:gd name="connsiteX2" fmla="*/ 1078706 w 1581796"/>
              <a:gd name="connsiteY2" fmla="*/ 369094 h 1993107"/>
              <a:gd name="connsiteX3" fmla="*/ 1185862 w 1581796"/>
              <a:gd name="connsiteY3" fmla="*/ 1993107 h 1993107"/>
              <a:gd name="connsiteX4" fmla="*/ 600074 w 1581796"/>
              <a:gd name="connsiteY4" fmla="*/ 719138 h 1993107"/>
              <a:gd name="connsiteX5" fmla="*/ 397668 w 1581796"/>
              <a:gd name="connsiteY5" fmla="*/ 902494 h 1993107"/>
              <a:gd name="connsiteX6" fmla="*/ 0 w 1581796"/>
              <a:gd name="connsiteY6" fmla="*/ 0 h 1993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1796" h="1993107">
                <a:moveTo>
                  <a:pt x="0" y="0"/>
                </a:moveTo>
                <a:cubicBezTo>
                  <a:pt x="426243" y="75406"/>
                  <a:pt x="807243" y="165100"/>
                  <a:pt x="1207293" y="283369"/>
                </a:cubicBezTo>
                <a:lnTo>
                  <a:pt x="1078706" y="369094"/>
                </a:lnTo>
                <a:cubicBezTo>
                  <a:pt x="1482725" y="700881"/>
                  <a:pt x="1920080" y="1447008"/>
                  <a:pt x="1185862" y="1993107"/>
                </a:cubicBezTo>
                <a:cubicBezTo>
                  <a:pt x="1404936" y="1473201"/>
                  <a:pt x="1185862" y="1053307"/>
                  <a:pt x="600074" y="719138"/>
                </a:cubicBezTo>
                <a:lnTo>
                  <a:pt x="397668" y="902494"/>
                </a:lnTo>
                <a:cubicBezTo>
                  <a:pt x="288925" y="604045"/>
                  <a:pt x="158750" y="27940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339933">
                  <a:lumMod val="75000"/>
                </a:srgbClr>
              </a:gs>
              <a:gs pos="100000">
                <a:srgbClr val="339933">
                  <a:lumMod val="60000"/>
                  <a:lumOff val="40000"/>
                </a:srgbClr>
              </a:gs>
            </a:gsLst>
            <a:lin ang="5400000" scaled="0"/>
          </a:gradFill>
          <a:ln w="25400" cap="flat" cmpd="sng" algn="ctr">
            <a:solidFill>
              <a:srgbClr val="FFFFFF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Rectangle 3"/>
          <p:cNvSpPr/>
          <p:nvPr/>
        </p:nvSpPr>
        <p:spPr>
          <a:xfrm rot="2652881" flipV="1">
            <a:off x="2990395" y="3401933"/>
            <a:ext cx="558675" cy="936238"/>
          </a:xfrm>
          <a:custGeom>
            <a:avLst/>
            <a:gdLst>
              <a:gd name="connsiteX0" fmla="*/ 0 w 2590800"/>
              <a:gd name="connsiteY0" fmla="*/ 0 h 1752600"/>
              <a:gd name="connsiteX1" fmla="*/ 2590800 w 2590800"/>
              <a:gd name="connsiteY1" fmla="*/ 0 h 1752600"/>
              <a:gd name="connsiteX2" fmla="*/ 2590800 w 2590800"/>
              <a:gd name="connsiteY2" fmla="*/ 1752600 h 1752600"/>
              <a:gd name="connsiteX3" fmla="*/ 0 w 2590800"/>
              <a:gd name="connsiteY3" fmla="*/ 1752600 h 1752600"/>
              <a:gd name="connsiteX4" fmla="*/ 0 w 2590800"/>
              <a:gd name="connsiteY4" fmla="*/ 0 h 1752600"/>
              <a:gd name="connsiteX0" fmla="*/ 47625 w 2590800"/>
              <a:gd name="connsiteY0" fmla="*/ 76200 h 1752600"/>
              <a:gd name="connsiteX1" fmla="*/ 2590800 w 2590800"/>
              <a:gd name="connsiteY1" fmla="*/ 0 h 1752600"/>
              <a:gd name="connsiteX2" fmla="*/ 2590800 w 2590800"/>
              <a:gd name="connsiteY2" fmla="*/ 1752600 h 1752600"/>
              <a:gd name="connsiteX3" fmla="*/ 0 w 2590800"/>
              <a:gd name="connsiteY3" fmla="*/ 1752600 h 1752600"/>
              <a:gd name="connsiteX4" fmla="*/ 47625 w 2590800"/>
              <a:gd name="connsiteY4" fmla="*/ 76200 h 1752600"/>
              <a:gd name="connsiteX0" fmla="*/ 0 w 2543175"/>
              <a:gd name="connsiteY0" fmla="*/ 76200 h 1752600"/>
              <a:gd name="connsiteX1" fmla="*/ 2543175 w 2543175"/>
              <a:gd name="connsiteY1" fmla="*/ 0 h 1752600"/>
              <a:gd name="connsiteX2" fmla="*/ 2543175 w 2543175"/>
              <a:gd name="connsiteY2" fmla="*/ 1752600 h 1752600"/>
              <a:gd name="connsiteX3" fmla="*/ 419100 w 2543175"/>
              <a:gd name="connsiteY3" fmla="*/ 990600 h 1752600"/>
              <a:gd name="connsiteX4" fmla="*/ 0 w 2543175"/>
              <a:gd name="connsiteY4" fmla="*/ 76200 h 1752600"/>
              <a:gd name="connsiteX0" fmla="*/ 0 w 2543175"/>
              <a:gd name="connsiteY0" fmla="*/ 76200 h 1752600"/>
              <a:gd name="connsiteX1" fmla="*/ 2543175 w 2543175"/>
              <a:gd name="connsiteY1" fmla="*/ 0 h 1752600"/>
              <a:gd name="connsiteX2" fmla="*/ 2543175 w 2543175"/>
              <a:gd name="connsiteY2" fmla="*/ 1752600 h 1752600"/>
              <a:gd name="connsiteX3" fmla="*/ 371475 w 2543175"/>
              <a:gd name="connsiteY3" fmla="*/ 971550 h 1752600"/>
              <a:gd name="connsiteX4" fmla="*/ 0 w 2543175"/>
              <a:gd name="connsiteY4" fmla="*/ 76200 h 1752600"/>
              <a:gd name="connsiteX0" fmla="*/ 0 w 2543175"/>
              <a:gd name="connsiteY0" fmla="*/ 76200 h 1752600"/>
              <a:gd name="connsiteX1" fmla="*/ 2543175 w 2543175"/>
              <a:gd name="connsiteY1" fmla="*/ 0 h 1752600"/>
              <a:gd name="connsiteX2" fmla="*/ 2543175 w 2543175"/>
              <a:gd name="connsiteY2" fmla="*/ 1752600 h 1752600"/>
              <a:gd name="connsiteX3" fmla="*/ 838200 w 2543175"/>
              <a:gd name="connsiteY3" fmla="*/ 1143000 h 1752600"/>
              <a:gd name="connsiteX4" fmla="*/ 371475 w 2543175"/>
              <a:gd name="connsiteY4" fmla="*/ 971550 h 1752600"/>
              <a:gd name="connsiteX5" fmla="*/ 0 w 2543175"/>
              <a:gd name="connsiteY5" fmla="*/ 76200 h 1752600"/>
              <a:gd name="connsiteX0" fmla="*/ 0 w 2543175"/>
              <a:gd name="connsiteY0" fmla="*/ 76200 h 1752600"/>
              <a:gd name="connsiteX1" fmla="*/ 2543175 w 2543175"/>
              <a:gd name="connsiteY1" fmla="*/ 0 h 1752600"/>
              <a:gd name="connsiteX2" fmla="*/ 2543175 w 2543175"/>
              <a:gd name="connsiteY2" fmla="*/ 1752600 h 1752600"/>
              <a:gd name="connsiteX3" fmla="*/ 609600 w 2543175"/>
              <a:gd name="connsiteY3" fmla="*/ 781050 h 1752600"/>
              <a:gd name="connsiteX4" fmla="*/ 371475 w 2543175"/>
              <a:gd name="connsiteY4" fmla="*/ 971550 h 1752600"/>
              <a:gd name="connsiteX5" fmla="*/ 0 w 2543175"/>
              <a:gd name="connsiteY5" fmla="*/ 76200 h 1752600"/>
              <a:gd name="connsiteX0" fmla="*/ 0 w 2543175"/>
              <a:gd name="connsiteY0" fmla="*/ 76200 h 2095500"/>
              <a:gd name="connsiteX1" fmla="*/ 2543175 w 2543175"/>
              <a:gd name="connsiteY1" fmla="*/ 0 h 2095500"/>
              <a:gd name="connsiteX2" fmla="*/ 1171575 w 2543175"/>
              <a:gd name="connsiteY2" fmla="*/ 2095500 h 2095500"/>
              <a:gd name="connsiteX3" fmla="*/ 609600 w 2543175"/>
              <a:gd name="connsiteY3" fmla="*/ 781050 h 2095500"/>
              <a:gd name="connsiteX4" fmla="*/ 371475 w 2543175"/>
              <a:gd name="connsiteY4" fmla="*/ 971550 h 2095500"/>
              <a:gd name="connsiteX5" fmla="*/ 0 w 2543175"/>
              <a:gd name="connsiteY5" fmla="*/ 76200 h 2095500"/>
              <a:gd name="connsiteX0" fmla="*/ 0 w 1171575"/>
              <a:gd name="connsiteY0" fmla="*/ 0 h 2019300"/>
              <a:gd name="connsiteX1" fmla="*/ 1133475 w 1171575"/>
              <a:gd name="connsiteY1" fmla="*/ 381000 h 2019300"/>
              <a:gd name="connsiteX2" fmla="*/ 1171575 w 1171575"/>
              <a:gd name="connsiteY2" fmla="*/ 2019300 h 2019300"/>
              <a:gd name="connsiteX3" fmla="*/ 609600 w 1171575"/>
              <a:gd name="connsiteY3" fmla="*/ 704850 h 2019300"/>
              <a:gd name="connsiteX4" fmla="*/ 371475 w 1171575"/>
              <a:gd name="connsiteY4" fmla="*/ 895350 h 2019300"/>
              <a:gd name="connsiteX5" fmla="*/ 0 w 1171575"/>
              <a:gd name="connsiteY5" fmla="*/ 0 h 2019300"/>
              <a:gd name="connsiteX0" fmla="*/ 0 w 1171575"/>
              <a:gd name="connsiteY0" fmla="*/ 0 h 2019300"/>
              <a:gd name="connsiteX1" fmla="*/ 933450 w 1171575"/>
              <a:gd name="connsiteY1" fmla="*/ 304800 h 2019300"/>
              <a:gd name="connsiteX2" fmla="*/ 1133475 w 1171575"/>
              <a:gd name="connsiteY2" fmla="*/ 381000 h 2019300"/>
              <a:gd name="connsiteX3" fmla="*/ 1171575 w 1171575"/>
              <a:gd name="connsiteY3" fmla="*/ 2019300 h 2019300"/>
              <a:gd name="connsiteX4" fmla="*/ 609600 w 1171575"/>
              <a:gd name="connsiteY4" fmla="*/ 704850 h 2019300"/>
              <a:gd name="connsiteX5" fmla="*/ 371475 w 1171575"/>
              <a:gd name="connsiteY5" fmla="*/ 895350 h 2019300"/>
              <a:gd name="connsiteX6" fmla="*/ 0 w 1171575"/>
              <a:gd name="connsiteY6" fmla="*/ 0 h 2019300"/>
              <a:gd name="connsiteX0" fmla="*/ 0 w 1247775"/>
              <a:gd name="connsiteY0" fmla="*/ 0 h 2019300"/>
              <a:gd name="connsiteX1" fmla="*/ 1247775 w 1247775"/>
              <a:gd name="connsiteY1" fmla="*/ 266700 h 2019300"/>
              <a:gd name="connsiteX2" fmla="*/ 1133475 w 1247775"/>
              <a:gd name="connsiteY2" fmla="*/ 381000 h 2019300"/>
              <a:gd name="connsiteX3" fmla="*/ 1171575 w 1247775"/>
              <a:gd name="connsiteY3" fmla="*/ 2019300 h 2019300"/>
              <a:gd name="connsiteX4" fmla="*/ 609600 w 1247775"/>
              <a:gd name="connsiteY4" fmla="*/ 704850 h 2019300"/>
              <a:gd name="connsiteX5" fmla="*/ 371475 w 1247775"/>
              <a:gd name="connsiteY5" fmla="*/ 895350 h 2019300"/>
              <a:gd name="connsiteX6" fmla="*/ 0 w 1247775"/>
              <a:gd name="connsiteY6" fmla="*/ 0 h 2019300"/>
              <a:gd name="connsiteX0" fmla="*/ 0 w 1252537"/>
              <a:gd name="connsiteY0" fmla="*/ 0 h 2026444"/>
              <a:gd name="connsiteX1" fmla="*/ 1252537 w 1252537"/>
              <a:gd name="connsiteY1" fmla="*/ 273844 h 2026444"/>
              <a:gd name="connsiteX2" fmla="*/ 1138237 w 1252537"/>
              <a:gd name="connsiteY2" fmla="*/ 388144 h 2026444"/>
              <a:gd name="connsiteX3" fmla="*/ 1176337 w 1252537"/>
              <a:gd name="connsiteY3" fmla="*/ 2026444 h 2026444"/>
              <a:gd name="connsiteX4" fmla="*/ 614362 w 1252537"/>
              <a:gd name="connsiteY4" fmla="*/ 711994 h 2026444"/>
              <a:gd name="connsiteX5" fmla="*/ 376237 w 1252537"/>
              <a:gd name="connsiteY5" fmla="*/ 902494 h 2026444"/>
              <a:gd name="connsiteX6" fmla="*/ 0 w 1252537"/>
              <a:gd name="connsiteY6" fmla="*/ 0 h 2026444"/>
              <a:gd name="connsiteX0" fmla="*/ 0 w 1266824"/>
              <a:gd name="connsiteY0" fmla="*/ 0 h 2026444"/>
              <a:gd name="connsiteX1" fmla="*/ 1266824 w 1266824"/>
              <a:gd name="connsiteY1" fmla="*/ 288132 h 2026444"/>
              <a:gd name="connsiteX2" fmla="*/ 1138237 w 1266824"/>
              <a:gd name="connsiteY2" fmla="*/ 388144 h 2026444"/>
              <a:gd name="connsiteX3" fmla="*/ 1176337 w 1266824"/>
              <a:gd name="connsiteY3" fmla="*/ 2026444 h 2026444"/>
              <a:gd name="connsiteX4" fmla="*/ 614362 w 1266824"/>
              <a:gd name="connsiteY4" fmla="*/ 711994 h 2026444"/>
              <a:gd name="connsiteX5" fmla="*/ 376237 w 1266824"/>
              <a:gd name="connsiteY5" fmla="*/ 902494 h 2026444"/>
              <a:gd name="connsiteX6" fmla="*/ 0 w 1266824"/>
              <a:gd name="connsiteY6" fmla="*/ 0 h 2026444"/>
              <a:gd name="connsiteX0" fmla="*/ 0 w 1266824"/>
              <a:gd name="connsiteY0" fmla="*/ 0 h 2026444"/>
              <a:gd name="connsiteX1" fmla="*/ 1266824 w 1266824"/>
              <a:gd name="connsiteY1" fmla="*/ 288132 h 2026444"/>
              <a:gd name="connsiteX2" fmla="*/ 1078706 w 1266824"/>
              <a:gd name="connsiteY2" fmla="*/ 359569 h 2026444"/>
              <a:gd name="connsiteX3" fmla="*/ 1176337 w 1266824"/>
              <a:gd name="connsiteY3" fmla="*/ 2026444 h 2026444"/>
              <a:gd name="connsiteX4" fmla="*/ 614362 w 1266824"/>
              <a:gd name="connsiteY4" fmla="*/ 711994 h 2026444"/>
              <a:gd name="connsiteX5" fmla="*/ 376237 w 1266824"/>
              <a:gd name="connsiteY5" fmla="*/ 902494 h 2026444"/>
              <a:gd name="connsiteX6" fmla="*/ 0 w 1266824"/>
              <a:gd name="connsiteY6" fmla="*/ 0 h 2026444"/>
              <a:gd name="connsiteX0" fmla="*/ 0 w 1207293"/>
              <a:gd name="connsiteY0" fmla="*/ 0 h 2026444"/>
              <a:gd name="connsiteX1" fmla="*/ 1207293 w 1207293"/>
              <a:gd name="connsiteY1" fmla="*/ 283369 h 2026444"/>
              <a:gd name="connsiteX2" fmla="*/ 1078706 w 1207293"/>
              <a:gd name="connsiteY2" fmla="*/ 359569 h 2026444"/>
              <a:gd name="connsiteX3" fmla="*/ 1176337 w 1207293"/>
              <a:gd name="connsiteY3" fmla="*/ 2026444 h 2026444"/>
              <a:gd name="connsiteX4" fmla="*/ 614362 w 1207293"/>
              <a:gd name="connsiteY4" fmla="*/ 711994 h 2026444"/>
              <a:gd name="connsiteX5" fmla="*/ 376237 w 1207293"/>
              <a:gd name="connsiteY5" fmla="*/ 902494 h 2026444"/>
              <a:gd name="connsiteX6" fmla="*/ 0 w 1207293"/>
              <a:gd name="connsiteY6" fmla="*/ 0 h 2026444"/>
              <a:gd name="connsiteX0" fmla="*/ 0 w 1207293"/>
              <a:gd name="connsiteY0" fmla="*/ 0 h 2026444"/>
              <a:gd name="connsiteX1" fmla="*/ 1207293 w 1207293"/>
              <a:gd name="connsiteY1" fmla="*/ 283369 h 2026444"/>
              <a:gd name="connsiteX2" fmla="*/ 1078706 w 1207293"/>
              <a:gd name="connsiteY2" fmla="*/ 359569 h 2026444"/>
              <a:gd name="connsiteX3" fmla="*/ 1176337 w 1207293"/>
              <a:gd name="connsiteY3" fmla="*/ 2026444 h 2026444"/>
              <a:gd name="connsiteX4" fmla="*/ 614362 w 1207293"/>
              <a:gd name="connsiteY4" fmla="*/ 711994 h 2026444"/>
              <a:gd name="connsiteX5" fmla="*/ 376237 w 1207293"/>
              <a:gd name="connsiteY5" fmla="*/ 902494 h 2026444"/>
              <a:gd name="connsiteX6" fmla="*/ 0 w 1207293"/>
              <a:gd name="connsiteY6" fmla="*/ 0 h 2026444"/>
              <a:gd name="connsiteX0" fmla="*/ 0 w 1207293"/>
              <a:gd name="connsiteY0" fmla="*/ 0 h 2026444"/>
              <a:gd name="connsiteX1" fmla="*/ 1207293 w 1207293"/>
              <a:gd name="connsiteY1" fmla="*/ 283369 h 2026444"/>
              <a:gd name="connsiteX2" fmla="*/ 1078706 w 1207293"/>
              <a:gd name="connsiteY2" fmla="*/ 359569 h 2026444"/>
              <a:gd name="connsiteX3" fmla="*/ 1176337 w 1207293"/>
              <a:gd name="connsiteY3" fmla="*/ 2026444 h 2026444"/>
              <a:gd name="connsiteX4" fmla="*/ 614362 w 1207293"/>
              <a:gd name="connsiteY4" fmla="*/ 711994 h 2026444"/>
              <a:gd name="connsiteX5" fmla="*/ 376237 w 1207293"/>
              <a:gd name="connsiteY5" fmla="*/ 902494 h 2026444"/>
              <a:gd name="connsiteX6" fmla="*/ 0 w 1207293"/>
              <a:gd name="connsiteY6" fmla="*/ 0 h 2026444"/>
              <a:gd name="connsiteX0" fmla="*/ 0 w 1207293"/>
              <a:gd name="connsiteY0" fmla="*/ 0 h 2026444"/>
              <a:gd name="connsiteX1" fmla="*/ 1207293 w 1207293"/>
              <a:gd name="connsiteY1" fmla="*/ 283369 h 2026444"/>
              <a:gd name="connsiteX2" fmla="*/ 1078706 w 1207293"/>
              <a:gd name="connsiteY2" fmla="*/ 359569 h 2026444"/>
              <a:gd name="connsiteX3" fmla="*/ 1176337 w 1207293"/>
              <a:gd name="connsiteY3" fmla="*/ 2026444 h 2026444"/>
              <a:gd name="connsiteX4" fmla="*/ 614362 w 1207293"/>
              <a:gd name="connsiteY4" fmla="*/ 711994 h 2026444"/>
              <a:gd name="connsiteX5" fmla="*/ 376237 w 1207293"/>
              <a:gd name="connsiteY5" fmla="*/ 902494 h 2026444"/>
              <a:gd name="connsiteX6" fmla="*/ 0 w 1207293"/>
              <a:gd name="connsiteY6" fmla="*/ 0 h 2026444"/>
              <a:gd name="connsiteX0" fmla="*/ 0 w 1207293"/>
              <a:gd name="connsiteY0" fmla="*/ 0 h 2026444"/>
              <a:gd name="connsiteX1" fmla="*/ 1207293 w 1207293"/>
              <a:gd name="connsiteY1" fmla="*/ 283369 h 2026444"/>
              <a:gd name="connsiteX2" fmla="*/ 1078706 w 1207293"/>
              <a:gd name="connsiteY2" fmla="*/ 359569 h 2026444"/>
              <a:gd name="connsiteX3" fmla="*/ 1176337 w 1207293"/>
              <a:gd name="connsiteY3" fmla="*/ 2026444 h 2026444"/>
              <a:gd name="connsiteX4" fmla="*/ 614362 w 1207293"/>
              <a:gd name="connsiteY4" fmla="*/ 711994 h 2026444"/>
              <a:gd name="connsiteX5" fmla="*/ 397668 w 1207293"/>
              <a:gd name="connsiteY5" fmla="*/ 902494 h 2026444"/>
              <a:gd name="connsiteX6" fmla="*/ 0 w 1207293"/>
              <a:gd name="connsiteY6" fmla="*/ 0 h 2026444"/>
              <a:gd name="connsiteX0" fmla="*/ 0 w 1207293"/>
              <a:gd name="connsiteY0" fmla="*/ 0 h 2026444"/>
              <a:gd name="connsiteX1" fmla="*/ 1207293 w 1207293"/>
              <a:gd name="connsiteY1" fmla="*/ 283369 h 2026444"/>
              <a:gd name="connsiteX2" fmla="*/ 1078706 w 1207293"/>
              <a:gd name="connsiteY2" fmla="*/ 359569 h 2026444"/>
              <a:gd name="connsiteX3" fmla="*/ 1176337 w 1207293"/>
              <a:gd name="connsiteY3" fmla="*/ 2026444 h 2026444"/>
              <a:gd name="connsiteX4" fmla="*/ 614362 w 1207293"/>
              <a:gd name="connsiteY4" fmla="*/ 711994 h 2026444"/>
              <a:gd name="connsiteX5" fmla="*/ 397668 w 1207293"/>
              <a:gd name="connsiteY5" fmla="*/ 902494 h 2026444"/>
              <a:gd name="connsiteX6" fmla="*/ 0 w 1207293"/>
              <a:gd name="connsiteY6" fmla="*/ 0 h 2026444"/>
              <a:gd name="connsiteX0" fmla="*/ 0 w 1207293"/>
              <a:gd name="connsiteY0" fmla="*/ 0 h 2026444"/>
              <a:gd name="connsiteX1" fmla="*/ 1207293 w 1207293"/>
              <a:gd name="connsiteY1" fmla="*/ 283369 h 2026444"/>
              <a:gd name="connsiteX2" fmla="*/ 1078706 w 1207293"/>
              <a:gd name="connsiteY2" fmla="*/ 359569 h 2026444"/>
              <a:gd name="connsiteX3" fmla="*/ 1176337 w 1207293"/>
              <a:gd name="connsiteY3" fmla="*/ 2026444 h 2026444"/>
              <a:gd name="connsiteX4" fmla="*/ 600074 w 1207293"/>
              <a:gd name="connsiteY4" fmla="*/ 719138 h 2026444"/>
              <a:gd name="connsiteX5" fmla="*/ 397668 w 1207293"/>
              <a:gd name="connsiteY5" fmla="*/ 902494 h 2026444"/>
              <a:gd name="connsiteX6" fmla="*/ 0 w 1207293"/>
              <a:gd name="connsiteY6" fmla="*/ 0 h 2026444"/>
              <a:gd name="connsiteX0" fmla="*/ 0 w 1466600"/>
              <a:gd name="connsiteY0" fmla="*/ 0 h 2026444"/>
              <a:gd name="connsiteX1" fmla="*/ 1207293 w 1466600"/>
              <a:gd name="connsiteY1" fmla="*/ 283369 h 2026444"/>
              <a:gd name="connsiteX2" fmla="*/ 1078706 w 1466600"/>
              <a:gd name="connsiteY2" fmla="*/ 359569 h 2026444"/>
              <a:gd name="connsiteX3" fmla="*/ 1176337 w 1466600"/>
              <a:gd name="connsiteY3" fmla="*/ 2026444 h 2026444"/>
              <a:gd name="connsiteX4" fmla="*/ 600074 w 1466600"/>
              <a:gd name="connsiteY4" fmla="*/ 719138 h 2026444"/>
              <a:gd name="connsiteX5" fmla="*/ 397668 w 1466600"/>
              <a:gd name="connsiteY5" fmla="*/ 902494 h 2026444"/>
              <a:gd name="connsiteX6" fmla="*/ 0 w 1466600"/>
              <a:gd name="connsiteY6" fmla="*/ 0 h 2026444"/>
              <a:gd name="connsiteX0" fmla="*/ 0 w 1473943"/>
              <a:gd name="connsiteY0" fmla="*/ 0 h 1993107"/>
              <a:gd name="connsiteX1" fmla="*/ 1207293 w 1473943"/>
              <a:gd name="connsiteY1" fmla="*/ 283369 h 1993107"/>
              <a:gd name="connsiteX2" fmla="*/ 1078706 w 1473943"/>
              <a:gd name="connsiteY2" fmla="*/ 359569 h 1993107"/>
              <a:gd name="connsiteX3" fmla="*/ 1185862 w 1473943"/>
              <a:gd name="connsiteY3" fmla="*/ 1993107 h 1993107"/>
              <a:gd name="connsiteX4" fmla="*/ 600074 w 1473943"/>
              <a:gd name="connsiteY4" fmla="*/ 719138 h 1993107"/>
              <a:gd name="connsiteX5" fmla="*/ 397668 w 1473943"/>
              <a:gd name="connsiteY5" fmla="*/ 902494 h 1993107"/>
              <a:gd name="connsiteX6" fmla="*/ 0 w 1473943"/>
              <a:gd name="connsiteY6" fmla="*/ 0 h 1993107"/>
              <a:gd name="connsiteX0" fmla="*/ 0 w 1473943"/>
              <a:gd name="connsiteY0" fmla="*/ 0 h 1993107"/>
              <a:gd name="connsiteX1" fmla="*/ 1207293 w 1473943"/>
              <a:gd name="connsiteY1" fmla="*/ 283369 h 1993107"/>
              <a:gd name="connsiteX2" fmla="*/ 1078706 w 1473943"/>
              <a:gd name="connsiteY2" fmla="*/ 369094 h 1993107"/>
              <a:gd name="connsiteX3" fmla="*/ 1185862 w 1473943"/>
              <a:gd name="connsiteY3" fmla="*/ 1993107 h 1993107"/>
              <a:gd name="connsiteX4" fmla="*/ 600074 w 1473943"/>
              <a:gd name="connsiteY4" fmla="*/ 719138 h 1993107"/>
              <a:gd name="connsiteX5" fmla="*/ 397668 w 1473943"/>
              <a:gd name="connsiteY5" fmla="*/ 902494 h 1993107"/>
              <a:gd name="connsiteX6" fmla="*/ 0 w 1473943"/>
              <a:gd name="connsiteY6" fmla="*/ 0 h 1993107"/>
              <a:gd name="connsiteX0" fmla="*/ 0 w 1563196"/>
              <a:gd name="connsiteY0" fmla="*/ 0 h 1993107"/>
              <a:gd name="connsiteX1" fmla="*/ 1207293 w 1563196"/>
              <a:gd name="connsiteY1" fmla="*/ 283369 h 1993107"/>
              <a:gd name="connsiteX2" fmla="*/ 1078706 w 1563196"/>
              <a:gd name="connsiteY2" fmla="*/ 369094 h 1993107"/>
              <a:gd name="connsiteX3" fmla="*/ 1185862 w 1563196"/>
              <a:gd name="connsiteY3" fmla="*/ 1993107 h 1993107"/>
              <a:gd name="connsiteX4" fmla="*/ 600074 w 1563196"/>
              <a:gd name="connsiteY4" fmla="*/ 719138 h 1993107"/>
              <a:gd name="connsiteX5" fmla="*/ 397668 w 1563196"/>
              <a:gd name="connsiteY5" fmla="*/ 902494 h 1993107"/>
              <a:gd name="connsiteX6" fmla="*/ 0 w 1563196"/>
              <a:gd name="connsiteY6" fmla="*/ 0 h 1993107"/>
              <a:gd name="connsiteX0" fmla="*/ 0 w 1581796"/>
              <a:gd name="connsiteY0" fmla="*/ 0 h 1993107"/>
              <a:gd name="connsiteX1" fmla="*/ 1207293 w 1581796"/>
              <a:gd name="connsiteY1" fmla="*/ 283369 h 1993107"/>
              <a:gd name="connsiteX2" fmla="*/ 1078706 w 1581796"/>
              <a:gd name="connsiteY2" fmla="*/ 369094 h 1993107"/>
              <a:gd name="connsiteX3" fmla="*/ 1185862 w 1581796"/>
              <a:gd name="connsiteY3" fmla="*/ 1993107 h 1993107"/>
              <a:gd name="connsiteX4" fmla="*/ 600074 w 1581796"/>
              <a:gd name="connsiteY4" fmla="*/ 719138 h 1993107"/>
              <a:gd name="connsiteX5" fmla="*/ 397668 w 1581796"/>
              <a:gd name="connsiteY5" fmla="*/ 902494 h 1993107"/>
              <a:gd name="connsiteX6" fmla="*/ 0 w 1581796"/>
              <a:gd name="connsiteY6" fmla="*/ 0 h 1993107"/>
              <a:gd name="connsiteX0" fmla="*/ 0 w 1581796"/>
              <a:gd name="connsiteY0" fmla="*/ 0 h 1993107"/>
              <a:gd name="connsiteX1" fmla="*/ 1207293 w 1581796"/>
              <a:gd name="connsiteY1" fmla="*/ 283369 h 1993107"/>
              <a:gd name="connsiteX2" fmla="*/ 1078706 w 1581796"/>
              <a:gd name="connsiteY2" fmla="*/ 369094 h 1993107"/>
              <a:gd name="connsiteX3" fmla="*/ 1185862 w 1581796"/>
              <a:gd name="connsiteY3" fmla="*/ 1993107 h 1993107"/>
              <a:gd name="connsiteX4" fmla="*/ 600074 w 1581796"/>
              <a:gd name="connsiteY4" fmla="*/ 719138 h 1993107"/>
              <a:gd name="connsiteX5" fmla="*/ 397668 w 1581796"/>
              <a:gd name="connsiteY5" fmla="*/ 902494 h 1993107"/>
              <a:gd name="connsiteX6" fmla="*/ 0 w 1581796"/>
              <a:gd name="connsiteY6" fmla="*/ 0 h 1993107"/>
              <a:gd name="connsiteX0" fmla="*/ 0 w 1581796"/>
              <a:gd name="connsiteY0" fmla="*/ 0 h 1993107"/>
              <a:gd name="connsiteX1" fmla="*/ 1207293 w 1581796"/>
              <a:gd name="connsiteY1" fmla="*/ 283369 h 1993107"/>
              <a:gd name="connsiteX2" fmla="*/ 1078706 w 1581796"/>
              <a:gd name="connsiteY2" fmla="*/ 369094 h 1993107"/>
              <a:gd name="connsiteX3" fmla="*/ 1185862 w 1581796"/>
              <a:gd name="connsiteY3" fmla="*/ 1993107 h 1993107"/>
              <a:gd name="connsiteX4" fmla="*/ 600074 w 1581796"/>
              <a:gd name="connsiteY4" fmla="*/ 719138 h 1993107"/>
              <a:gd name="connsiteX5" fmla="*/ 397668 w 1581796"/>
              <a:gd name="connsiteY5" fmla="*/ 902494 h 1993107"/>
              <a:gd name="connsiteX6" fmla="*/ 0 w 1581796"/>
              <a:gd name="connsiteY6" fmla="*/ 0 h 1993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1796" h="1993107">
                <a:moveTo>
                  <a:pt x="0" y="0"/>
                </a:moveTo>
                <a:cubicBezTo>
                  <a:pt x="426243" y="75406"/>
                  <a:pt x="807243" y="165100"/>
                  <a:pt x="1207293" y="283369"/>
                </a:cubicBezTo>
                <a:lnTo>
                  <a:pt x="1078706" y="369094"/>
                </a:lnTo>
                <a:cubicBezTo>
                  <a:pt x="1482725" y="700881"/>
                  <a:pt x="1920080" y="1447008"/>
                  <a:pt x="1185862" y="1993107"/>
                </a:cubicBezTo>
                <a:cubicBezTo>
                  <a:pt x="1404936" y="1473201"/>
                  <a:pt x="1185862" y="1053307"/>
                  <a:pt x="600074" y="719138"/>
                </a:cubicBezTo>
                <a:lnTo>
                  <a:pt x="397668" y="902494"/>
                </a:lnTo>
                <a:cubicBezTo>
                  <a:pt x="288925" y="604045"/>
                  <a:pt x="158750" y="27940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339933">
                  <a:lumMod val="75000"/>
                </a:srgbClr>
              </a:gs>
              <a:gs pos="100000">
                <a:srgbClr val="339933">
                  <a:lumMod val="60000"/>
                  <a:lumOff val="40000"/>
                </a:srgbClr>
              </a:gs>
            </a:gsLst>
            <a:lin ang="5400000" scaled="0"/>
          </a:gradFill>
          <a:ln w="25400" cap="flat" cmpd="sng" algn="ctr">
            <a:solidFill>
              <a:srgbClr val="FFFFFF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659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4938936" y="1022987"/>
            <a:ext cx="3263736" cy="420558"/>
          </a:xfrm>
        </p:spPr>
        <p:txBody>
          <a:bodyPr/>
          <a:lstStyle/>
          <a:p>
            <a:r>
              <a:rPr lang="en-GB" dirty="0" smtClean="0"/>
              <a:t>The output</a:t>
            </a:r>
            <a:endParaRPr lang="en-GB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834480" y="1870728"/>
            <a:ext cx="3132348" cy="490160"/>
          </a:xfrm>
          <a:prstGeom prst="rect">
            <a:avLst/>
          </a:prstGeom>
          <a:solidFill>
            <a:srgbClr val="34A93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lIns="0" tIns="0" rIns="0" bIns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ctr"/>
            <a:r>
              <a:rPr lang="en-US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Microbiological </a:t>
            </a:r>
          </a:p>
        </p:txBody>
      </p:sp>
      <p:sp>
        <p:nvSpPr>
          <p:cNvPr id="6" name="Rettangolo 5"/>
          <p:cNvSpPr/>
          <p:nvPr/>
        </p:nvSpPr>
        <p:spPr>
          <a:xfrm>
            <a:off x="8860482" y="1680063"/>
            <a:ext cx="962123" cy="523220"/>
          </a:xfrm>
          <a:prstGeom prst="rect">
            <a:avLst/>
          </a:prstGeom>
          <a:solidFill>
            <a:srgbClr val="34A93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r>
              <a:rPr lang="en-GB" sz="2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NGS</a:t>
            </a:r>
            <a:endParaRPr lang="en-GB" sz="2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" name="Gruppo 7"/>
          <p:cNvGrpSpPr/>
          <p:nvPr/>
        </p:nvGrpSpPr>
        <p:grpSpPr>
          <a:xfrm>
            <a:off x="87086" y="2516386"/>
            <a:ext cx="4879152" cy="3833179"/>
            <a:chOff x="87086" y="2516386"/>
            <a:chExt cx="4879152" cy="3833179"/>
          </a:xfrm>
        </p:grpSpPr>
        <p:pic>
          <p:nvPicPr>
            <p:cNvPr id="9" name="Immagine 8"/>
            <p:cNvPicPr>
              <a:picLocks noChangeAspect="1"/>
            </p:cNvPicPr>
            <p:nvPr/>
          </p:nvPicPr>
          <p:blipFill rotWithShape="1">
            <a:blip r:embed="rId2"/>
            <a:srcRect t="5258" r="53150" b="14469"/>
            <a:stretch/>
          </p:blipFill>
          <p:spPr>
            <a:xfrm>
              <a:off x="1572503" y="3289048"/>
              <a:ext cx="1473353" cy="1510675"/>
            </a:xfrm>
            <a:prstGeom prst="rect">
              <a:avLst/>
            </a:prstGeom>
          </p:spPr>
        </p:pic>
        <p:sp>
          <p:nvSpPr>
            <p:cNvPr id="10" name="Rettangolo 9"/>
            <p:cNvSpPr/>
            <p:nvPr/>
          </p:nvSpPr>
          <p:spPr>
            <a:xfrm>
              <a:off x="87086" y="5749401"/>
              <a:ext cx="487915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100" i="1" dirty="0">
                  <a:solidFill>
                    <a:srgbClr val="000000"/>
                  </a:solidFill>
                </a:rPr>
                <a:t>Zhu LL, </a:t>
              </a:r>
              <a:r>
                <a:rPr lang="en-GB" sz="1100" i="1" dirty="0" smtClean="0">
                  <a:solidFill>
                    <a:srgbClr val="000000"/>
                  </a:solidFill>
                </a:rPr>
                <a:t>et al. The </a:t>
              </a:r>
              <a:r>
                <a:rPr lang="en-GB" sz="1100" i="1" dirty="0">
                  <a:solidFill>
                    <a:srgbClr val="000000"/>
                  </a:solidFill>
                </a:rPr>
                <a:t>Characteristics </a:t>
              </a:r>
              <a:r>
                <a:rPr lang="en-GB" sz="1100" i="1" dirty="0" smtClean="0">
                  <a:solidFill>
                    <a:srgbClr val="000000"/>
                  </a:solidFill>
                </a:rPr>
                <a:t>of Staphylococcus </a:t>
              </a:r>
              <a:r>
                <a:rPr lang="en-GB" sz="1100" i="1" dirty="0">
                  <a:solidFill>
                    <a:srgbClr val="000000"/>
                  </a:solidFill>
                </a:rPr>
                <a:t>aureus Small Colony Variant Isolated from Chronic Mastitis at </a:t>
              </a:r>
              <a:r>
                <a:rPr lang="en-GB" sz="1100" i="1" dirty="0" smtClean="0">
                  <a:solidFill>
                    <a:srgbClr val="000000"/>
                  </a:solidFill>
                </a:rPr>
                <a:t>a Dairy </a:t>
              </a:r>
              <a:r>
                <a:rPr lang="en-GB" sz="1100" i="1" dirty="0">
                  <a:solidFill>
                    <a:srgbClr val="000000"/>
                  </a:solidFill>
                </a:rPr>
                <a:t>Farm in Yunnan Province, China. </a:t>
              </a:r>
              <a:r>
                <a:rPr lang="en-GB" sz="1100" i="1" dirty="0" err="1">
                  <a:solidFill>
                    <a:srgbClr val="000000"/>
                  </a:solidFill>
                </a:rPr>
                <a:t>ScientificWorldJournal</a:t>
              </a:r>
              <a:r>
                <a:rPr lang="en-GB" sz="1100" i="1" dirty="0">
                  <a:solidFill>
                    <a:srgbClr val="000000"/>
                  </a:solidFill>
                </a:rPr>
                <a:t>. 2016;2016:9157605. </a:t>
              </a:r>
            </a:p>
          </p:txBody>
        </p:sp>
        <p:sp>
          <p:nvSpPr>
            <p:cNvPr id="11" name="CasellaDiTesto 10"/>
            <p:cNvSpPr txBox="1"/>
            <p:nvPr/>
          </p:nvSpPr>
          <p:spPr>
            <a:xfrm>
              <a:off x="1311247" y="2516386"/>
              <a:ext cx="283923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 err="1" smtClean="0"/>
                <a:t>Number</a:t>
              </a:r>
              <a:r>
                <a:rPr lang="it-IT" dirty="0" smtClean="0"/>
                <a:t> of </a:t>
              </a:r>
              <a:r>
                <a:rPr lang="it-IT" dirty="0" err="1" smtClean="0"/>
                <a:t>colonies</a:t>
              </a:r>
              <a:endParaRPr lang="it-IT" dirty="0"/>
            </a:p>
          </p:txBody>
        </p:sp>
      </p:grpSp>
      <p:grpSp>
        <p:nvGrpSpPr>
          <p:cNvPr id="12" name="Gruppo 11"/>
          <p:cNvGrpSpPr/>
          <p:nvPr/>
        </p:nvGrpSpPr>
        <p:grpSpPr>
          <a:xfrm>
            <a:off x="7699333" y="2339368"/>
            <a:ext cx="4378971" cy="3410033"/>
            <a:chOff x="5445066" y="2284614"/>
            <a:chExt cx="4378971" cy="3410033"/>
          </a:xfrm>
        </p:grpSpPr>
        <p:pic>
          <p:nvPicPr>
            <p:cNvPr id="13" name="Immagine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05415" y="2978050"/>
              <a:ext cx="1363724" cy="2716597"/>
            </a:xfrm>
            <a:prstGeom prst="rect">
              <a:avLst/>
            </a:prstGeom>
          </p:spPr>
        </p:pic>
        <p:sp>
          <p:nvSpPr>
            <p:cNvPr id="15" name="CasellaDiTesto 14"/>
            <p:cNvSpPr txBox="1"/>
            <p:nvPr/>
          </p:nvSpPr>
          <p:spPr>
            <a:xfrm>
              <a:off x="5445066" y="2284614"/>
              <a:ext cx="43789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 err="1" smtClean="0"/>
                <a:t>Percentages</a:t>
              </a:r>
              <a:r>
                <a:rPr lang="it-IT" dirty="0" smtClean="0"/>
                <a:t> of </a:t>
              </a:r>
              <a:r>
                <a:rPr lang="it-IT" dirty="0" err="1" smtClean="0"/>
                <a:t>bacterial</a:t>
              </a:r>
              <a:r>
                <a:rPr lang="it-IT" dirty="0" smtClean="0"/>
                <a:t> phyla</a:t>
              </a:r>
            </a:p>
            <a:p>
              <a:r>
                <a:rPr lang="it-IT" dirty="0"/>
                <a:t>f</a:t>
              </a:r>
              <a:r>
                <a:rPr lang="it-IT" dirty="0" smtClean="0"/>
                <a:t>amilies, genera, (</a:t>
              </a:r>
              <a:r>
                <a:rPr lang="it-IT" dirty="0" err="1" smtClean="0"/>
                <a:t>species</a:t>
              </a:r>
              <a:r>
                <a:rPr lang="it-IT" dirty="0" smtClean="0"/>
                <a:t>)</a:t>
              </a:r>
              <a:endParaRPr lang="it-IT" dirty="0"/>
            </a:p>
          </p:txBody>
        </p:sp>
      </p:grpSp>
      <p:sp>
        <p:nvSpPr>
          <p:cNvPr id="38" name="Segnaposto testo 3"/>
          <p:cNvSpPr txBox="1">
            <a:spLocks/>
          </p:cNvSpPr>
          <p:nvPr/>
        </p:nvSpPr>
        <p:spPr>
          <a:xfrm>
            <a:off x="3383567" y="345395"/>
            <a:ext cx="8694737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WP5 – System biology assessment of the effects of essential oils after in vitro and in vivo studies </a:t>
            </a:r>
          </a:p>
          <a:p>
            <a:endParaRPr lang="en-GB" dirty="0"/>
          </a:p>
        </p:txBody>
      </p:sp>
      <p:sp>
        <p:nvSpPr>
          <p:cNvPr id="39" name="Rettangolo 38"/>
          <p:cNvSpPr/>
          <p:nvPr/>
        </p:nvSpPr>
        <p:spPr>
          <a:xfrm>
            <a:off x="7567747" y="5879867"/>
            <a:ext cx="412786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100" i="1" dirty="0" err="1"/>
              <a:t>Catozzi</a:t>
            </a:r>
            <a:r>
              <a:rPr lang="en-GB" sz="1100" i="1" dirty="0"/>
              <a:t> C, Sanchez </a:t>
            </a:r>
            <a:r>
              <a:rPr lang="en-GB" sz="1100" i="1" dirty="0" err="1"/>
              <a:t>Bonastre</a:t>
            </a:r>
            <a:r>
              <a:rPr lang="en-GB" sz="1100" i="1" dirty="0"/>
              <a:t> A, </a:t>
            </a:r>
            <a:r>
              <a:rPr lang="en-GB" sz="1100" i="1" dirty="0" err="1"/>
              <a:t>Francino</a:t>
            </a:r>
            <a:r>
              <a:rPr lang="en-GB" sz="1100" i="1" dirty="0"/>
              <a:t> O, et al. The microbiota of water buffalo milk during mastitis. </a:t>
            </a:r>
            <a:r>
              <a:rPr lang="en-GB" sz="1100" i="1" dirty="0" err="1"/>
              <a:t>PLoS</a:t>
            </a:r>
            <a:r>
              <a:rPr lang="en-GB" sz="1100" i="1" dirty="0"/>
              <a:t> One. 2017;12(9):e0184710. Published 2017 Sep 19. doi:10.1371/journal.pone.0184710</a:t>
            </a:r>
          </a:p>
        </p:txBody>
      </p:sp>
    </p:spTree>
    <p:extLst>
      <p:ext uri="{BB962C8B-B14F-4D97-AF65-F5344CB8AC3E}">
        <p14:creationId xmlns:p14="http://schemas.microsoft.com/office/powerpoint/2010/main" val="416628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548bc0e-6bc8-495a-98b6-29be45836de1">IEPROJETS-1420575277-193</_dlc_DocId>
    <_dlc_DocIdUrl xmlns="c548bc0e-6bc8-495a-98b6-29be45836de1">
      <Url>https://projets.idele.fr/milkqua/_layouts/15/DocIdRedir.aspx?ID=IEPROJETS-1420575277-193</Url>
      <Description>IEPROJETS-1420575277-193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F56164926F3CA47A0CDDC367B6A4835" ma:contentTypeVersion="0" ma:contentTypeDescription="Crée un document." ma:contentTypeScope="" ma:versionID="6e00e427b3b01cbe2630282f1f9cab64">
  <xsd:schema xmlns:xsd="http://www.w3.org/2001/XMLSchema" xmlns:xs="http://www.w3.org/2001/XMLSchema" xmlns:p="http://schemas.microsoft.com/office/2006/metadata/properties" xmlns:ns2="c548bc0e-6bc8-495a-98b6-29be45836de1" targetNamespace="http://schemas.microsoft.com/office/2006/metadata/properties" ma:root="true" ma:fieldsID="f8c64ba8a8b7263499587af315a91308" ns2:_="">
    <xsd:import namespace="c548bc0e-6bc8-495a-98b6-29be45836de1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48bc0e-6bc8-495a-98b6-29be45836de1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eur d’ID de document" ma:description="Valeur de l’ID de document affecté à cet élément." ma:internalName="_dlc_DocId" ma:readOnly="true">
      <xsd:simpleType>
        <xsd:restriction base="dms:Text"/>
      </xsd:simpleType>
    </xsd:element>
    <xsd:element name="_dlc_DocIdUrl" ma:index="9" nillable="true" ma:displayName="ID de document" ma:description="Lien permanent vers ce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Conserver l’ID" ma:description="Conserver l’ID lors de l’ajout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F0457CF-499C-4ABC-877B-60546D01A586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c548bc0e-6bc8-495a-98b6-29be45836de1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5C6444E-BC95-4D9A-9F2B-9F8FC090837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792AD07-DB88-41AB-8A1F-8CB5A25A7A50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4976A375-8E72-48D9-AF02-52FA8B3C0487}"/>
</file>

<file path=docProps/app.xml><?xml version="1.0" encoding="utf-8"?>
<Properties xmlns="http://schemas.openxmlformats.org/officeDocument/2006/extended-properties" xmlns:vt="http://schemas.openxmlformats.org/officeDocument/2006/docPropsVTypes">
  <TotalTime>19607</TotalTime>
  <Words>3034</Words>
  <Application>Microsoft Office PowerPoint</Application>
  <PresentationFormat>Widescreen</PresentationFormat>
  <Paragraphs>285</Paragraphs>
  <Slides>32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32</vt:i4>
      </vt:variant>
    </vt:vector>
  </HeadingPairs>
  <TitlesOfParts>
    <vt:vector size="44" baseType="lpstr">
      <vt:lpstr>ＭＳ Ｐゴシック</vt:lpstr>
      <vt:lpstr>Arial</vt:lpstr>
      <vt:lpstr>Arial Unicode MS</vt:lpstr>
      <vt:lpstr>Calibri</vt:lpstr>
      <vt:lpstr>Open Sans</vt:lpstr>
      <vt:lpstr>Tahoma</vt:lpstr>
      <vt:lpstr>TanseekModernProArabic-Book</vt:lpstr>
      <vt:lpstr>Times New Roman</vt:lpstr>
      <vt:lpstr>Trebuchet MS</vt:lpstr>
      <vt:lpstr>3_Conception personnalisée</vt:lpstr>
      <vt:lpstr>Conception personnalisée</vt:lpstr>
      <vt:lpstr>4_Conception personnalisée</vt:lpstr>
      <vt:lpstr>WP5 – System biology assessment of the effects of essential oils after in vitro and in vivo studies </vt:lpstr>
      <vt:lpstr>PowerPoint Presentation</vt:lpstr>
      <vt:lpstr>PowerPoint Presentation</vt:lpstr>
      <vt:lpstr>What we plan to deliver to the project</vt:lpstr>
      <vt:lpstr>The typical experimental design for an OMICS approach</vt:lpstr>
      <vt:lpstr>The microbiota</vt:lpstr>
      <vt:lpstr>How milk microbiota is determined</vt:lpstr>
      <vt:lpstr>Culture-based Microbiology </vt:lpstr>
      <vt:lpstr>The output</vt:lpstr>
      <vt:lpstr>Differences between microbiota and microbiological analysis </vt:lpstr>
      <vt:lpstr>Microbiology and NGS</vt:lpstr>
      <vt:lpstr>How is it determined? The16s ribosomial RNA sequencing  </vt:lpstr>
      <vt:lpstr>The ribosomal RNA sequencing</vt:lpstr>
      <vt:lpstr>What we learned from microbiota determined with NGS?</vt:lpstr>
      <vt:lpstr>TAKE HOME MESSAGE</vt:lpstr>
      <vt:lpstr>PowerPoint Presentation</vt:lpstr>
      <vt:lpstr>micrRNA: what are they?</vt:lpstr>
      <vt:lpstr>The sequencing pipeline</vt:lpstr>
      <vt:lpstr>microRNA sequencing</vt:lpstr>
      <vt:lpstr>The statistic output</vt:lpstr>
      <vt:lpstr>Bioinformatic pipeline</vt:lpstr>
      <vt:lpstr>PowerPoint Presentation</vt:lpstr>
      <vt:lpstr>Metabolite pipeline</vt:lpstr>
      <vt:lpstr>The output – statistical pipelines</vt:lpstr>
      <vt:lpstr>Statisctical analysis</vt:lpstr>
      <vt:lpstr>Clustering between healthy and sub-clinical mastitis milk</vt:lpstr>
      <vt:lpstr>PowerPoint Presentation</vt:lpstr>
      <vt:lpstr>Proteomic pipeline</vt:lpstr>
      <vt:lpstr>Matrix-Assisted Time of Flight analysis</vt:lpstr>
      <vt:lpstr>Statistical and bioinformatics analysis</vt:lpstr>
      <vt:lpstr>How to collect samples (and how much)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Rémy M'GADMI</dc:creator>
  <cp:lastModifiedBy>Fabrizio</cp:lastModifiedBy>
  <cp:revision>81</cp:revision>
  <dcterms:created xsi:type="dcterms:W3CDTF">2020-02-09T15:44:07Z</dcterms:created>
  <dcterms:modified xsi:type="dcterms:W3CDTF">2020-06-04T08:55:19Z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0x0101003F56164926F3CA47A0CDDC367B6A4835</vt:lpwstr>
  </property>
  <property fmtid="{D5CDD505-2E9C-101B-9397-08002B2CF9AE}" pid="3" name="_dlc_DocIdItemGuid">
    <vt:lpwstr>6390f6cf-4fd9-48ff-8580-4e7c212c9354</vt:lpwstr>
  </property>
</Properties>
</file>